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438" r:id="rId2"/>
    <p:sldId id="439" r:id="rId3"/>
    <p:sldId id="440" r:id="rId4"/>
    <p:sldId id="321" r:id="rId5"/>
    <p:sldId id="322" r:id="rId6"/>
    <p:sldId id="416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331" r:id="rId15"/>
    <p:sldId id="332" r:id="rId16"/>
    <p:sldId id="33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993">
          <p15:clr>
            <a:srgbClr val="A4A3A4"/>
          </p15:clr>
        </p15:guide>
        <p15:guide id="3" pos="22">
          <p15:clr>
            <a:srgbClr val="A4A3A4"/>
          </p15:clr>
        </p15:guide>
        <p15:guide id="4" pos="535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izabeth.Ng" initials="EN" lastIdx="47" clrIdx="0"/>
  <p:cmAuthor id="1" name="Bernard Zinman" initials="BZ" lastIdx="10" clrIdx="1"/>
  <p:cmAuthor id="2" name="Johansen,Dr.,Odd-Erik  BI-NO-A" initials="OEJ" lastIdx="24" clrIdx="2"/>
  <p:cmAuthor id="3" name="Broedl,Dr.,Uli (TA_MET) BIP-DE-I" initials="B(B" lastIdx="2" clrIdx="3"/>
  <p:cmAuthor id="4" name="Gabriella Ribenfors" initials="GR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5A5A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80" autoAdjust="0"/>
    <p:restoredTop sz="78650" autoAdjust="0"/>
  </p:normalViewPr>
  <p:slideViewPr>
    <p:cSldViewPr showGuides="1">
      <p:cViewPr varScale="1">
        <p:scale>
          <a:sx n="96" d="100"/>
          <a:sy n="96" d="100"/>
        </p:scale>
        <p:origin x="1776" y="168"/>
      </p:cViewPr>
      <p:guideLst>
        <p:guide orient="horz"/>
        <p:guide pos="2993"/>
        <p:guide pos="22"/>
        <p:guide pos="535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33"/>
    </p:cViewPr>
  </p:sorterViewPr>
  <p:notesViewPr>
    <p:cSldViewPr showGuides="1">
      <p:cViewPr varScale="1">
        <p:scale>
          <a:sx n="85" d="100"/>
          <a:sy n="85" d="100"/>
        </p:scale>
        <p:origin x="-3786" y="-96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F789A-959E-4387-B350-ACDCE8031AD9}" type="datetimeFigureOut">
              <a:rPr lang="en-GB" smtClean="0"/>
              <a:pPr/>
              <a:t>07/12/2016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0B2A28-4996-47B4-AC2C-288A394EC05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1685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998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515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6682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2732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6682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2275148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b="1" dirty="0">
                <a:ea typeface="ＭＳ Ｐゴシック" pitchFamily="34" charset="-128"/>
              </a:rPr>
              <a:t>Participating countries (42):</a:t>
            </a:r>
          </a:p>
          <a:p>
            <a:r>
              <a:rPr lang="en-GB" altLang="en-US" dirty="0">
                <a:ea typeface="ＭＳ Ｐゴシック" pitchFamily="34" charset="-128"/>
              </a:rPr>
              <a:t>Argentina</a:t>
            </a:r>
          </a:p>
          <a:p>
            <a:r>
              <a:rPr lang="en-GB" altLang="en-US" dirty="0">
                <a:ea typeface="ＭＳ Ｐゴシック" pitchFamily="34" charset="-128"/>
              </a:rPr>
              <a:t>Australia</a:t>
            </a:r>
          </a:p>
          <a:p>
            <a:r>
              <a:rPr lang="en-GB" altLang="en-US" dirty="0">
                <a:ea typeface="ＭＳ Ｐゴシック" pitchFamily="34" charset="-128"/>
              </a:rPr>
              <a:t>Austria</a:t>
            </a:r>
          </a:p>
          <a:p>
            <a:r>
              <a:rPr lang="en-GB" altLang="en-US" dirty="0">
                <a:ea typeface="ＭＳ Ｐゴシック" pitchFamily="34" charset="-128"/>
              </a:rPr>
              <a:t>Belgium</a:t>
            </a:r>
          </a:p>
          <a:p>
            <a:r>
              <a:rPr lang="en-GB" altLang="en-US" dirty="0">
                <a:ea typeface="ＭＳ Ｐゴシック" pitchFamily="34" charset="-128"/>
              </a:rPr>
              <a:t>Brazil</a:t>
            </a:r>
          </a:p>
          <a:p>
            <a:r>
              <a:rPr lang="en-GB" altLang="en-US" dirty="0">
                <a:ea typeface="ＭＳ Ｐゴシック" pitchFamily="34" charset="-128"/>
              </a:rPr>
              <a:t>Canada</a:t>
            </a:r>
          </a:p>
          <a:p>
            <a:r>
              <a:rPr lang="en-GB" altLang="en-US" dirty="0">
                <a:ea typeface="ＭＳ Ｐゴシック" pitchFamily="34" charset="-128"/>
              </a:rPr>
              <a:t>Colombia</a:t>
            </a:r>
          </a:p>
          <a:p>
            <a:r>
              <a:rPr lang="en-GB" altLang="en-US" dirty="0">
                <a:ea typeface="ＭＳ Ｐゴシック" pitchFamily="34" charset="-128"/>
              </a:rPr>
              <a:t>Croatia</a:t>
            </a:r>
          </a:p>
          <a:p>
            <a:r>
              <a:rPr lang="en-GB" altLang="en-US" dirty="0">
                <a:ea typeface="ＭＳ Ｐゴシック" pitchFamily="34" charset="-128"/>
              </a:rPr>
              <a:t>Czech</a:t>
            </a:r>
            <a:r>
              <a:rPr lang="en-GB" altLang="en-US" baseline="0" dirty="0">
                <a:ea typeface="ＭＳ Ｐゴシック" pitchFamily="34" charset="-128"/>
              </a:rPr>
              <a:t> Republic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Denmark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Estonia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France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Georgia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Greece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Hong Kong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Hungary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India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Indonesia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Israel</a:t>
            </a:r>
          </a:p>
          <a:p>
            <a:r>
              <a:rPr lang="en-GB" altLang="en-US" baseline="0" dirty="0">
                <a:ea typeface="ＭＳ Ｐゴシック" pitchFamily="34" charset="-128"/>
              </a:rPr>
              <a:t>Italy</a:t>
            </a:r>
          </a:p>
          <a:p>
            <a:r>
              <a:rPr lang="en-GB" altLang="en-US" dirty="0">
                <a:ea typeface="ＭＳ Ｐゴシック" pitchFamily="34" charset="-128"/>
              </a:rPr>
              <a:t>Japan</a:t>
            </a:r>
          </a:p>
        </p:txBody>
      </p:sp>
      <p:sp>
        <p:nvSpPr>
          <p:cNvPr id="4" name="Notes Placeholder 2"/>
          <p:cNvSpPr txBox="1">
            <a:spLocks/>
          </p:cNvSpPr>
          <p:nvPr/>
        </p:nvSpPr>
        <p:spPr bwMode="auto">
          <a:xfrm>
            <a:off x="3284984" y="4343400"/>
            <a:ext cx="2275148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altLang="en-US" b="1" dirty="0">
              <a:ea typeface="ＭＳ Ｐゴシック" pitchFamily="34" charset="-128"/>
            </a:endParaRPr>
          </a:p>
          <a:p>
            <a:r>
              <a:rPr lang="en-GB" altLang="en-US" dirty="0">
                <a:ea typeface="ＭＳ Ｐゴシック" pitchFamily="34" charset="-128"/>
              </a:rPr>
              <a:t>Korea</a:t>
            </a:r>
          </a:p>
          <a:p>
            <a:r>
              <a:rPr lang="en-GB" altLang="en-US" dirty="0">
                <a:ea typeface="ＭＳ Ｐゴシック" pitchFamily="34" charset="-128"/>
              </a:rPr>
              <a:t>Malaysia</a:t>
            </a:r>
          </a:p>
          <a:p>
            <a:r>
              <a:rPr lang="en-GB" altLang="en-US" dirty="0">
                <a:ea typeface="ＭＳ Ｐゴシック" pitchFamily="34" charset="-128"/>
              </a:rPr>
              <a:t>Mexico</a:t>
            </a:r>
          </a:p>
          <a:p>
            <a:r>
              <a:rPr lang="en-GB" altLang="en-US" dirty="0">
                <a:ea typeface="ＭＳ Ｐゴシック" pitchFamily="34" charset="-128"/>
              </a:rPr>
              <a:t>Netherlands</a:t>
            </a:r>
          </a:p>
          <a:p>
            <a:r>
              <a:rPr lang="en-GB" altLang="en-US" dirty="0">
                <a:ea typeface="ＭＳ Ｐゴシック" pitchFamily="34" charset="-128"/>
              </a:rPr>
              <a:t>New Zealand</a:t>
            </a:r>
          </a:p>
          <a:p>
            <a:r>
              <a:rPr lang="en-GB" altLang="en-US" dirty="0">
                <a:ea typeface="ＭＳ Ｐゴシック" pitchFamily="34" charset="-128"/>
              </a:rPr>
              <a:t>Norway</a:t>
            </a:r>
          </a:p>
          <a:p>
            <a:r>
              <a:rPr lang="en-GB" altLang="en-US" dirty="0">
                <a:ea typeface="ＭＳ Ｐゴシック" pitchFamily="34" charset="-128"/>
              </a:rPr>
              <a:t>Peru</a:t>
            </a:r>
          </a:p>
          <a:p>
            <a:r>
              <a:rPr lang="en-GB" altLang="en-US" dirty="0">
                <a:ea typeface="ＭＳ Ｐゴシック" pitchFamily="34" charset="-128"/>
              </a:rPr>
              <a:t>Philippines</a:t>
            </a:r>
          </a:p>
          <a:p>
            <a:r>
              <a:rPr lang="en-GB" altLang="en-US" dirty="0">
                <a:ea typeface="ＭＳ Ｐゴシック" pitchFamily="34" charset="-128"/>
              </a:rPr>
              <a:t>Poland</a:t>
            </a:r>
          </a:p>
          <a:p>
            <a:r>
              <a:rPr lang="en-GB" altLang="en-US" dirty="0">
                <a:ea typeface="ＭＳ Ｐゴシック" pitchFamily="34" charset="-128"/>
              </a:rPr>
              <a:t>Portugal</a:t>
            </a:r>
          </a:p>
          <a:p>
            <a:r>
              <a:rPr lang="en-GB" altLang="en-US" dirty="0">
                <a:ea typeface="ＭＳ Ｐゴシック" pitchFamily="34" charset="-128"/>
              </a:rPr>
              <a:t>Romania</a:t>
            </a:r>
          </a:p>
          <a:p>
            <a:r>
              <a:rPr lang="en-GB" altLang="en-US" dirty="0">
                <a:ea typeface="ＭＳ Ｐゴシック" pitchFamily="34" charset="-128"/>
              </a:rPr>
              <a:t>Russia</a:t>
            </a:r>
          </a:p>
          <a:p>
            <a:r>
              <a:rPr lang="en-GB" altLang="en-US" dirty="0">
                <a:ea typeface="ＭＳ Ｐゴシック" pitchFamily="34" charset="-128"/>
              </a:rPr>
              <a:t>Singapore</a:t>
            </a:r>
          </a:p>
          <a:p>
            <a:r>
              <a:rPr lang="en-GB" altLang="en-US" dirty="0">
                <a:ea typeface="ＭＳ Ｐゴシック" pitchFamily="34" charset="-128"/>
              </a:rPr>
              <a:t>South Africa</a:t>
            </a:r>
          </a:p>
          <a:p>
            <a:r>
              <a:rPr lang="en-GB" altLang="en-US" dirty="0">
                <a:ea typeface="ＭＳ Ｐゴシック" pitchFamily="34" charset="-128"/>
              </a:rPr>
              <a:t>Spain</a:t>
            </a:r>
          </a:p>
          <a:p>
            <a:r>
              <a:rPr lang="en-GB" altLang="en-US" dirty="0">
                <a:ea typeface="ＭＳ Ｐゴシック" pitchFamily="34" charset="-128"/>
              </a:rPr>
              <a:t>Sri Lanka</a:t>
            </a:r>
          </a:p>
          <a:p>
            <a:r>
              <a:rPr lang="en-GB" altLang="en-US" dirty="0">
                <a:ea typeface="ＭＳ Ｐゴシック" pitchFamily="34" charset="-128"/>
              </a:rPr>
              <a:t>Taiwan</a:t>
            </a:r>
          </a:p>
          <a:p>
            <a:r>
              <a:rPr lang="en-GB" altLang="en-US" dirty="0">
                <a:ea typeface="ＭＳ Ｐゴシック" pitchFamily="34" charset="-128"/>
              </a:rPr>
              <a:t>Thailand</a:t>
            </a:r>
          </a:p>
          <a:p>
            <a:r>
              <a:rPr lang="en-GB" altLang="en-US" dirty="0">
                <a:ea typeface="ＭＳ Ｐゴシック" pitchFamily="34" charset="-128"/>
              </a:rPr>
              <a:t>Ukraine</a:t>
            </a:r>
          </a:p>
          <a:p>
            <a:r>
              <a:rPr lang="en-GB" altLang="en-US" dirty="0">
                <a:ea typeface="ＭＳ Ｐゴシック" pitchFamily="34" charset="-128"/>
              </a:rPr>
              <a:t>United Kingdom</a:t>
            </a:r>
          </a:p>
          <a:p>
            <a:r>
              <a:rPr lang="en-GB" altLang="en-US" dirty="0">
                <a:ea typeface="ＭＳ Ｐゴシック" pitchFamily="34" charset="-128"/>
              </a:rPr>
              <a:t>United States</a:t>
            </a: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</p:spPr>
        <p:txBody>
          <a:bodyPr/>
          <a:lstStyle/>
          <a:p>
            <a:fld id="{4C0B2A28-4996-47B4-AC2C-288A394EC056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33665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868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0092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/>
              <a:t>6809 (97%) completed study or died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/>
              <a:t>1780 (25%) discontinued study drug prematurely, more in placebo 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/>
              <a:t>All but 214 (3%) completed study or died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/>
              <a:t>Vital status assessed in 99%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57CC06-EFD8-4B48-A345-4FB3021279FB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028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975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2592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502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13842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5316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20940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0B2A28-4996-47B4-AC2C-288A394EC056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651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248" y="188639"/>
            <a:ext cx="8639504" cy="214017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0454" y="2420888"/>
            <a:ext cx="7623092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6816" y="4483169"/>
            <a:ext cx="5230368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018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16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06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248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40768"/>
            <a:ext cx="4262602" cy="483619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829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54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563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48" y="457200"/>
            <a:ext cx="3671679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66903" y="0"/>
            <a:ext cx="5077097" cy="58610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2248" y="2057400"/>
            <a:ext cx="367167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394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/>
          <a:lstStyle/>
          <a:p>
            <a:fld id="{F6F95BD5-C3FD-4E9B-9240-B27EACB3D069}" type="slidenum">
              <a:rPr lang="en-GB" smtClean="0">
                <a:solidFill>
                  <a:srgbClr val="4D4D4F">
                    <a:tint val="75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D4D4F">
                  <a:tint val="75000"/>
                </a:srgbClr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 rot="5400000">
            <a:off x="5916491" y="3167643"/>
            <a:ext cx="5899380" cy="323851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chemeClr val="accent4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40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560" y="6165304"/>
            <a:ext cx="1728192" cy="54383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248" y="188641"/>
            <a:ext cx="8639504" cy="10081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248" y="1340768"/>
            <a:ext cx="8639504" cy="48361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000" y="6382800"/>
            <a:ext cx="6843600" cy="244800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8624" y="6597352"/>
            <a:ext cx="935376" cy="260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91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1" r:id="rId8"/>
    <p:sldLayoutId id="2147483683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Calibri" panose="020F0502020204030204" pitchFamily="34" charset="0"/>
        <a:buChar char="–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Empagliflozin</a:t>
            </a:r>
            <a:endParaRPr lang="en-GB" baseline="3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GB" sz="2300" dirty="0">
                <a:solidFill>
                  <a:srgbClr val="5A5A5A"/>
                </a:solidFill>
              </a:rPr>
              <a:t>Empagliflozin is a highly selective inhibitor of the sodium glucose cotransporter 2 (SGLT2) in the kidney</a:t>
            </a:r>
          </a:p>
          <a:p>
            <a:pPr>
              <a:spcAft>
                <a:spcPts val="1200"/>
              </a:spcAft>
            </a:pPr>
            <a:r>
              <a:rPr lang="en-GB" sz="2300" dirty="0">
                <a:solidFill>
                  <a:srgbClr val="5A5A5A"/>
                </a:solidFill>
              </a:rPr>
              <a:t>Glucose reduction occurs b</a:t>
            </a:r>
            <a:r>
              <a:rPr lang="en-US" sz="2300" dirty="0">
                <a:solidFill>
                  <a:srgbClr val="5A5A5A"/>
                </a:solidFill>
              </a:rPr>
              <a:t>y reducing renal glucose reabsorption and thus increasing urinary glucose excretion</a:t>
            </a:r>
          </a:p>
          <a:p>
            <a:pPr>
              <a:spcAft>
                <a:spcPts val="1200"/>
              </a:spcAft>
            </a:pPr>
            <a:r>
              <a:rPr lang="en-US" sz="2300" dirty="0">
                <a:solidFill>
                  <a:srgbClr val="5A5A5A"/>
                </a:solidFill>
              </a:rPr>
              <a:t>In patients with type 2 diabetes, empagliflozin leads to</a:t>
            </a:r>
            <a:r>
              <a:rPr lang="en-US" sz="2300" baseline="30000" dirty="0">
                <a:solidFill>
                  <a:srgbClr val="5A5A5A"/>
                </a:solidFill>
              </a:rPr>
              <a:t>1</a:t>
            </a:r>
            <a:r>
              <a:rPr lang="en-US" sz="2300" dirty="0">
                <a:solidFill>
                  <a:srgbClr val="5A5A5A"/>
                </a:solidFill>
              </a:rPr>
              <a:t>:</a:t>
            </a:r>
          </a:p>
          <a:p>
            <a:pPr lvl="1"/>
            <a:r>
              <a:rPr lang="en-US" sz="2100" dirty="0">
                <a:solidFill>
                  <a:srgbClr val="5A5A5A"/>
                </a:solidFill>
              </a:rPr>
              <a:t>Significant reductions in HbA1c </a:t>
            </a:r>
          </a:p>
          <a:p>
            <a:pPr lvl="1"/>
            <a:r>
              <a:rPr lang="en-US" sz="2100" dirty="0">
                <a:solidFill>
                  <a:srgbClr val="5A5A5A"/>
                </a:solidFill>
              </a:rPr>
              <a:t>Weight loss </a:t>
            </a:r>
          </a:p>
          <a:p>
            <a:pPr lvl="1"/>
            <a:r>
              <a:rPr lang="en-US" sz="2100" dirty="0">
                <a:solidFill>
                  <a:srgbClr val="5A5A5A"/>
                </a:solidFill>
              </a:rPr>
              <a:t>Reductions in blood pressure without increases in heart 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US" dirty="0"/>
              <a:t>Liakos A et al. Diabetes Obes Metab 2014;16:984-93</a:t>
            </a:r>
          </a:p>
        </p:txBody>
      </p:sp>
    </p:spTree>
    <p:extLst>
      <p:ext uri="{BB962C8B-B14F-4D97-AF65-F5344CB8AC3E}">
        <p14:creationId xmlns:p14="http://schemas.microsoft.com/office/powerpoint/2010/main" val="4202908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Empagliflozin modulates several factors related to CV risk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2000" y="6496568"/>
            <a:ext cx="6843600" cy="244800"/>
          </a:xfrm>
        </p:spPr>
        <p:txBody>
          <a:bodyPr/>
          <a:lstStyle/>
          <a:p>
            <a:r>
              <a:rPr lang="en-GB" sz="900" dirty="0"/>
              <a:t>Adapted from Inzucchi SE,Zinman, B, </a:t>
            </a:r>
            <a:r>
              <a:rPr lang="en-GB" sz="900" dirty="0" err="1"/>
              <a:t>Wanner</a:t>
            </a:r>
            <a:r>
              <a:rPr lang="en-GB" sz="900" dirty="0"/>
              <a:t>, C et al. Diab Vasc Dis Res 2015;12:90-100</a:t>
            </a:r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1655676" y="725363"/>
            <a:ext cx="5920871" cy="5691969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078179" y="3603861"/>
            <a:ext cx="2406478" cy="2174461"/>
          </a:xfrm>
          <a:prstGeom prst="ellipse">
            <a:avLst/>
          </a:prstGeom>
          <a:solidFill>
            <a:srgbClr val="C0504D">
              <a:alpha val="6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 lIns="0" rIns="0" rtlCol="0" anchor="ctr"/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sym typeface="Wingdings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443467" y="1017729"/>
            <a:ext cx="2240749" cy="2261546"/>
          </a:xfrm>
          <a:prstGeom prst="ellipse">
            <a:avLst/>
          </a:prstGeom>
          <a:solidFill>
            <a:srgbClr val="F79646">
              <a:lumMod val="60000"/>
              <a:lumOff val="40000"/>
              <a:alpha val="7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 lIns="0" rIns="2743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BP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sym typeface="Wingdings"/>
              </a:rPr>
              <a:t>Arterial stiffness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kern="0" dirty="0">
              <a:solidFill>
                <a:sysClr val="window" lastClr="FFFFFF"/>
              </a:solidFill>
              <a:sym typeface="Wingding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281418" y="2609192"/>
            <a:ext cx="2191792" cy="2189435"/>
          </a:xfrm>
          <a:prstGeom prst="ellipse">
            <a:avLst/>
          </a:prstGeom>
          <a:solidFill>
            <a:srgbClr val="4BACC6">
              <a:lumMod val="60000"/>
              <a:lumOff val="40000"/>
              <a:alpha val="7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Wingdings"/>
              <a:cs typeface="Wingdings"/>
              <a:sym typeface="Wingding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Wingdings"/>
              <a:cs typeface="Wingdings"/>
              <a:sym typeface="Wingding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Glucose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Insulin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1" name="Oval 20"/>
          <p:cNvSpPr/>
          <p:nvPr/>
        </p:nvSpPr>
        <p:spPr>
          <a:xfrm>
            <a:off x="1655676" y="2561100"/>
            <a:ext cx="1696578" cy="1671957"/>
          </a:xfrm>
          <a:prstGeom prst="ellipse">
            <a:avLst/>
          </a:prstGeom>
          <a:solidFill>
            <a:srgbClr val="9BBB59">
              <a:lumMod val="75000"/>
              <a:alpha val="7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169123" y="1639790"/>
            <a:ext cx="1825604" cy="1671957"/>
          </a:xfrm>
          <a:prstGeom prst="ellipse">
            <a:avLst/>
          </a:prstGeom>
          <a:solidFill>
            <a:srgbClr val="8064A2">
              <a:lumMod val="40000"/>
              <a:lumOff val="60000"/>
              <a:alpha val="7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9144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-2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Albuminuria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268591" y="2443295"/>
            <a:ext cx="1696578" cy="1671957"/>
          </a:xfrm>
          <a:prstGeom prst="ellipse">
            <a:avLst/>
          </a:prstGeom>
          <a:solidFill>
            <a:srgbClr val="00B0F0">
              <a:alpha val="7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sym typeface="Wingdings"/>
              </a:rPr>
              <a:t>Uric acid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37451" y="1260557"/>
            <a:ext cx="197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Other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081925" y="3703909"/>
            <a:ext cx="1886651" cy="1795742"/>
          </a:xfrm>
          <a:prstGeom prst="ellipse">
            <a:avLst/>
          </a:prstGeom>
          <a:solidFill>
            <a:sysClr val="window" lastClr="FFFFFF">
              <a:lumMod val="65000"/>
              <a:alpha val="73000"/>
            </a:sys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BatangChe" panose="02030609000101010101" pitchFamily="49" charset="-127"/>
                <a:cs typeface="Calibri"/>
                <a:sym typeface="Wingdings"/>
              </a:rPr>
              <a:t>↑LDL-C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BatangChe" panose="02030609000101010101" pitchFamily="49" charset="-127"/>
                <a:cs typeface="Calibri"/>
                <a:sym typeface="Wingdings"/>
              </a:rPr>
              <a:t>↑HDL-C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sym typeface="Wingdings"/>
              </a:rPr>
              <a:t>Triglycerides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826131" y="4492530"/>
            <a:ext cx="1696578" cy="1624702"/>
          </a:xfrm>
          <a:prstGeom prst="ellipse">
            <a:avLst/>
          </a:prstGeom>
          <a:solidFill>
            <a:srgbClr val="FFC000">
              <a:alpha val="73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wrap="none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</a:t>
            </a:r>
            <a:r>
              <a:rPr kumimoji="0" lang="en-US" sz="1400" b="1" i="0" u="none" strike="noStrike" kern="0" cap="none" spc="-2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Oxidative stress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655676" y="3157655"/>
            <a:ext cx="15631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ea typeface="Wingdings"/>
                <a:cs typeface="Wingdings"/>
                <a:sym typeface="Wingdings"/>
              </a:rPr>
              <a:t>Sympathetic nervous system activity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4429" y="4438553"/>
            <a:ext cx="2057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400" b="1" kern="0" dirty="0">
                <a:solidFill>
                  <a:sysClr val="window" lastClr="FFFFFF"/>
                </a:solidFill>
                <a:ea typeface="Wingdings"/>
                <a:cs typeface="Wingdings"/>
                <a:sym typeface="Wingdings"/>
              </a:rPr>
              <a:t></a:t>
            </a:r>
            <a:r>
              <a:rPr lang="en-US" sz="1400" b="1" kern="0" dirty="0">
                <a:solidFill>
                  <a:sysClr val="window" lastClr="FFFFFF"/>
                </a:solidFill>
              </a:rPr>
              <a:t>Weight</a:t>
            </a:r>
          </a:p>
          <a:p>
            <a:pPr lvl="0" algn="ctr">
              <a:defRPr/>
            </a:pPr>
            <a:r>
              <a:rPr lang="en-US" sz="1400" b="1" kern="0" dirty="0">
                <a:solidFill>
                  <a:sysClr val="window" lastClr="FFFFFF"/>
                </a:solidFill>
                <a:ea typeface="Wingdings"/>
                <a:cs typeface="Wingdings"/>
                <a:sym typeface="Wingdings"/>
              </a:rPr>
              <a:t></a:t>
            </a:r>
            <a:r>
              <a:rPr lang="en-US" sz="1400" b="1" kern="0" dirty="0">
                <a:solidFill>
                  <a:sysClr val="window" lastClr="FFFFFF"/>
                </a:solidFill>
                <a:sym typeface="Wingdings"/>
              </a:rPr>
              <a:t>Visceral adiposity</a:t>
            </a: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821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EMPA-REG OUTCOME</a:t>
            </a:r>
            <a:r>
              <a:rPr lang="en-GB" baseline="30000" dirty="0"/>
              <a:t>®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248" y="1340768"/>
            <a:ext cx="8815552" cy="4836195"/>
          </a:xfrm>
        </p:spPr>
        <p:txBody>
          <a:bodyPr/>
          <a:lstStyle/>
          <a:p>
            <a:r>
              <a:rPr lang="en-US" altLang="en-US" sz="2400" dirty="0"/>
              <a:t>Randomised, double-blind, placebo-controlled CV outcomes trial</a:t>
            </a:r>
          </a:p>
          <a:p>
            <a:pPr marL="0" indent="0">
              <a:buNone/>
            </a:pPr>
            <a:endParaRPr lang="en-US" altLang="en-US" sz="2400" dirty="0"/>
          </a:p>
          <a:p>
            <a:r>
              <a:rPr lang="en-GB" sz="2400" b="1" dirty="0"/>
              <a:t>Objective</a:t>
            </a:r>
            <a:r>
              <a:rPr lang="en-GB" sz="2400" dirty="0"/>
              <a:t/>
            </a:r>
            <a:br>
              <a:rPr lang="en-GB" sz="2400" dirty="0"/>
            </a:br>
            <a:r>
              <a:rPr lang="en-US" sz="2400" dirty="0"/>
              <a:t>To examine the long-term effects of empagliflozin versus placebo, in addition to standard of care, on CV morbidity and mortality in patients with type 2 diabetes and high risk of CV events</a:t>
            </a:r>
            <a:endParaRPr lang="en-GB" sz="2400" dirty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CV, cardiovascular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3422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Trial design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304800" y="2611438"/>
            <a:ext cx="8534400" cy="1655762"/>
          </a:xfrm>
        </p:spPr>
        <p:txBody>
          <a:bodyPr/>
          <a:lstStyle/>
          <a:p>
            <a:r>
              <a:rPr lang="en-GB" dirty="0"/>
              <a:t>John M Lachin, ScD</a:t>
            </a:r>
          </a:p>
          <a:p>
            <a:r>
              <a:rPr lang="en-US" dirty="0"/>
              <a:t>Professor of Biostatistics and Epidemiology, and Statistics, The George Washington University, Rockville, USA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761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Disclosure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Consultations</a:t>
            </a:r>
          </a:p>
          <a:p>
            <a:pPr lvl="1">
              <a:buClr>
                <a:schemeClr val="tx2"/>
              </a:buClr>
              <a:buFont typeface="Century Gothic" panose="020B0502020202020204" pitchFamily="34" charset="0"/>
              <a:buChar char="–"/>
            </a:pPr>
            <a:r>
              <a:rPr lang="en-US" dirty="0"/>
              <a:t>Boehringer Ingelheim, Merck and Co., Gilead, Janssen, Novartis, AstraZeneca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02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i="0" noProof="0" dirty="0"/>
              <a:t>Participating countries </a:t>
            </a:r>
          </a:p>
        </p:txBody>
      </p:sp>
      <p:sp>
        <p:nvSpPr>
          <p:cNvPr id="283" name="Freeform 197"/>
          <p:cNvSpPr>
            <a:spLocks/>
          </p:cNvSpPr>
          <p:nvPr/>
        </p:nvSpPr>
        <p:spPr bwMode="auto">
          <a:xfrm>
            <a:off x="8176736" y="3088238"/>
            <a:ext cx="27143" cy="17346"/>
          </a:xfrm>
          <a:custGeom>
            <a:avLst/>
            <a:gdLst>
              <a:gd name="T0" fmla="*/ 6 w 11"/>
              <a:gd name="T1" fmla="*/ 6 h 6"/>
              <a:gd name="T2" fmla="*/ 1 w 11"/>
              <a:gd name="T3" fmla="*/ 4 h 6"/>
              <a:gd name="T4" fmla="*/ 3 w 11"/>
              <a:gd name="T5" fmla="*/ 1 h 6"/>
              <a:gd name="T6" fmla="*/ 7 w 11"/>
              <a:gd name="T7" fmla="*/ 0 h 6"/>
              <a:gd name="T8" fmla="*/ 10 w 11"/>
              <a:gd name="T9" fmla="*/ 2 h 6"/>
              <a:gd name="T10" fmla="*/ 6 w 11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6">
                <a:moveTo>
                  <a:pt x="6" y="6"/>
                </a:moveTo>
                <a:cubicBezTo>
                  <a:pt x="4" y="6"/>
                  <a:pt x="2" y="4"/>
                  <a:pt x="1" y="4"/>
                </a:cubicBezTo>
                <a:cubicBezTo>
                  <a:pt x="0" y="4"/>
                  <a:pt x="1" y="2"/>
                  <a:pt x="3" y="1"/>
                </a:cubicBezTo>
                <a:cubicBezTo>
                  <a:pt x="3" y="1"/>
                  <a:pt x="5" y="0"/>
                  <a:pt x="7" y="0"/>
                </a:cubicBezTo>
                <a:cubicBezTo>
                  <a:pt x="8" y="0"/>
                  <a:pt x="10" y="0"/>
                  <a:pt x="10" y="2"/>
                </a:cubicBezTo>
                <a:cubicBezTo>
                  <a:pt x="11" y="4"/>
                  <a:pt x="8" y="6"/>
                  <a:pt x="6" y="6"/>
                </a:cubicBezTo>
                <a:close/>
              </a:path>
            </a:pathLst>
          </a:custGeom>
          <a:solidFill>
            <a:schemeClr val="tx2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kern="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284" name="Freeform 197"/>
          <p:cNvSpPr>
            <a:spLocks/>
          </p:cNvSpPr>
          <p:nvPr/>
        </p:nvSpPr>
        <p:spPr bwMode="auto">
          <a:xfrm flipH="1">
            <a:off x="8185591" y="3295021"/>
            <a:ext cx="18288" cy="18288"/>
          </a:xfrm>
          <a:custGeom>
            <a:avLst/>
            <a:gdLst>
              <a:gd name="T0" fmla="*/ 6 w 11"/>
              <a:gd name="T1" fmla="*/ 6 h 6"/>
              <a:gd name="T2" fmla="*/ 1 w 11"/>
              <a:gd name="T3" fmla="*/ 4 h 6"/>
              <a:gd name="T4" fmla="*/ 3 w 11"/>
              <a:gd name="T5" fmla="*/ 1 h 6"/>
              <a:gd name="T6" fmla="*/ 7 w 11"/>
              <a:gd name="T7" fmla="*/ 0 h 6"/>
              <a:gd name="T8" fmla="*/ 10 w 11"/>
              <a:gd name="T9" fmla="*/ 2 h 6"/>
              <a:gd name="T10" fmla="*/ 6 w 11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6">
                <a:moveTo>
                  <a:pt x="6" y="6"/>
                </a:moveTo>
                <a:cubicBezTo>
                  <a:pt x="4" y="6"/>
                  <a:pt x="2" y="4"/>
                  <a:pt x="1" y="4"/>
                </a:cubicBezTo>
                <a:cubicBezTo>
                  <a:pt x="0" y="4"/>
                  <a:pt x="1" y="2"/>
                  <a:pt x="3" y="1"/>
                </a:cubicBezTo>
                <a:cubicBezTo>
                  <a:pt x="3" y="1"/>
                  <a:pt x="5" y="0"/>
                  <a:pt x="7" y="0"/>
                </a:cubicBezTo>
                <a:cubicBezTo>
                  <a:pt x="8" y="0"/>
                  <a:pt x="10" y="0"/>
                  <a:pt x="10" y="2"/>
                </a:cubicBezTo>
                <a:cubicBezTo>
                  <a:pt x="11" y="4"/>
                  <a:pt x="8" y="6"/>
                  <a:pt x="6" y="6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FFFF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de-DE" kern="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185591" y="3332766"/>
            <a:ext cx="18288" cy="18288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939" name="Group 938"/>
          <p:cNvGrpSpPr/>
          <p:nvPr/>
        </p:nvGrpSpPr>
        <p:grpSpPr>
          <a:xfrm>
            <a:off x="531264" y="5191621"/>
            <a:ext cx="5549011" cy="1427619"/>
            <a:chOff x="544049" y="5216469"/>
            <a:chExt cx="2712440" cy="1427619"/>
          </a:xfrm>
        </p:grpSpPr>
        <p:grpSp>
          <p:nvGrpSpPr>
            <p:cNvPr id="942" name="Group 217"/>
            <p:cNvGrpSpPr>
              <a:grpSpLocks/>
            </p:cNvGrpSpPr>
            <p:nvPr/>
          </p:nvGrpSpPr>
          <p:grpSpPr bwMode="auto">
            <a:xfrm>
              <a:off x="3188630" y="5495242"/>
              <a:ext cx="67859" cy="40472"/>
              <a:chOff x="1774" y="3431"/>
              <a:chExt cx="55" cy="28"/>
            </a:xfrm>
            <a:solidFill>
              <a:srgbClr val="C5E2FF"/>
            </a:solidFill>
          </p:grpSpPr>
          <p:sp>
            <p:nvSpPr>
              <p:cNvPr id="954" name="Freeform 218"/>
              <p:cNvSpPr>
                <a:spLocks/>
              </p:cNvSpPr>
              <p:nvPr/>
            </p:nvSpPr>
            <p:spPr bwMode="auto">
              <a:xfrm>
                <a:off x="1800" y="3433"/>
                <a:ext cx="29" cy="26"/>
              </a:xfrm>
              <a:custGeom>
                <a:avLst/>
                <a:gdLst>
                  <a:gd name="T0" fmla="*/ 1 w 14"/>
                  <a:gd name="T1" fmla="*/ 9 h 13"/>
                  <a:gd name="T2" fmla="*/ 9 w 14"/>
                  <a:gd name="T3" fmla="*/ 1 h 13"/>
                  <a:gd name="T4" fmla="*/ 13 w 14"/>
                  <a:gd name="T5" fmla="*/ 2 h 13"/>
                  <a:gd name="T6" fmla="*/ 12 w 14"/>
                  <a:gd name="T7" fmla="*/ 7 h 13"/>
                  <a:gd name="T8" fmla="*/ 3 w 14"/>
                  <a:gd name="T9" fmla="*/ 13 h 13"/>
                  <a:gd name="T10" fmla="*/ 1 w 14"/>
                  <a:gd name="T1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1" y="9"/>
                    </a:moveTo>
                    <a:cubicBezTo>
                      <a:pt x="3" y="8"/>
                      <a:pt x="7" y="0"/>
                      <a:pt x="9" y="1"/>
                    </a:cubicBezTo>
                    <a:cubicBezTo>
                      <a:pt x="9" y="1"/>
                      <a:pt x="12" y="1"/>
                      <a:pt x="13" y="2"/>
                    </a:cubicBezTo>
                    <a:cubicBezTo>
                      <a:pt x="14" y="4"/>
                      <a:pt x="13" y="6"/>
                      <a:pt x="12" y="7"/>
                    </a:cubicBezTo>
                    <a:cubicBezTo>
                      <a:pt x="11" y="8"/>
                      <a:pt x="5" y="13"/>
                      <a:pt x="3" y="13"/>
                    </a:cubicBezTo>
                    <a:cubicBezTo>
                      <a:pt x="2" y="13"/>
                      <a:pt x="0" y="10"/>
                      <a:pt x="1" y="9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400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955" name="Freeform 219"/>
              <p:cNvSpPr>
                <a:spLocks/>
              </p:cNvSpPr>
              <p:nvPr/>
            </p:nvSpPr>
            <p:spPr bwMode="auto">
              <a:xfrm>
                <a:off x="1774" y="3431"/>
                <a:ext cx="31" cy="24"/>
              </a:xfrm>
              <a:custGeom>
                <a:avLst/>
                <a:gdLst>
                  <a:gd name="T0" fmla="*/ 6 w 15"/>
                  <a:gd name="T1" fmla="*/ 9 h 12"/>
                  <a:gd name="T2" fmla="*/ 2 w 15"/>
                  <a:gd name="T3" fmla="*/ 11 h 12"/>
                  <a:gd name="T4" fmla="*/ 0 w 15"/>
                  <a:gd name="T5" fmla="*/ 7 h 12"/>
                  <a:gd name="T6" fmla="*/ 4 w 15"/>
                  <a:gd name="T7" fmla="*/ 4 h 12"/>
                  <a:gd name="T8" fmla="*/ 5 w 15"/>
                  <a:gd name="T9" fmla="*/ 1 h 12"/>
                  <a:gd name="T10" fmla="*/ 14 w 15"/>
                  <a:gd name="T11" fmla="*/ 2 h 12"/>
                  <a:gd name="T12" fmla="*/ 6 w 15"/>
                  <a:gd name="T13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2">
                    <a:moveTo>
                      <a:pt x="6" y="9"/>
                    </a:moveTo>
                    <a:cubicBezTo>
                      <a:pt x="6" y="10"/>
                      <a:pt x="3" y="12"/>
                      <a:pt x="2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7"/>
                      <a:pt x="3" y="4"/>
                      <a:pt x="4" y="4"/>
                    </a:cubicBezTo>
                    <a:cubicBezTo>
                      <a:pt x="5" y="4"/>
                      <a:pt x="3" y="1"/>
                      <a:pt x="5" y="1"/>
                    </a:cubicBezTo>
                    <a:cubicBezTo>
                      <a:pt x="6" y="0"/>
                      <a:pt x="12" y="1"/>
                      <a:pt x="14" y="2"/>
                    </a:cubicBezTo>
                    <a:cubicBezTo>
                      <a:pt x="15" y="4"/>
                      <a:pt x="7" y="9"/>
                      <a:pt x="6" y="9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sz="1400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944" name="Rounded Rectangle 943"/>
            <p:cNvSpPr/>
            <p:nvPr/>
          </p:nvSpPr>
          <p:spPr>
            <a:xfrm>
              <a:off x="544049" y="5553500"/>
              <a:ext cx="186516" cy="152400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945" name="Rounded Rectangle 944"/>
            <p:cNvSpPr/>
            <p:nvPr/>
          </p:nvSpPr>
          <p:spPr>
            <a:xfrm>
              <a:off x="544049" y="5833460"/>
              <a:ext cx="186516" cy="15240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946" name="TextBox 945"/>
            <p:cNvSpPr txBox="1"/>
            <p:nvPr/>
          </p:nvSpPr>
          <p:spPr>
            <a:xfrm>
              <a:off x="755330" y="5496429"/>
              <a:ext cx="242471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>
                  <a:solidFill>
                    <a:schemeClr val="tx2"/>
                  </a:solidFill>
                  <a:ea typeface="ＭＳ Ｐゴシック" pitchFamily="34" charset="-128"/>
                </a:rPr>
                <a:t>North America, Australia, New Zealand</a:t>
              </a:r>
              <a:endParaRPr lang="en-US" sz="1400" dirty="0">
                <a:solidFill>
                  <a:schemeClr val="tx2"/>
                </a:solidFill>
                <a:ea typeface="ＭＳ Ｐゴシック" pitchFamily="34" charset="-128"/>
              </a:endParaRPr>
            </a:p>
          </p:txBody>
        </p:sp>
        <p:sp>
          <p:nvSpPr>
            <p:cNvPr id="947" name="TextBox 946"/>
            <p:cNvSpPr txBox="1"/>
            <p:nvPr/>
          </p:nvSpPr>
          <p:spPr>
            <a:xfrm>
              <a:off x="755330" y="5776389"/>
              <a:ext cx="2070702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>
                  <a:solidFill>
                    <a:schemeClr val="tx2"/>
                  </a:solidFill>
                  <a:ea typeface="ＭＳ Ｐゴシック" pitchFamily="34" charset="-128"/>
                </a:rPr>
                <a:t>Latin America</a:t>
              </a:r>
              <a:endParaRPr lang="en-US" sz="1400" dirty="0">
                <a:solidFill>
                  <a:schemeClr val="tx2"/>
                </a:solidFill>
                <a:ea typeface="ＭＳ Ｐゴシック" pitchFamily="34" charset="-128"/>
              </a:endParaRPr>
            </a:p>
          </p:txBody>
        </p:sp>
        <p:sp>
          <p:nvSpPr>
            <p:cNvPr id="948" name="Rounded Rectangle 947"/>
            <p:cNvSpPr/>
            <p:nvPr/>
          </p:nvSpPr>
          <p:spPr>
            <a:xfrm>
              <a:off x="544049" y="5273540"/>
              <a:ext cx="186516" cy="152400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949" name="TextBox 948"/>
            <p:cNvSpPr txBox="1"/>
            <p:nvPr/>
          </p:nvSpPr>
          <p:spPr>
            <a:xfrm>
              <a:off x="755330" y="5216469"/>
              <a:ext cx="17244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>
                  <a:solidFill>
                    <a:schemeClr val="tx2"/>
                  </a:solidFill>
                  <a:ea typeface="ＭＳ Ｐゴシック" pitchFamily="34" charset="-128"/>
                </a:rPr>
                <a:t>Asia</a:t>
              </a:r>
              <a:endParaRPr lang="en-US" sz="1400" dirty="0">
                <a:solidFill>
                  <a:schemeClr val="tx2"/>
                </a:solidFill>
                <a:ea typeface="ＭＳ Ｐゴシック" pitchFamily="34" charset="-128"/>
              </a:endParaRPr>
            </a:p>
          </p:txBody>
        </p:sp>
        <p:sp>
          <p:nvSpPr>
            <p:cNvPr id="950" name="Rounded Rectangle 949"/>
            <p:cNvSpPr/>
            <p:nvPr/>
          </p:nvSpPr>
          <p:spPr>
            <a:xfrm>
              <a:off x="544049" y="6393382"/>
              <a:ext cx="186516" cy="1524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951" name="TextBox 950"/>
            <p:cNvSpPr txBox="1"/>
            <p:nvPr/>
          </p:nvSpPr>
          <p:spPr>
            <a:xfrm>
              <a:off x="755330" y="6336311"/>
              <a:ext cx="17244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>
                  <a:solidFill>
                    <a:schemeClr val="tx2"/>
                  </a:solidFill>
                  <a:ea typeface="ＭＳ Ｐゴシック" pitchFamily="34" charset="-128"/>
                </a:rPr>
                <a:t>Africa</a:t>
              </a:r>
              <a:endParaRPr lang="en-US" sz="1400" dirty="0">
                <a:solidFill>
                  <a:schemeClr val="tx2"/>
                </a:solidFill>
                <a:ea typeface="ＭＳ Ｐゴシック" pitchFamily="34" charset="-128"/>
              </a:endParaRPr>
            </a:p>
          </p:txBody>
        </p:sp>
        <p:sp>
          <p:nvSpPr>
            <p:cNvPr id="952" name="Rounded Rectangle 951"/>
            <p:cNvSpPr/>
            <p:nvPr/>
          </p:nvSpPr>
          <p:spPr>
            <a:xfrm>
              <a:off x="544049" y="6113421"/>
              <a:ext cx="186516" cy="152400"/>
            </a:xfrm>
            <a:prstGeom prst="roundRect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953" name="TextBox 952"/>
            <p:cNvSpPr txBox="1"/>
            <p:nvPr/>
          </p:nvSpPr>
          <p:spPr>
            <a:xfrm>
              <a:off x="755330" y="6056350"/>
              <a:ext cx="17244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dirty="0">
                  <a:solidFill>
                    <a:schemeClr val="tx2"/>
                  </a:solidFill>
                  <a:ea typeface="ＭＳ Ｐゴシック" pitchFamily="34" charset="-128"/>
                </a:rPr>
                <a:t>Europe </a:t>
              </a:r>
              <a:endParaRPr lang="en-US" sz="1400" dirty="0">
                <a:solidFill>
                  <a:schemeClr val="tx2"/>
                </a:solidFill>
                <a:ea typeface="ＭＳ Ｐゴシック" pitchFamily="34" charset="-128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337940" y="1550854"/>
            <a:ext cx="6865939" cy="3924300"/>
            <a:chOff x="1337940" y="1550854"/>
            <a:chExt cx="6865939" cy="3924300"/>
          </a:xfrm>
        </p:grpSpPr>
        <p:sp>
          <p:nvSpPr>
            <p:cNvPr id="567" name="Freeform 24"/>
            <p:cNvSpPr>
              <a:spLocks/>
            </p:cNvSpPr>
            <p:nvPr/>
          </p:nvSpPr>
          <p:spPr bwMode="auto">
            <a:xfrm>
              <a:off x="7957815" y="4463916"/>
              <a:ext cx="30162" cy="41275"/>
            </a:xfrm>
            <a:custGeom>
              <a:avLst/>
              <a:gdLst>
                <a:gd name="T0" fmla="*/ 10 w 12"/>
                <a:gd name="T1" fmla="*/ 3 h 14"/>
                <a:gd name="T2" fmla="*/ 10 w 12"/>
                <a:gd name="T3" fmla="*/ 11 h 14"/>
                <a:gd name="T4" fmla="*/ 4 w 12"/>
                <a:gd name="T5" fmla="*/ 14 h 14"/>
                <a:gd name="T6" fmla="*/ 0 w 12"/>
                <a:gd name="T7" fmla="*/ 9 h 14"/>
                <a:gd name="T8" fmla="*/ 4 w 12"/>
                <a:gd name="T9" fmla="*/ 5 h 14"/>
                <a:gd name="T10" fmla="*/ 10 w 12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10" y="3"/>
                  </a:moveTo>
                  <a:cubicBezTo>
                    <a:pt x="12" y="6"/>
                    <a:pt x="10" y="9"/>
                    <a:pt x="10" y="11"/>
                  </a:cubicBezTo>
                  <a:cubicBezTo>
                    <a:pt x="10" y="13"/>
                    <a:pt x="7" y="14"/>
                    <a:pt x="4" y="14"/>
                  </a:cubicBezTo>
                  <a:cubicBezTo>
                    <a:pt x="1" y="14"/>
                    <a:pt x="0" y="11"/>
                    <a:pt x="0" y="9"/>
                  </a:cubicBezTo>
                  <a:cubicBezTo>
                    <a:pt x="0" y="8"/>
                    <a:pt x="2" y="6"/>
                    <a:pt x="4" y="5"/>
                  </a:cubicBezTo>
                  <a:cubicBezTo>
                    <a:pt x="4" y="5"/>
                    <a:pt x="10" y="0"/>
                    <a:pt x="10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568" name="Group 25"/>
            <p:cNvGrpSpPr>
              <a:grpSpLocks/>
            </p:cNvGrpSpPr>
            <p:nvPr/>
          </p:nvGrpSpPr>
          <p:grpSpPr bwMode="auto">
            <a:xfrm>
              <a:off x="7743765" y="4898501"/>
              <a:ext cx="235653" cy="322334"/>
              <a:chOff x="5290" y="3119"/>
              <a:chExt cx="191" cy="223"/>
            </a:xfrm>
            <a:solidFill>
              <a:srgbClr val="C5E2FF"/>
            </a:solidFill>
          </p:grpSpPr>
          <p:sp>
            <p:nvSpPr>
              <p:cNvPr id="843" name="Freeform 26"/>
              <p:cNvSpPr>
                <a:spLocks/>
              </p:cNvSpPr>
              <p:nvPr/>
            </p:nvSpPr>
            <p:spPr bwMode="auto">
              <a:xfrm>
                <a:off x="5388" y="3119"/>
                <a:ext cx="93" cy="126"/>
              </a:xfrm>
              <a:custGeom>
                <a:avLst/>
                <a:gdLst>
                  <a:gd name="T0" fmla="*/ 9 w 46"/>
                  <a:gd name="T1" fmla="*/ 42 h 62"/>
                  <a:gd name="T2" fmla="*/ 16 w 46"/>
                  <a:gd name="T3" fmla="*/ 38 h 62"/>
                  <a:gd name="T4" fmla="*/ 17 w 46"/>
                  <a:gd name="T5" fmla="*/ 29 h 62"/>
                  <a:gd name="T6" fmla="*/ 3 w 46"/>
                  <a:gd name="T7" fmla="*/ 6 h 62"/>
                  <a:gd name="T8" fmla="*/ 2 w 46"/>
                  <a:gd name="T9" fmla="*/ 0 h 62"/>
                  <a:gd name="T10" fmla="*/ 13 w 46"/>
                  <a:gd name="T11" fmla="*/ 5 h 62"/>
                  <a:gd name="T12" fmla="*/ 20 w 46"/>
                  <a:gd name="T13" fmla="*/ 18 h 62"/>
                  <a:gd name="T14" fmla="*/ 25 w 46"/>
                  <a:gd name="T15" fmla="*/ 17 h 62"/>
                  <a:gd name="T16" fmla="*/ 28 w 46"/>
                  <a:gd name="T17" fmla="*/ 27 h 62"/>
                  <a:gd name="T18" fmla="*/ 36 w 46"/>
                  <a:gd name="T19" fmla="*/ 28 h 62"/>
                  <a:gd name="T20" fmla="*/ 44 w 46"/>
                  <a:gd name="T21" fmla="*/ 25 h 62"/>
                  <a:gd name="T22" fmla="*/ 44 w 46"/>
                  <a:gd name="T23" fmla="*/ 34 h 62"/>
                  <a:gd name="T24" fmla="*/ 40 w 46"/>
                  <a:gd name="T25" fmla="*/ 40 h 62"/>
                  <a:gd name="T26" fmla="*/ 32 w 46"/>
                  <a:gd name="T27" fmla="*/ 40 h 62"/>
                  <a:gd name="T28" fmla="*/ 34 w 46"/>
                  <a:gd name="T29" fmla="*/ 47 h 62"/>
                  <a:gd name="T30" fmla="*/ 25 w 46"/>
                  <a:gd name="T31" fmla="*/ 60 h 62"/>
                  <a:gd name="T32" fmla="*/ 20 w 46"/>
                  <a:gd name="T33" fmla="*/ 58 h 62"/>
                  <a:gd name="T34" fmla="*/ 17 w 46"/>
                  <a:gd name="T35" fmla="*/ 57 h 62"/>
                  <a:gd name="T36" fmla="*/ 20 w 46"/>
                  <a:gd name="T37" fmla="*/ 50 h 62"/>
                  <a:gd name="T38" fmla="*/ 9 w 46"/>
                  <a:gd name="T39" fmla="*/ 4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62">
                    <a:moveTo>
                      <a:pt x="9" y="42"/>
                    </a:moveTo>
                    <a:cubicBezTo>
                      <a:pt x="9" y="39"/>
                      <a:pt x="16" y="39"/>
                      <a:pt x="16" y="38"/>
                    </a:cubicBezTo>
                    <a:cubicBezTo>
                      <a:pt x="16" y="37"/>
                      <a:pt x="18" y="30"/>
                      <a:pt x="17" y="29"/>
                    </a:cubicBezTo>
                    <a:cubicBezTo>
                      <a:pt x="17" y="28"/>
                      <a:pt x="4" y="7"/>
                      <a:pt x="3" y="6"/>
                    </a:cubicBezTo>
                    <a:cubicBezTo>
                      <a:pt x="2" y="4"/>
                      <a:pt x="0" y="0"/>
                      <a:pt x="2" y="0"/>
                    </a:cubicBezTo>
                    <a:cubicBezTo>
                      <a:pt x="5" y="0"/>
                      <a:pt x="11" y="4"/>
                      <a:pt x="13" y="5"/>
                    </a:cubicBezTo>
                    <a:cubicBezTo>
                      <a:pt x="14" y="7"/>
                      <a:pt x="19" y="18"/>
                      <a:pt x="20" y="18"/>
                    </a:cubicBezTo>
                    <a:cubicBezTo>
                      <a:pt x="20" y="18"/>
                      <a:pt x="24" y="15"/>
                      <a:pt x="25" y="17"/>
                    </a:cubicBezTo>
                    <a:cubicBezTo>
                      <a:pt x="27" y="19"/>
                      <a:pt x="26" y="26"/>
                      <a:pt x="28" y="27"/>
                    </a:cubicBezTo>
                    <a:cubicBezTo>
                      <a:pt x="30" y="27"/>
                      <a:pt x="35" y="30"/>
                      <a:pt x="36" y="28"/>
                    </a:cubicBezTo>
                    <a:cubicBezTo>
                      <a:pt x="37" y="27"/>
                      <a:pt x="42" y="24"/>
                      <a:pt x="44" y="25"/>
                    </a:cubicBezTo>
                    <a:cubicBezTo>
                      <a:pt x="46" y="26"/>
                      <a:pt x="45" y="32"/>
                      <a:pt x="44" y="34"/>
                    </a:cubicBezTo>
                    <a:cubicBezTo>
                      <a:pt x="43" y="35"/>
                      <a:pt x="43" y="41"/>
                      <a:pt x="40" y="40"/>
                    </a:cubicBezTo>
                    <a:cubicBezTo>
                      <a:pt x="38" y="39"/>
                      <a:pt x="35" y="38"/>
                      <a:pt x="32" y="40"/>
                    </a:cubicBezTo>
                    <a:cubicBezTo>
                      <a:pt x="30" y="43"/>
                      <a:pt x="35" y="45"/>
                      <a:pt x="34" y="47"/>
                    </a:cubicBezTo>
                    <a:cubicBezTo>
                      <a:pt x="33" y="48"/>
                      <a:pt x="28" y="58"/>
                      <a:pt x="25" y="60"/>
                    </a:cubicBezTo>
                    <a:cubicBezTo>
                      <a:pt x="23" y="62"/>
                      <a:pt x="23" y="61"/>
                      <a:pt x="20" y="58"/>
                    </a:cubicBezTo>
                    <a:cubicBezTo>
                      <a:pt x="19" y="57"/>
                      <a:pt x="17" y="58"/>
                      <a:pt x="17" y="57"/>
                    </a:cubicBezTo>
                    <a:cubicBezTo>
                      <a:pt x="17" y="56"/>
                      <a:pt x="22" y="54"/>
                      <a:pt x="20" y="50"/>
                    </a:cubicBezTo>
                    <a:cubicBezTo>
                      <a:pt x="18" y="46"/>
                      <a:pt x="10" y="45"/>
                      <a:pt x="9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44" name="Freeform 27"/>
              <p:cNvSpPr>
                <a:spLocks/>
              </p:cNvSpPr>
              <p:nvPr/>
            </p:nvSpPr>
            <p:spPr bwMode="auto">
              <a:xfrm>
                <a:off x="5290" y="3224"/>
                <a:ext cx="126" cy="118"/>
              </a:xfrm>
              <a:custGeom>
                <a:avLst/>
                <a:gdLst>
                  <a:gd name="T0" fmla="*/ 11 w 62"/>
                  <a:gd name="T1" fmla="*/ 54 h 58"/>
                  <a:gd name="T2" fmla="*/ 2 w 62"/>
                  <a:gd name="T3" fmla="*/ 52 h 58"/>
                  <a:gd name="T4" fmla="*/ 15 w 62"/>
                  <a:gd name="T5" fmla="*/ 33 h 58"/>
                  <a:gd name="T6" fmla="*/ 20 w 62"/>
                  <a:gd name="T7" fmla="*/ 32 h 58"/>
                  <a:gd name="T8" fmla="*/ 36 w 62"/>
                  <a:gd name="T9" fmla="*/ 21 h 58"/>
                  <a:gd name="T10" fmla="*/ 38 w 62"/>
                  <a:gd name="T11" fmla="*/ 12 h 58"/>
                  <a:gd name="T12" fmla="*/ 44 w 62"/>
                  <a:gd name="T13" fmla="*/ 9 h 58"/>
                  <a:gd name="T14" fmla="*/ 45 w 62"/>
                  <a:gd name="T15" fmla="*/ 1 h 58"/>
                  <a:gd name="T16" fmla="*/ 51 w 62"/>
                  <a:gd name="T17" fmla="*/ 1 h 58"/>
                  <a:gd name="T18" fmla="*/ 53 w 62"/>
                  <a:gd name="T19" fmla="*/ 8 h 58"/>
                  <a:gd name="T20" fmla="*/ 59 w 62"/>
                  <a:gd name="T21" fmla="*/ 4 h 58"/>
                  <a:gd name="T22" fmla="*/ 61 w 62"/>
                  <a:gd name="T23" fmla="*/ 13 h 58"/>
                  <a:gd name="T24" fmla="*/ 50 w 62"/>
                  <a:gd name="T25" fmla="*/ 25 h 58"/>
                  <a:gd name="T26" fmla="*/ 53 w 62"/>
                  <a:gd name="T27" fmla="*/ 32 h 58"/>
                  <a:gd name="T28" fmla="*/ 40 w 62"/>
                  <a:gd name="T29" fmla="*/ 34 h 58"/>
                  <a:gd name="T30" fmla="*/ 32 w 62"/>
                  <a:gd name="T31" fmla="*/ 51 h 58"/>
                  <a:gd name="T32" fmla="*/ 21 w 62"/>
                  <a:gd name="T33" fmla="*/ 58 h 58"/>
                  <a:gd name="T34" fmla="*/ 11 w 62"/>
                  <a:gd name="T35" fmla="*/ 5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58">
                    <a:moveTo>
                      <a:pt x="11" y="54"/>
                    </a:moveTo>
                    <a:cubicBezTo>
                      <a:pt x="9" y="54"/>
                      <a:pt x="2" y="55"/>
                      <a:pt x="2" y="52"/>
                    </a:cubicBezTo>
                    <a:cubicBezTo>
                      <a:pt x="0" y="47"/>
                      <a:pt x="13" y="34"/>
                      <a:pt x="15" y="33"/>
                    </a:cubicBezTo>
                    <a:cubicBezTo>
                      <a:pt x="16" y="32"/>
                      <a:pt x="18" y="33"/>
                      <a:pt x="20" y="32"/>
                    </a:cubicBezTo>
                    <a:cubicBezTo>
                      <a:pt x="21" y="32"/>
                      <a:pt x="35" y="23"/>
                      <a:pt x="36" y="21"/>
                    </a:cubicBezTo>
                    <a:cubicBezTo>
                      <a:pt x="37" y="19"/>
                      <a:pt x="38" y="13"/>
                      <a:pt x="38" y="12"/>
                    </a:cubicBezTo>
                    <a:cubicBezTo>
                      <a:pt x="39" y="11"/>
                      <a:pt x="43" y="11"/>
                      <a:pt x="44" y="9"/>
                    </a:cubicBezTo>
                    <a:cubicBezTo>
                      <a:pt x="44" y="8"/>
                      <a:pt x="44" y="2"/>
                      <a:pt x="45" y="1"/>
                    </a:cubicBezTo>
                    <a:cubicBezTo>
                      <a:pt x="46" y="1"/>
                      <a:pt x="49" y="1"/>
                      <a:pt x="51" y="1"/>
                    </a:cubicBezTo>
                    <a:cubicBezTo>
                      <a:pt x="53" y="0"/>
                      <a:pt x="50" y="8"/>
                      <a:pt x="53" y="8"/>
                    </a:cubicBezTo>
                    <a:cubicBezTo>
                      <a:pt x="55" y="8"/>
                      <a:pt x="58" y="4"/>
                      <a:pt x="59" y="4"/>
                    </a:cubicBezTo>
                    <a:cubicBezTo>
                      <a:pt x="60" y="4"/>
                      <a:pt x="61" y="11"/>
                      <a:pt x="61" y="13"/>
                    </a:cubicBezTo>
                    <a:cubicBezTo>
                      <a:pt x="62" y="14"/>
                      <a:pt x="50" y="23"/>
                      <a:pt x="50" y="25"/>
                    </a:cubicBezTo>
                    <a:cubicBezTo>
                      <a:pt x="49" y="26"/>
                      <a:pt x="54" y="31"/>
                      <a:pt x="53" y="32"/>
                    </a:cubicBezTo>
                    <a:cubicBezTo>
                      <a:pt x="51" y="34"/>
                      <a:pt x="43" y="32"/>
                      <a:pt x="40" y="34"/>
                    </a:cubicBezTo>
                    <a:cubicBezTo>
                      <a:pt x="38" y="37"/>
                      <a:pt x="35" y="49"/>
                      <a:pt x="32" y="51"/>
                    </a:cubicBezTo>
                    <a:cubicBezTo>
                      <a:pt x="30" y="54"/>
                      <a:pt x="25" y="58"/>
                      <a:pt x="21" y="58"/>
                    </a:cubicBezTo>
                    <a:cubicBezTo>
                      <a:pt x="17" y="57"/>
                      <a:pt x="12" y="54"/>
                      <a:pt x="11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569" name="Freeform 28"/>
            <p:cNvSpPr>
              <a:spLocks/>
            </p:cNvSpPr>
            <p:nvPr/>
          </p:nvSpPr>
          <p:spPr bwMode="auto">
            <a:xfrm>
              <a:off x="7683178" y="4538529"/>
              <a:ext cx="85725" cy="76200"/>
            </a:xfrm>
            <a:custGeom>
              <a:avLst/>
              <a:gdLst>
                <a:gd name="T0" fmla="*/ 18 w 33"/>
                <a:gd name="T1" fmla="*/ 7 h 24"/>
                <a:gd name="T2" fmla="*/ 32 w 33"/>
                <a:gd name="T3" fmla="*/ 19 h 24"/>
                <a:gd name="T4" fmla="*/ 28 w 33"/>
                <a:gd name="T5" fmla="*/ 24 h 24"/>
                <a:gd name="T6" fmla="*/ 10 w 33"/>
                <a:gd name="T7" fmla="*/ 13 h 24"/>
                <a:gd name="T8" fmla="*/ 4 w 33"/>
                <a:gd name="T9" fmla="*/ 0 h 24"/>
                <a:gd name="T10" fmla="*/ 18 w 33"/>
                <a:gd name="T11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4">
                  <a:moveTo>
                    <a:pt x="18" y="7"/>
                  </a:moveTo>
                  <a:cubicBezTo>
                    <a:pt x="18" y="7"/>
                    <a:pt x="30" y="17"/>
                    <a:pt x="32" y="19"/>
                  </a:cubicBezTo>
                  <a:cubicBezTo>
                    <a:pt x="33" y="21"/>
                    <a:pt x="31" y="24"/>
                    <a:pt x="28" y="24"/>
                  </a:cubicBezTo>
                  <a:cubicBezTo>
                    <a:pt x="26" y="24"/>
                    <a:pt x="14" y="16"/>
                    <a:pt x="10" y="13"/>
                  </a:cubicBezTo>
                  <a:cubicBezTo>
                    <a:pt x="6" y="10"/>
                    <a:pt x="0" y="0"/>
                    <a:pt x="4" y="0"/>
                  </a:cubicBezTo>
                  <a:cubicBezTo>
                    <a:pt x="8" y="0"/>
                    <a:pt x="14" y="5"/>
                    <a:pt x="18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570" name="Group 29"/>
            <p:cNvGrpSpPr>
              <a:grpSpLocks/>
            </p:cNvGrpSpPr>
            <p:nvPr/>
          </p:nvGrpSpPr>
          <p:grpSpPr bwMode="auto">
            <a:xfrm>
              <a:off x="7262535" y="4149782"/>
              <a:ext cx="299808" cy="187908"/>
              <a:chOff x="4900" y="2601"/>
              <a:chExt cx="243" cy="130"/>
            </a:xfrm>
            <a:solidFill>
              <a:srgbClr val="C5E2FF"/>
            </a:solidFill>
          </p:grpSpPr>
          <p:sp>
            <p:nvSpPr>
              <p:cNvPr id="840" name="Freeform 30"/>
              <p:cNvSpPr>
                <a:spLocks/>
              </p:cNvSpPr>
              <p:nvPr/>
            </p:nvSpPr>
            <p:spPr bwMode="auto">
              <a:xfrm>
                <a:off x="5110" y="2639"/>
                <a:ext cx="33" cy="37"/>
              </a:xfrm>
              <a:custGeom>
                <a:avLst/>
                <a:gdLst>
                  <a:gd name="T0" fmla="*/ 4 w 16"/>
                  <a:gd name="T1" fmla="*/ 1 h 18"/>
                  <a:gd name="T2" fmla="*/ 12 w 16"/>
                  <a:gd name="T3" fmla="*/ 9 h 18"/>
                  <a:gd name="T4" fmla="*/ 16 w 16"/>
                  <a:gd name="T5" fmla="*/ 14 h 18"/>
                  <a:gd name="T6" fmla="*/ 12 w 16"/>
                  <a:gd name="T7" fmla="*/ 18 h 18"/>
                  <a:gd name="T8" fmla="*/ 4 w 16"/>
                  <a:gd name="T9" fmla="*/ 12 h 18"/>
                  <a:gd name="T10" fmla="*/ 2 w 16"/>
                  <a:gd name="T11" fmla="*/ 3 h 18"/>
                  <a:gd name="T12" fmla="*/ 4 w 16"/>
                  <a:gd name="T13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8">
                    <a:moveTo>
                      <a:pt x="4" y="1"/>
                    </a:moveTo>
                    <a:cubicBezTo>
                      <a:pt x="6" y="2"/>
                      <a:pt x="8" y="5"/>
                      <a:pt x="12" y="9"/>
                    </a:cubicBezTo>
                    <a:cubicBezTo>
                      <a:pt x="14" y="12"/>
                      <a:pt x="16" y="10"/>
                      <a:pt x="16" y="14"/>
                    </a:cubicBezTo>
                    <a:cubicBezTo>
                      <a:pt x="16" y="17"/>
                      <a:pt x="14" y="18"/>
                      <a:pt x="12" y="18"/>
                    </a:cubicBezTo>
                    <a:cubicBezTo>
                      <a:pt x="10" y="18"/>
                      <a:pt x="5" y="14"/>
                      <a:pt x="4" y="12"/>
                    </a:cubicBezTo>
                    <a:cubicBezTo>
                      <a:pt x="4" y="9"/>
                      <a:pt x="0" y="4"/>
                      <a:pt x="2" y="3"/>
                    </a:cubicBezTo>
                    <a:cubicBezTo>
                      <a:pt x="2" y="3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41" name="Freeform 31"/>
              <p:cNvSpPr>
                <a:spLocks/>
              </p:cNvSpPr>
              <p:nvPr/>
            </p:nvSpPr>
            <p:spPr bwMode="auto">
              <a:xfrm>
                <a:off x="5013" y="2613"/>
                <a:ext cx="61" cy="49"/>
              </a:xfrm>
              <a:custGeom>
                <a:avLst/>
                <a:gdLst>
                  <a:gd name="T0" fmla="*/ 11 w 30"/>
                  <a:gd name="T1" fmla="*/ 23 h 24"/>
                  <a:gd name="T2" fmla="*/ 0 w 30"/>
                  <a:gd name="T3" fmla="*/ 16 h 24"/>
                  <a:gd name="T4" fmla="*/ 8 w 30"/>
                  <a:gd name="T5" fmla="*/ 15 h 24"/>
                  <a:gd name="T6" fmla="*/ 20 w 30"/>
                  <a:gd name="T7" fmla="*/ 12 h 24"/>
                  <a:gd name="T8" fmla="*/ 24 w 30"/>
                  <a:gd name="T9" fmla="*/ 3 h 24"/>
                  <a:gd name="T10" fmla="*/ 26 w 30"/>
                  <a:gd name="T11" fmla="*/ 0 h 24"/>
                  <a:gd name="T12" fmla="*/ 30 w 30"/>
                  <a:gd name="T13" fmla="*/ 4 h 24"/>
                  <a:gd name="T14" fmla="*/ 26 w 30"/>
                  <a:gd name="T15" fmla="*/ 18 h 24"/>
                  <a:gd name="T16" fmla="*/ 11 w 30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11" y="23"/>
                    </a:moveTo>
                    <a:cubicBezTo>
                      <a:pt x="5" y="22"/>
                      <a:pt x="0" y="18"/>
                      <a:pt x="0" y="16"/>
                    </a:cubicBezTo>
                    <a:cubicBezTo>
                      <a:pt x="2" y="14"/>
                      <a:pt x="8" y="15"/>
                      <a:pt x="8" y="15"/>
                    </a:cubicBezTo>
                    <a:cubicBezTo>
                      <a:pt x="11" y="15"/>
                      <a:pt x="20" y="12"/>
                      <a:pt x="20" y="12"/>
                    </a:cubicBezTo>
                    <a:cubicBezTo>
                      <a:pt x="20" y="12"/>
                      <a:pt x="26" y="7"/>
                      <a:pt x="24" y="3"/>
                    </a:cubicBezTo>
                    <a:cubicBezTo>
                      <a:pt x="22" y="0"/>
                      <a:pt x="25" y="0"/>
                      <a:pt x="26" y="0"/>
                    </a:cubicBezTo>
                    <a:cubicBezTo>
                      <a:pt x="28" y="0"/>
                      <a:pt x="30" y="2"/>
                      <a:pt x="30" y="4"/>
                    </a:cubicBezTo>
                    <a:cubicBezTo>
                      <a:pt x="30" y="7"/>
                      <a:pt x="30" y="17"/>
                      <a:pt x="26" y="18"/>
                    </a:cubicBezTo>
                    <a:cubicBezTo>
                      <a:pt x="22" y="19"/>
                      <a:pt x="17" y="24"/>
                      <a:pt x="11" y="2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42" name="Freeform 32"/>
              <p:cNvSpPr>
                <a:spLocks/>
              </p:cNvSpPr>
              <p:nvPr/>
            </p:nvSpPr>
            <p:spPr bwMode="auto">
              <a:xfrm>
                <a:off x="4900" y="2601"/>
                <a:ext cx="156" cy="130"/>
              </a:xfrm>
              <a:custGeom>
                <a:avLst/>
                <a:gdLst>
                  <a:gd name="T0" fmla="*/ 0 w 77"/>
                  <a:gd name="T1" fmla="*/ 50 h 64"/>
                  <a:gd name="T2" fmla="*/ 0 w 77"/>
                  <a:gd name="T3" fmla="*/ 0 h 64"/>
                  <a:gd name="T4" fmla="*/ 14 w 77"/>
                  <a:gd name="T5" fmla="*/ 5 h 64"/>
                  <a:gd name="T6" fmla="*/ 31 w 77"/>
                  <a:gd name="T7" fmla="*/ 13 h 64"/>
                  <a:gd name="T8" fmla="*/ 37 w 77"/>
                  <a:gd name="T9" fmla="*/ 19 h 64"/>
                  <a:gd name="T10" fmla="*/ 38 w 77"/>
                  <a:gd name="T11" fmla="*/ 23 h 64"/>
                  <a:gd name="T12" fmla="*/ 51 w 77"/>
                  <a:gd name="T13" fmla="*/ 27 h 64"/>
                  <a:gd name="T14" fmla="*/ 53 w 77"/>
                  <a:gd name="T15" fmla="*/ 33 h 64"/>
                  <a:gd name="T16" fmla="*/ 46 w 77"/>
                  <a:gd name="T17" fmla="*/ 34 h 64"/>
                  <a:gd name="T18" fmla="*/ 53 w 77"/>
                  <a:gd name="T19" fmla="*/ 42 h 64"/>
                  <a:gd name="T20" fmla="*/ 58 w 77"/>
                  <a:gd name="T21" fmla="*/ 50 h 64"/>
                  <a:gd name="T22" fmla="*/ 64 w 77"/>
                  <a:gd name="T23" fmla="*/ 49 h 64"/>
                  <a:gd name="T24" fmla="*/ 66 w 77"/>
                  <a:gd name="T25" fmla="*/ 53 h 64"/>
                  <a:gd name="T26" fmla="*/ 70 w 77"/>
                  <a:gd name="T27" fmla="*/ 57 h 64"/>
                  <a:gd name="T28" fmla="*/ 77 w 77"/>
                  <a:gd name="T29" fmla="*/ 61 h 64"/>
                  <a:gd name="T30" fmla="*/ 70 w 77"/>
                  <a:gd name="T31" fmla="*/ 63 h 64"/>
                  <a:gd name="T32" fmla="*/ 60 w 77"/>
                  <a:gd name="T33" fmla="*/ 60 h 64"/>
                  <a:gd name="T34" fmla="*/ 50 w 77"/>
                  <a:gd name="T35" fmla="*/ 58 h 64"/>
                  <a:gd name="T36" fmla="*/ 39 w 77"/>
                  <a:gd name="T37" fmla="*/ 43 h 64"/>
                  <a:gd name="T38" fmla="*/ 26 w 77"/>
                  <a:gd name="T39" fmla="*/ 39 h 64"/>
                  <a:gd name="T40" fmla="*/ 18 w 77"/>
                  <a:gd name="T41" fmla="*/ 43 h 64"/>
                  <a:gd name="T42" fmla="*/ 20 w 77"/>
                  <a:gd name="T43" fmla="*/ 49 h 64"/>
                  <a:gd name="T44" fmla="*/ 11 w 77"/>
                  <a:gd name="T45" fmla="*/ 52 h 64"/>
                  <a:gd name="T46" fmla="*/ 0 w 77"/>
                  <a:gd name="T47" fmla="*/ 5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64">
                    <a:moveTo>
                      <a:pt x="0" y="5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2"/>
                      <a:pt x="12" y="4"/>
                      <a:pt x="14" y="5"/>
                    </a:cubicBezTo>
                    <a:cubicBezTo>
                      <a:pt x="18" y="7"/>
                      <a:pt x="28" y="12"/>
                      <a:pt x="31" y="13"/>
                    </a:cubicBezTo>
                    <a:cubicBezTo>
                      <a:pt x="34" y="13"/>
                      <a:pt x="37" y="17"/>
                      <a:pt x="37" y="19"/>
                    </a:cubicBezTo>
                    <a:cubicBezTo>
                      <a:pt x="37" y="20"/>
                      <a:pt x="34" y="22"/>
                      <a:pt x="38" y="23"/>
                    </a:cubicBezTo>
                    <a:cubicBezTo>
                      <a:pt x="42" y="23"/>
                      <a:pt x="48" y="24"/>
                      <a:pt x="51" y="27"/>
                    </a:cubicBezTo>
                    <a:cubicBezTo>
                      <a:pt x="53" y="30"/>
                      <a:pt x="53" y="32"/>
                      <a:pt x="53" y="33"/>
                    </a:cubicBezTo>
                    <a:cubicBezTo>
                      <a:pt x="53" y="34"/>
                      <a:pt x="46" y="32"/>
                      <a:pt x="46" y="34"/>
                    </a:cubicBezTo>
                    <a:cubicBezTo>
                      <a:pt x="46" y="36"/>
                      <a:pt x="51" y="40"/>
                      <a:pt x="53" y="42"/>
                    </a:cubicBezTo>
                    <a:cubicBezTo>
                      <a:pt x="55" y="44"/>
                      <a:pt x="57" y="50"/>
                      <a:pt x="58" y="50"/>
                    </a:cubicBezTo>
                    <a:cubicBezTo>
                      <a:pt x="60" y="50"/>
                      <a:pt x="63" y="49"/>
                      <a:pt x="64" y="49"/>
                    </a:cubicBezTo>
                    <a:cubicBezTo>
                      <a:pt x="66" y="50"/>
                      <a:pt x="64" y="52"/>
                      <a:pt x="66" y="53"/>
                    </a:cubicBezTo>
                    <a:cubicBezTo>
                      <a:pt x="68" y="54"/>
                      <a:pt x="67" y="57"/>
                      <a:pt x="70" y="57"/>
                    </a:cubicBezTo>
                    <a:cubicBezTo>
                      <a:pt x="74" y="57"/>
                      <a:pt x="76" y="59"/>
                      <a:pt x="77" y="61"/>
                    </a:cubicBezTo>
                    <a:cubicBezTo>
                      <a:pt x="77" y="62"/>
                      <a:pt x="74" y="64"/>
                      <a:pt x="70" y="63"/>
                    </a:cubicBezTo>
                    <a:cubicBezTo>
                      <a:pt x="66" y="63"/>
                      <a:pt x="64" y="60"/>
                      <a:pt x="60" y="60"/>
                    </a:cubicBezTo>
                    <a:cubicBezTo>
                      <a:pt x="56" y="60"/>
                      <a:pt x="53" y="62"/>
                      <a:pt x="50" y="58"/>
                    </a:cubicBezTo>
                    <a:cubicBezTo>
                      <a:pt x="47" y="54"/>
                      <a:pt x="43" y="45"/>
                      <a:pt x="39" y="43"/>
                    </a:cubicBezTo>
                    <a:cubicBezTo>
                      <a:pt x="36" y="41"/>
                      <a:pt x="30" y="39"/>
                      <a:pt x="26" y="39"/>
                    </a:cubicBezTo>
                    <a:cubicBezTo>
                      <a:pt x="23" y="39"/>
                      <a:pt x="19" y="42"/>
                      <a:pt x="18" y="43"/>
                    </a:cubicBezTo>
                    <a:cubicBezTo>
                      <a:pt x="17" y="44"/>
                      <a:pt x="22" y="48"/>
                      <a:pt x="20" y="49"/>
                    </a:cubicBezTo>
                    <a:cubicBezTo>
                      <a:pt x="17" y="50"/>
                      <a:pt x="13" y="52"/>
                      <a:pt x="11" y="52"/>
                    </a:cubicBezTo>
                    <a:cubicBezTo>
                      <a:pt x="8" y="51"/>
                      <a:pt x="3" y="52"/>
                      <a:pt x="0" y="5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571" name="Freeform 34"/>
            <p:cNvSpPr>
              <a:spLocks/>
            </p:cNvSpPr>
            <p:nvPr/>
          </p:nvSpPr>
          <p:spPr bwMode="auto">
            <a:xfrm>
              <a:off x="6946578" y="3066915"/>
              <a:ext cx="119061" cy="139700"/>
            </a:xfrm>
            <a:custGeom>
              <a:avLst/>
              <a:gdLst>
                <a:gd name="T0" fmla="*/ 0 w 49"/>
                <a:gd name="T1" fmla="*/ 29 h 47"/>
                <a:gd name="T2" fmla="*/ 2 w 49"/>
                <a:gd name="T3" fmla="*/ 26 h 47"/>
                <a:gd name="T4" fmla="*/ 10 w 49"/>
                <a:gd name="T5" fmla="*/ 21 h 47"/>
                <a:gd name="T6" fmla="*/ 17 w 49"/>
                <a:gd name="T7" fmla="*/ 13 h 47"/>
                <a:gd name="T8" fmla="*/ 27 w 49"/>
                <a:gd name="T9" fmla="*/ 14 h 47"/>
                <a:gd name="T10" fmla="*/ 29 w 49"/>
                <a:gd name="T11" fmla="*/ 10 h 47"/>
                <a:gd name="T12" fmla="*/ 37 w 49"/>
                <a:gd name="T13" fmla="*/ 7 h 47"/>
                <a:gd name="T14" fmla="*/ 43 w 49"/>
                <a:gd name="T15" fmla="*/ 0 h 47"/>
                <a:gd name="T16" fmla="*/ 46 w 49"/>
                <a:gd name="T17" fmla="*/ 0 h 47"/>
                <a:gd name="T18" fmla="*/ 49 w 49"/>
                <a:gd name="T19" fmla="*/ 7 h 47"/>
                <a:gd name="T20" fmla="*/ 47 w 49"/>
                <a:gd name="T21" fmla="*/ 8 h 47"/>
                <a:gd name="T22" fmla="*/ 41 w 49"/>
                <a:gd name="T23" fmla="*/ 15 h 47"/>
                <a:gd name="T24" fmla="*/ 42 w 49"/>
                <a:gd name="T25" fmla="*/ 20 h 47"/>
                <a:gd name="T26" fmla="*/ 34 w 49"/>
                <a:gd name="T27" fmla="*/ 26 h 47"/>
                <a:gd name="T28" fmla="*/ 26 w 49"/>
                <a:gd name="T29" fmla="*/ 31 h 47"/>
                <a:gd name="T30" fmla="*/ 28 w 49"/>
                <a:gd name="T31" fmla="*/ 36 h 47"/>
                <a:gd name="T32" fmla="*/ 32 w 49"/>
                <a:gd name="T33" fmla="*/ 41 h 47"/>
                <a:gd name="T34" fmla="*/ 22 w 49"/>
                <a:gd name="T35" fmla="*/ 43 h 47"/>
                <a:gd name="T36" fmla="*/ 17 w 49"/>
                <a:gd name="T37" fmla="*/ 47 h 47"/>
                <a:gd name="T38" fmla="*/ 5 w 49"/>
                <a:gd name="T39" fmla="*/ 45 h 47"/>
                <a:gd name="T40" fmla="*/ 8 w 49"/>
                <a:gd name="T41" fmla="*/ 39 h 47"/>
                <a:gd name="T42" fmla="*/ 7 w 49"/>
                <a:gd name="T43" fmla="*/ 32 h 47"/>
                <a:gd name="T44" fmla="*/ 0 w 49"/>
                <a:gd name="T4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47">
                  <a:moveTo>
                    <a:pt x="0" y="29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8" y="22"/>
                    <a:pt x="10" y="21"/>
                  </a:cubicBezTo>
                  <a:cubicBezTo>
                    <a:pt x="12" y="20"/>
                    <a:pt x="14" y="15"/>
                    <a:pt x="17" y="13"/>
                  </a:cubicBezTo>
                  <a:cubicBezTo>
                    <a:pt x="20" y="11"/>
                    <a:pt x="25" y="14"/>
                    <a:pt x="27" y="14"/>
                  </a:cubicBezTo>
                  <a:cubicBezTo>
                    <a:pt x="30" y="14"/>
                    <a:pt x="28" y="11"/>
                    <a:pt x="29" y="10"/>
                  </a:cubicBezTo>
                  <a:cubicBezTo>
                    <a:pt x="30" y="9"/>
                    <a:pt x="35" y="7"/>
                    <a:pt x="37" y="7"/>
                  </a:cubicBezTo>
                  <a:cubicBezTo>
                    <a:pt x="38" y="6"/>
                    <a:pt x="40" y="1"/>
                    <a:pt x="43" y="0"/>
                  </a:cubicBezTo>
                  <a:cubicBezTo>
                    <a:pt x="44" y="0"/>
                    <a:pt x="45" y="0"/>
                    <a:pt x="46" y="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8" y="7"/>
                    <a:pt x="47" y="8"/>
                  </a:cubicBezTo>
                  <a:cubicBezTo>
                    <a:pt x="45" y="9"/>
                    <a:pt x="41" y="13"/>
                    <a:pt x="41" y="15"/>
                  </a:cubicBezTo>
                  <a:cubicBezTo>
                    <a:pt x="41" y="17"/>
                    <a:pt x="44" y="18"/>
                    <a:pt x="42" y="20"/>
                  </a:cubicBezTo>
                  <a:cubicBezTo>
                    <a:pt x="39" y="21"/>
                    <a:pt x="35" y="25"/>
                    <a:pt x="34" y="26"/>
                  </a:cubicBezTo>
                  <a:cubicBezTo>
                    <a:pt x="32" y="27"/>
                    <a:pt x="27" y="28"/>
                    <a:pt x="26" y="31"/>
                  </a:cubicBezTo>
                  <a:cubicBezTo>
                    <a:pt x="26" y="33"/>
                    <a:pt x="25" y="35"/>
                    <a:pt x="28" y="36"/>
                  </a:cubicBezTo>
                  <a:cubicBezTo>
                    <a:pt x="29" y="37"/>
                    <a:pt x="30" y="39"/>
                    <a:pt x="32" y="4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8" y="46"/>
                    <a:pt x="5" y="45"/>
                  </a:cubicBezTo>
                  <a:cubicBezTo>
                    <a:pt x="1" y="44"/>
                    <a:pt x="8" y="41"/>
                    <a:pt x="8" y="39"/>
                  </a:cubicBezTo>
                  <a:cubicBezTo>
                    <a:pt x="8" y="38"/>
                    <a:pt x="10" y="33"/>
                    <a:pt x="7" y="32"/>
                  </a:cubicBezTo>
                  <a:cubicBezTo>
                    <a:pt x="6" y="31"/>
                    <a:pt x="3" y="30"/>
                    <a:pt x="0" y="2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72" name="Freeform 35"/>
            <p:cNvSpPr>
              <a:spLocks/>
            </p:cNvSpPr>
            <p:nvPr/>
          </p:nvSpPr>
          <p:spPr bwMode="auto">
            <a:xfrm>
              <a:off x="6860852" y="3520940"/>
              <a:ext cx="38101" cy="79375"/>
            </a:xfrm>
            <a:custGeom>
              <a:avLst/>
              <a:gdLst>
                <a:gd name="T0" fmla="*/ 0 w 15"/>
                <a:gd name="T1" fmla="*/ 17 h 27"/>
                <a:gd name="T2" fmla="*/ 9 w 15"/>
                <a:gd name="T3" fmla="*/ 0 h 27"/>
                <a:gd name="T4" fmla="*/ 14 w 15"/>
                <a:gd name="T5" fmla="*/ 2 h 27"/>
                <a:gd name="T6" fmla="*/ 9 w 15"/>
                <a:gd name="T7" fmla="*/ 17 h 27"/>
                <a:gd name="T8" fmla="*/ 6 w 15"/>
                <a:gd name="T9" fmla="*/ 27 h 27"/>
                <a:gd name="T10" fmla="*/ 0 w 15"/>
                <a:gd name="T1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7">
                  <a:moveTo>
                    <a:pt x="0" y="17"/>
                  </a:moveTo>
                  <a:cubicBezTo>
                    <a:pt x="0" y="14"/>
                    <a:pt x="6" y="2"/>
                    <a:pt x="9" y="0"/>
                  </a:cubicBezTo>
                  <a:cubicBezTo>
                    <a:pt x="9" y="0"/>
                    <a:pt x="14" y="0"/>
                    <a:pt x="14" y="2"/>
                  </a:cubicBezTo>
                  <a:cubicBezTo>
                    <a:pt x="15" y="4"/>
                    <a:pt x="12" y="15"/>
                    <a:pt x="9" y="17"/>
                  </a:cubicBezTo>
                  <a:cubicBezTo>
                    <a:pt x="7" y="19"/>
                    <a:pt x="8" y="26"/>
                    <a:pt x="6" y="27"/>
                  </a:cubicBezTo>
                  <a:cubicBezTo>
                    <a:pt x="4" y="27"/>
                    <a:pt x="1" y="19"/>
                    <a:pt x="0" y="17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573" name="Group 39"/>
            <p:cNvGrpSpPr>
              <a:grpSpLocks/>
            </p:cNvGrpSpPr>
            <p:nvPr/>
          </p:nvGrpSpPr>
          <p:grpSpPr bwMode="auto">
            <a:xfrm>
              <a:off x="6802495" y="3672735"/>
              <a:ext cx="185072" cy="294868"/>
              <a:chOff x="4527" y="2271"/>
              <a:chExt cx="150" cy="204"/>
            </a:xfrm>
            <a:solidFill>
              <a:srgbClr val="C5E2FF"/>
            </a:solidFill>
          </p:grpSpPr>
          <p:sp>
            <p:nvSpPr>
              <p:cNvPr id="833" name="Freeform 40"/>
              <p:cNvSpPr>
                <a:spLocks/>
              </p:cNvSpPr>
              <p:nvPr/>
            </p:nvSpPr>
            <p:spPr bwMode="auto">
              <a:xfrm>
                <a:off x="4641" y="2364"/>
                <a:ext cx="26" cy="39"/>
              </a:xfrm>
              <a:custGeom>
                <a:avLst/>
                <a:gdLst>
                  <a:gd name="T0" fmla="*/ 3 w 13"/>
                  <a:gd name="T1" fmla="*/ 18 h 19"/>
                  <a:gd name="T2" fmla="*/ 0 w 13"/>
                  <a:gd name="T3" fmla="*/ 15 h 19"/>
                  <a:gd name="T4" fmla="*/ 1 w 13"/>
                  <a:gd name="T5" fmla="*/ 11 h 19"/>
                  <a:gd name="T6" fmla="*/ 3 w 13"/>
                  <a:gd name="T7" fmla="*/ 8 h 19"/>
                  <a:gd name="T8" fmla="*/ 1 w 13"/>
                  <a:gd name="T9" fmla="*/ 2 h 19"/>
                  <a:gd name="T10" fmla="*/ 4 w 13"/>
                  <a:gd name="T11" fmla="*/ 2 h 19"/>
                  <a:gd name="T12" fmla="*/ 8 w 13"/>
                  <a:gd name="T13" fmla="*/ 1 h 19"/>
                  <a:gd name="T14" fmla="*/ 10 w 13"/>
                  <a:gd name="T15" fmla="*/ 6 h 19"/>
                  <a:gd name="T16" fmla="*/ 12 w 13"/>
                  <a:gd name="T17" fmla="*/ 13 h 19"/>
                  <a:gd name="T18" fmla="*/ 7 w 13"/>
                  <a:gd name="T19" fmla="*/ 12 h 19"/>
                  <a:gd name="T20" fmla="*/ 7 w 13"/>
                  <a:gd name="T21" fmla="*/ 16 h 19"/>
                  <a:gd name="T22" fmla="*/ 3 w 13"/>
                  <a:gd name="T2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9">
                    <a:moveTo>
                      <a:pt x="3" y="18"/>
                    </a:moveTo>
                    <a:cubicBezTo>
                      <a:pt x="3" y="18"/>
                      <a:pt x="0" y="16"/>
                      <a:pt x="0" y="15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9"/>
                      <a:pt x="3" y="9"/>
                      <a:pt x="3" y="8"/>
                    </a:cubicBezTo>
                    <a:cubicBezTo>
                      <a:pt x="3" y="7"/>
                      <a:pt x="1" y="4"/>
                      <a:pt x="1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4" y="2"/>
                      <a:pt x="7" y="0"/>
                      <a:pt x="8" y="1"/>
                    </a:cubicBezTo>
                    <a:cubicBezTo>
                      <a:pt x="10" y="2"/>
                      <a:pt x="11" y="4"/>
                      <a:pt x="10" y="6"/>
                    </a:cubicBezTo>
                    <a:cubicBezTo>
                      <a:pt x="10" y="8"/>
                      <a:pt x="13" y="12"/>
                      <a:pt x="12" y="13"/>
                    </a:cubicBezTo>
                    <a:cubicBezTo>
                      <a:pt x="12" y="14"/>
                      <a:pt x="8" y="12"/>
                      <a:pt x="7" y="12"/>
                    </a:cubicBezTo>
                    <a:cubicBezTo>
                      <a:pt x="6" y="12"/>
                      <a:pt x="7" y="16"/>
                      <a:pt x="7" y="16"/>
                    </a:cubicBezTo>
                    <a:cubicBezTo>
                      <a:pt x="6" y="17"/>
                      <a:pt x="4" y="19"/>
                      <a:pt x="3" y="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4" name="Freeform 41"/>
              <p:cNvSpPr>
                <a:spLocks/>
              </p:cNvSpPr>
              <p:nvPr/>
            </p:nvSpPr>
            <p:spPr bwMode="auto">
              <a:xfrm>
                <a:off x="4612" y="2388"/>
                <a:ext cx="21" cy="33"/>
              </a:xfrm>
              <a:custGeom>
                <a:avLst/>
                <a:gdLst>
                  <a:gd name="T0" fmla="*/ 0 w 10"/>
                  <a:gd name="T1" fmla="*/ 12 h 16"/>
                  <a:gd name="T2" fmla="*/ 1 w 10"/>
                  <a:gd name="T3" fmla="*/ 9 h 16"/>
                  <a:gd name="T4" fmla="*/ 3 w 10"/>
                  <a:gd name="T5" fmla="*/ 3 h 16"/>
                  <a:gd name="T6" fmla="*/ 7 w 10"/>
                  <a:gd name="T7" fmla="*/ 1 h 16"/>
                  <a:gd name="T8" fmla="*/ 10 w 10"/>
                  <a:gd name="T9" fmla="*/ 1 h 16"/>
                  <a:gd name="T10" fmla="*/ 8 w 10"/>
                  <a:gd name="T11" fmla="*/ 9 h 16"/>
                  <a:gd name="T12" fmla="*/ 7 w 10"/>
                  <a:gd name="T13" fmla="*/ 13 h 16"/>
                  <a:gd name="T14" fmla="*/ 5 w 10"/>
                  <a:gd name="T15" fmla="*/ 16 h 16"/>
                  <a:gd name="T16" fmla="*/ 0 w 10"/>
                  <a:gd name="T17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0" y="12"/>
                    </a:moveTo>
                    <a:cubicBezTo>
                      <a:pt x="0" y="11"/>
                      <a:pt x="0" y="9"/>
                      <a:pt x="1" y="9"/>
                    </a:cubicBezTo>
                    <a:cubicBezTo>
                      <a:pt x="3" y="8"/>
                      <a:pt x="3" y="4"/>
                      <a:pt x="3" y="3"/>
                    </a:cubicBezTo>
                    <a:cubicBezTo>
                      <a:pt x="3" y="2"/>
                      <a:pt x="6" y="1"/>
                      <a:pt x="7" y="1"/>
                    </a:cubicBezTo>
                    <a:cubicBezTo>
                      <a:pt x="8" y="1"/>
                      <a:pt x="10" y="0"/>
                      <a:pt x="10" y="1"/>
                    </a:cubicBezTo>
                    <a:cubicBezTo>
                      <a:pt x="10" y="3"/>
                      <a:pt x="8" y="7"/>
                      <a:pt x="8" y="9"/>
                    </a:cubicBezTo>
                    <a:cubicBezTo>
                      <a:pt x="8" y="11"/>
                      <a:pt x="6" y="13"/>
                      <a:pt x="7" y="13"/>
                    </a:cubicBezTo>
                    <a:cubicBezTo>
                      <a:pt x="8" y="14"/>
                      <a:pt x="5" y="16"/>
                      <a:pt x="5" y="16"/>
                    </a:cubicBezTo>
                    <a:cubicBezTo>
                      <a:pt x="4" y="16"/>
                      <a:pt x="0" y="13"/>
                      <a:pt x="0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5" name="Freeform 42"/>
              <p:cNvSpPr>
                <a:spLocks/>
              </p:cNvSpPr>
              <p:nvPr/>
            </p:nvSpPr>
            <p:spPr bwMode="auto">
              <a:xfrm>
                <a:off x="4604" y="2401"/>
                <a:ext cx="73" cy="74"/>
              </a:xfrm>
              <a:custGeom>
                <a:avLst/>
                <a:gdLst>
                  <a:gd name="T0" fmla="*/ 1 w 36"/>
                  <a:gd name="T1" fmla="*/ 27 h 37"/>
                  <a:gd name="T2" fmla="*/ 1 w 36"/>
                  <a:gd name="T3" fmla="*/ 22 h 37"/>
                  <a:gd name="T4" fmla="*/ 4 w 36"/>
                  <a:gd name="T5" fmla="*/ 17 h 37"/>
                  <a:gd name="T6" fmla="*/ 12 w 36"/>
                  <a:gd name="T7" fmla="*/ 13 h 37"/>
                  <a:gd name="T8" fmla="*/ 17 w 36"/>
                  <a:gd name="T9" fmla="*/ 17 h 37"/>
                  <a:gd name="T10" fmla="*/ 22 w 36"/>
                  <a:gd name="T11" fmla="*/ 13 h 37"/>
                  <a:gd name="T12" fmla="*/ 26 w 36"/>
                  <a:gd name="T13" fmla="*/ 10 h 37"/>
                  <a:gd name="T14" fmla="*/ 28 w 36"/>
                  <a:gd name="T15" fmla="*/ 2 h 37"/>
                  <a:gd name="T16" fmla="*/ 32 w 36"/>
                  <a:gd name="T17" fmla="*/ 5 h 37"/>
                  <a:gd name="T18" fmla="*/ 34 w 36"/>
                  <a:gd name="T19" fmla="*/ 16 h 37"/>
                  <a:gd name="T20" fmla="*/ 35 w 36"/>
                  <a:gd name="T21" fmla="*/ 25 h 37"/>
                  <a:gd name="T22" fmla="*/ 32 w 36"/>
                  <a:gd name="T23" fmla="*/ 28 h 37"/>
                  <a:gd name="T24" fmla="*/ 28 w 36"/>
                  <a:gd name="T25" fmla="*/ 24 h 37"/>
                  <a:gd name="T26" fmla="*/ 26 w 36"/>
                  <a:gd name="T27" fmla="*/ 29 h 37"/>
                  <a:gd name="T28" fmla="*/ 29 w 36"/>
                  <a:gd name="T29" fmla="*/ 34 h 37"/>
                  <a:gd name="T30" fmla="*/ 25 w 36"/>
                  <a:gd name="T31" fmla="*/ 37 h 37"/>
                  <a:gd name="T32" fmla="*/ 17 w 36"/>
                  <a:gd name="T33" fmla="*/ 32 h 37"/>
                  <a:gd name="T34" fmla="*/ 17 w 36"/>
                  <a:gd name="T35" fmla="*/ 25 h 37"/>
                  <a:gd name="T36" fmla="*/ 12 w 36"/>
                  <a:gd name="T37" fmla="*/ 21 h 37"/>
                  <a:gd name="T38" fmla="*/ 8 w 36"/>
                  <a:gd name="T39" fmla="*/ 24 h 37"/>
                  <a:gd name="T40" fmla="*/ 5 w 36"/>
                  <a:gd name="T41" fmla="*/ 24 h 37"/>
                  <a:gd name="T42" fmla="*/ 1 w 36"/>
                  <a:gd name="T43" fmla="*/ 2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7">
                    <a:moveTo>
                      <a:pt x="1" y="27"/>
                    </a:moveTo>
                    <a:cubicBezTo>
                      <a:pt x="0" y="26"/>
                      <a:pt x="1" y="22"/>
                      <a:pt x="1" y="22"/>
                    </a:cubicBezTo>
                    <a:cubicBezTo>
                      <a:pt x="2" y="20"/>
                      <a:pt x="3" y="17"/>
                      <a:pt x="4" y="17"/>
                    </a:cubicBezTo>
                    <a:cubicBezTo>
                      <a:pt x="6" y="17"/>
                      <a:pt x="11" y="13"/>
                      <a:pt x="12" y="13"/>
                    </a:cubicBezTo>
                    <a:cubicBezTo>
                      <a:pt x="14" y="13"/>
                      <a:pt x="15" y="18"/>
                      <a:pt x="17" y="17"/>
                    </a:cubicBezTo>
                    <a:cubicBezTo>
                      <a:pt x="19" y="17"/>
                      <a:pt x="21" y="14"/>
                      <a:pt x="22" y="13"/>
                    </a:cubicBezTo>
                    <a:cubicBezTo>
                      <a:pt x="23" y="12"/>
                      <a:pt x="26" y="11"/>
                      <a:pt x="26" y="10"/>
                    </a:cubicBezTo>
                    <a:cubicBezTo>
                      <a:pt x="26" y="9"/>
                      <a:pt x="27" y="4"/>
                      <a:pt x="28" y="2"/>
                    </a:cubicBezTo>
                    <a:cubicBezTo>
                      <a:pt x="29" y="0"/>
                      <a:pt x="31" y="3"/>
                      <a:pt x="32" y="5"/>
                    </a:cubicBezTo>
                    <a:cubicBezTo>
                      <a:pt x="32" y="7"/>
                      <a:pt x="34" y="14"/>
                      <a:pt x="34" y="16"/>
                    </a:cubicBezTo>
                    <a:cubicBezTo>
                      <a:pt x="34" y="19"/>
                      <a:pt x="36" y="24"/>
                      <a:pt x="35" y="25"/>
                    </a:cubicBezTo>
                    <a:cubicBezTo>
                      <a:pt x="34" y="26"/>
                      <a:pt x="34" y="29"/>
                      <a:pt x="32" y="28"/>
                    </a:cubicBezTo>
                    <a:cubicBezTo>
                      <a:pt x="31" y="28"/>
                      <a:pt x="28" y="23"/>
                      <a:pt x="28" y="24"/>
                    </a:cubicBezTo>
                    <a:cubicBezTo>
                      <a:pt x="27" y="25"/>
                      <a:pt x="26" y="29"/>
                      <a:pt x="26" y="29"/>
                    </a:cubicBezTo>
                    <a:cubicBezTo>
                      <a:pt x="27" y="30"/>
                      <a:pt x="29" y="34"/>
                      <a:pt x="29" y="34"/>
                    </a:cubicBezTo>
                    <a:cubicBezTo>
                      <a:pt x="28" y="35"/>
                      <a:pt x="26" y="37"/>
                      <a:pt x="25" y="37"/>
                    </a:cubicBezTo>
                    <a:cubicBezTo>
                      <a:pt x="24" y="37"/>
                      <a:pt x="17" y="34"/>
                      <a:pt x="17" y="32"/>
                    </a:cubicBezTo>
                    <a:cubicBezTo>
                      <a:pt x="16" y="30"/>
                      <a:pt x="16" y="26"/>
                      <a:pt x="17" y="25"/>
                    </a:cubicBezTo>
                    <a:cubicBezTo>
                      <a:pt x="17" y="24"/>
                      <a:pt x="13" y="21"/>
                      <a:pt x="12" y="21"/>
                    </a:cubicBezTo>
                    <a:cubicBezTo>
                      <a:pt x="11" y="21"/>
                      <a:pt x="8" y="24"/>
                      <a:pt x="8" y="24"/>
                    </a:cubicBezTo>
                    <a:cubicBezTo>
                      <a:pt x="7" y="24"/>
                      <a:pt x="5" y="23"/>
                      <a:pt x="5" y="24"/>
                    </a:cubicBezTo>
                    <a:cubicBezTo>
                      <a:pt x="4" y="25"/>
                      <a:pt x="2" y="28"/>
                      <a:pt x="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6" name="Freeform 43"/>
              <p:cNvSpPr>
                <a:spLocks/>
              </p:cNvSpPr>
              <p:nvPr/>
            </p:nvSpPr>
            <p:spPr bwMode="auto">
              <a:xfrm>
                <a:off x="4602" y="2368"/>
                <a:ext cx="25" cy="33"/>
              </a:xfrm>
              <a:custGeom>
                <a:avLst/>
                <a:gdLst>
                  <a:gd name="T0" fmla="*/ 1 w 12"/>
                  <a:gd name="T1" fmla="*/ 11 h 16"/>
                  <a:gd name="T2" fmla="*/ 1 w 12"/>
                  <a:gd name="T3" fmla="*/ 0 h 16"/>
                  <a:gd name="T4" fmla="*/ 6 w 12"/>
                  <a:gd name="T5" fmla="*/ 1 h 16"/>
                  <a:gd name="T6" fmla="*/ 11 w 12"/>
                  <a:gd name="T7" fmla="*/ 2 h 16"/>
                  <a:gd name="T8" fmla="*/ 11 w 12"/>
                  <a:gd name="T9" fmla="*/ 6 h 16"/>
                  <a:gd name="T10" fmla="*/ 7 w 12"/>
                  <a:gd name="T11" fmla="*/ 7 h 16"/>
                  <a:gd name="T12" fmla="*/ 1 w 12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1" y="11"/>
                    </a:moveTo>
                    <a:cubicBezTo>
                      <a:pt x="1" y="10"/>
                      <a:pt x="0" y="1"/>
                      <a:pt x="1" y="0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9" y="2"/>
                      <a:pt x="10" y="1"/>
                      <a:pt x="11" y="2"/>
                    </a:cubicBezTo>
                    <a:cubicBezTo>
                      <a:pt x="12" y="2"/>
                      <a:pt x="11" y="5"/>
                      <a:pt x="11" y="6"/>
                    </a:cubicBezTo>
                    <a:cubicBezTo>
                      <a:pt x="11" y="6"/>
                      <a:pt x="9" y="7"/>
                      <a:pt x="7" y="7"/>
                    </a:cubicBezTo>
                    <a:cubicBezTo>
                      <a:pt x="7" y="7"/>
                      <a:pt x="0" y="16"/>
                      <a:pt x="1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7" name="Freeform 44"/>
              <p:cNvSpPr>
                <a:spLocks/>
              </p:cNvSpPr>
              <p:nvPr/>
            </p:nvSpPr>
            <p:spPr bwMode="auto">
              <a:xfrm>
                <a:off x="4572" y="2271"/>
                <a:ext cx="69" cy="91"/>
              </a:xfrm>
              <a:custGeom>
                <a:avLst/>
                <a:gdLst>
                  <a:gd name="T0" fmla="*/ 0 w 34"/>
                  <a:gd name="T1" fmla="*/ 19 h 45"/>
                  <a:gd name="T2" fmla="*/ 5 w 34"/>
                  <a:gd name="T3" fmla="*/ 18 h 45"/>
                  <a:gd name="T4" fmla="*/ 4 w 34"/>
                  <a:gd name="T5" fmla="*/ 7 h 45"/>
                  <a:gd name="T6" fmla="*/ 6 w 34"/>
                  <a:gd name="T7" fmla="*/ 1 h 45"/>
                  <a:gd name="T8" fmla="*/ 13 w 34"/>
                  <a:gd name="T9" fmla="*/ 2 h 45"/>
                  <a:gd name="T10" fmla="*/ 18 w 34"/>
                  <a:gd name="T11" fmla="*/ 1 h 45"/>
                  <a:gd name="T12" fmla="*/ 20 w 34"/>
                  <a:gd name="T13" fmla="*/ 14 h 45"/>
                  <a:gd name="T14" fmla="*/ 13 w 34"/>
                  <a:gd name="T15" fmla="*/ 20 h 45"/>
                  <a:gd name="T16" fmla="*/ 13 w 34"/>
                  <a:gd name="T17" fmla="*/ 29 h 45"/>
                  <a:gd name="T18" fmla="*/ 17 w 34"/>
                  <a:gd name="T19" fmla="*/ 33 h 45"/>
                  <a:gd name="T20" fmla="*/ 23 w 34"/>
                  <a:gd name="T21" fmla="*/ 32 h 45"/>
                  <a:gd name="T22" fmla="*/ 33 w 34"/>
                  <a:gd name="T23" fmla="*/ 36 h 45"/>
                  <a:gd name="T24" fmla="*/ 32 w 34"/>
                  <a:gd name="T25" fmla="*/ 40 h 45"/>
                  <a:gd name="T26" fmla="*/ 30 w 34"/>
                  <a:gd name="T27" fmla="*/ 44 h 45"/>
                  <a:gd name="T28" fmla="*/ 21 w 34"/>
                  <a:gd name="T29" fmla="*/ 38 h 45"/>
                  <a:gd name="T30" fmla="*/ 12 w 34"/>
                  <a:gd name="T31" fmla="*/ 39 h 45"/>
                  <a:gd name="T32" fmla="*/ 5 w 34"/>
                  <a:gd name="T33" fmla="*/ 37 h 45"/>
                  <a:gd name="T34" fmla="*/ 7 w 34"/>
                  <a:gd name="T35" fmla="*/ 30 h 45"/>
                  <a:gd name="T36" fmla="*/ 2 w 34"/>
                  <a:gd name="T37" fmla="*/ 29 h 45"/>
                  <a:gd name="T38" fmla="*/ 0 w 34"/>
                  <a:gd name="T39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45">
                    <a:moveTo>
                      <a:pt x="0" y="19"/>
                    </a:moveTo>
                    <a:cubicBezTo>
                      <a:pt x="0" y="16"/>
                      <a:pt x="5" y="20"/>
                      <a:pt x="5" y="18"/>
                    </a:cubicBezTo>
                    <a:cubicBezTo>
                      <a:pt x="5" y="16"/>
                      <a:pt x="4" y="10"/>
                      <a:pt x="4" y="7"/>
                    </a:cubicBezTo>
                    <a:cubicBezTo>
                      <a:pt x="4" y="5"/>
                      <a:pt x="5" y="1"/>
                      <a:pt x="6" y="1"/>
                    </a:cubicBezTo>
                    <a:cubicBezTo>
                      <a:pt x="7" y="0"/>
                      <a:pt x="12" y="2"/>
                      <a:pt x="13" y="2"/>
                    </a:cubicBezTo>
                    <a:cubicBezTo>
                      <a:pt x="15" y="2"/>
                      <a:pt x="18" y="0"/>
                      <a:pt x="18" y="1"/>
                    </a:cubicBezTo>
                    <a:cubicBezTo>
                      <a:pt x="19" y="2"/>
                      <a:pt x="21" y="13"/>
                      <a:pt x="20" y="14"/>
                    </a:cubicBezTo>
                    <a:cubicBezTo>
                      <a:pt x="19" y="16"/>
                      <a:pt x="14" y="18"/>
                      <a:pt x="13" y="20"/>
                    </a:cubicBezTo>
                    <a:cubicBezTo>
                      <a:pt x="12" y="22"/>
                      <a:pt x="13" y="27"/>
                      <a:pt x="13" y="29"/>
                    </a:cubicBezTo>
                    <a:cubicBezTo>
                      <a:pt x="13" y="31"/>
                      <a:pt x="16" y="33"/>
                      <a:pt x="17" y="33"/>
                    </a:cubicBezTo>
                    <a:cubicBezTo>
                      <a:pt x="18" y="33"/>
                      <a:pt x="22" y="31"/>
                      <a:pt x="23" y="32"/>
                    </a:cubicBezTo>
                    <a:cubicBezTo>
                      <a:pt x="25" y="33"/>
                      <a:pt x="33" y="35"/>
                      <a:pt x="33" y="36"/>
                    </a:cubicBezTo>
                    <a:cubicBezTo>
                      <a:pt x="34" y="37"/>
                      <a:pt x="32" y="39"/>
                      <a:pt x="32" y="40"/>
                    </a:cubicBezTo>
                    <a:cubicBezTo>
                      <a:pt x="32" y="41"/>
                      <a:pt x="32" y="45"/>
                      <a:pt x="30" y="44"/>
                    </a:cubicBezTo>
                    <a:cubicBezTo>
                      <a:pt x="28" y="43"/>
                      <a:pt x="23" y="38"/>
                      <a:pt x="21" y="38"/>
                    </a:cubicBezTo>
                    <a:cubicBezTo>
                      <a:pt x="20" y="39"/>
                      <a:pt x="15" y="39"/>
                      <a:pt x="12" y="39"/>
                    </a:cubicBezTo>
                    <a:cubicBezTo>
                      <a:pt x="9" y="39"/>
                      <a:pt x="5" y="38"/>
                      <a:pt x="5" y="37"/>
                    </a:cubicBezTo>
                    <a:cubicBezTo>
                      <a:pt x="4" y="35"/>
                      <a:pt x="10" y="32"/>
                      <a:pt x="7" y="30"/>
                    </a:cubicBezTo>
                    <a:cubicBezTo>
                      <a:pt x="4" y="28"/>
                      <a:pt x="2" y="31"/>
                      <a:pt x="2" y="29"/>
                    </a:cubicBezTo>
                    <a:cubicBezTo>
                      <a:pt x="1" y="27"/>
                      <a:pt x="0" y="23"/>
                      <a:pt x="0" y="1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8" name="Freeform 45"/>
              <p:cNvSpPr>
                <a:spLocks/>
              </p:cNvSpPr>
              <p:nvPr/>
            </p:nvSpPr>
            <p:spPr bwMode="auto">
              <a:xfrm>
                <a:off x="4572" y="2354"/>
                <a:ext cx="22" cy="24"/>
              </a:xfrm>
              <a:custGeom>
                <a:avLst/>
                <a:gdLst>
                  <a:gd name="T0" fmla="*/ 3 w 11"/>
                  <a:gd name="T1" fmla="*/ 2 h 12"/>
                  <a:gd name="T2" fmla="*/ 10 w 11"/>
                  <a:gd name="T3" fmla="*/ 5 h 12"/>
                  <a:gd name="T4" fmla="*/ 9 w 11"/>
                  <a:gd name="T5" fmla="*/ 12 h 12"/>
                  <a:gd name="T6" fmla="*/ 3 w 11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2">
                    <a:moveTo>
                      <a:pt x="3" y="2"/>
                    </a:moveTo>
                    <a:cubicBezTo>
                      <a:pt x="4" y="0"/>
                      <a:pt x="10" y="4"/>
                      <a:pt x="10" y="5"/>
                    </a:cubicBezTo>
                    <a:cubicBezTo>
                      <a:pt x="9" y="5"/>
                      <a:pt x="11" y="11"/>
                      <a:pt x="9" y="12"/>
                    </a:cubicBezTo>
                    <a:cubicBezTo>
                      <a:pt x="8" y="12"/>
                      <a:pt x="0" y="4"/>
                      <a:pt x="3" y="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9" name="Freeform 46"/>
              <p:cNvSpPr>
                <a:spLocks/>
              </p:cNvSpPr>
              <p:nvPr/>
            </p:nvSpPr>
            <p:spPr bwMode="auto">
              <a:xfrm>
                <a:off x="4527" y="2382"/>
                <a:ext cx="45" cy="55"/>
              </a:xfrm>
              <a:custGeom>
                <a:avLst/>
                <a:gdLst>
                  <a:gd name="T0" fmla="*/ 8 w 22"/>
                  <a:gd name="T1" fmla="*/ 23 h 27"/>
                  <a:gd name="T2" fmla="*/ 2 w 22"/>
                  <a:gd name="T3" fmla="*/ 26 h 27"/>
                  <a:gd name="T4" fmla="*/ 6 w 22"/>
                  <a:gd name="T5" fmla="*/ 17 h 27"/>
                  <a:gd name="T6" fmla="*/ 13 w 22"/>
                  <a:gd name="T7" fmla="*/ 10 h 27"/>
                  <a:gd name="T8" fmla="*/ 17 w 22"/>
                  <a:gd name="T9" fmla="*/ 5 h 27"/>
                  <a:gd name="T10" fmla="*/ 19 w 22"/>
                  <a:gd name="T11" fmla="*/ 0 h 27"/>
                  <a:gd name="T12" fmla="*/ 22 w 22"/>
                  <a:gd name="T13" fmla="*/ 3 h 27"/>
                  <a:gd name="T14" fmla="*/ 22 w 22"/>
                  <a:gd name="T15" fmla="*/ 10 h 27"/>
                  <a:gd name="T16" fmla="*/ 15 w 22"/>
                  <a:gd name="T17" fmla="*/ 16 h 27"/>
                  <a:gd name="T18" fmla="*/ 8 w 22"/>
                  <a:gd name="T1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cubicBezTo>
                      <a:pt x="7" y="24"/>
                      <a:pt x="3" y="27"/>
                      <a:pt x="2" y="26"/>
                    </a:cubicBezTo>
                    <a:cubicBezTo>
                      <a:pt x="0" y="25"/>
                      <a:pt x="3" y="19"/>
                      <a:pt x="6" y="17"/>
                    </a:cubicBezTo>
                    <a:cubicBezTo>
                      <a:pt x="9" y="16"/>
                      <a:pt x="10" y="12"/>
                      <a:pt x="13" y="10"/>
                    </a:cubicBezTo>
                    <a:cubicBezTo>
                      <a:pt x="16" y="8"/>
                      <a:pt x="17" y="7"/>
                      <a:pt x="17" y="5"/>
                    </a:cubicBezTo>
                    <a:cubicBezTo>
                      <a:pt x="17" y="4"/>
                      <a:pt x="17" y="0"/>
                      <a:pt x="19" y="0"/>
                    </a:cubicBezTo>
                    <a:cubicBezTo>
                      <a:pt x="21" y="0"/>
                      <a:pt x="22" y="1"/>
                      <a:pt x="22" y="3"/>
                    </a:cubicBezTo>
                    <a:cubicBezTo>
                      <a:pt x="22" y="4"/>
                      <a:pt x="22" y="9"/>
                      <a:pt x="22" y="10"/>
                    </a:cubicBezTo>
                    <a:cubicBezTo>
                      <a:pt x="20" y="11"/>
                      <a:pt x="16" y="14"/>
                      <a:pt x="15" y="16"/>
                    </a:cubicBezTo>
                    <a:cubicBezTo>
                      <a:pt x="13" y="17"/>
                      <a:pt x="10" y="22"/>
                      <a:pt x="8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574" name="Freeform 47"/>
            <p:cNvSpPr>
              <a:spLocks/>
            </p:cNvSpPr>
            <p:nvPr/>
          </p:nvSpPr>
          <p:spPr bwMode="auto">
            <a:xfrm>
              <a:off x="6524303" y="3563804"/>
              <a:ext cx="138112" cy="346075"/>
            </a:xfrm>
            <a:custGeom>
              <a:avLst/>
              <a:gdLst>
                <a:gd name="T0" fmla="*/ 2 w 55"/>
                <a:gd name="T1" fmla="*/ 10 h 118"/>
                <a:gd name="T2" fmla="*/ 0 w 55"/>
                <a:gd name="T3" fmla="*/ 6 h 118"/>
                <a:gd name="T4" fmla="*/ 4 w 55"/>
                <a:gd name="T5" fmla="*/ 5 h 118"/>
                <a:gd name="T6" fmla="*/ 21 w 55"/>
                <a:gd name="T7" fmla="*/ 0 h 118"/>
                <a:gd name="T8" fmla="*/ 26 w 55"/>
                <a:gd name="T9" fmla="*/ 2 h 118"/>
                <a:gd name="T10" fmla="*/ 33 w 55"/>
                <a:gd name="T11" fmla="*/ 3 h 118"/>
                <a:gd name="T12" fmla="*/ 32 w 55"/>
                <a:gd name="T13" fmla="*/ 9 h 118"/>
                <a:gd name="T14" fmla="*/ 42 w 55"/>
                <a:gd name="T15" fmla="*/ 14 h 118"/>
                <a:gd name="T16" fmla="*/ 37 w 55"/>
                <a:gd name="T17" fmla="*/ 18 h 118"/>
                <a:gd name="T18" fmla="*/ 32 w 55"/>
                <a:gd name="T19" fmla="*/ 22 h 118"/>
                <a:gd name="T20" fmla="*/ 26 w 55"/>
                <a:gd name="T21" fmla="*/ 30 h 118"/>
                <a:gd name="T22" fmla="*/ 29 w 55"/>
                <a:gd name="T23" fmla="*/ 38 h 118"/>
                <a:gd name="T24" fmla="*/ 33 w 55"/>
                <a:gd name="T25" fmla="*/ 43 h 118"/>
                <a:gd name="T26" fmla="*/ 38 w 55"/>
                <a:gd name="T27" fmla="*/ 49 h 118"/>
                <a:gd name="T28" fmla="*/ 48 w 55"/>
                <a:gd name="T29" fmla="*/ 58 h 118"/>
                <a:gd name="T30" fmla="*/ 54 w 55"/>
                <a:gd name="T31" fmla="*/ 72 h 118"/>
                <a:gd name="T32" fmla="*/ 54 w 55"/>
                <a:gd name="T33" fmla="*/ 88 h 118"/>
                <a:gd name="T34" fmla="*/ 50 w 55"/>
                <a:gd name="T35" fmla="*/ 96 h 118"/>
                <a:gd name="T36" fmla="*/ 35 w 55"/>
                <a:gd name="T37" fmla="*/ 102 h 118"/>
                <a:gd name="T38" fmla="*/ 31 w 55"/>
                <a:gd name="T39" fmla="*/ 110 h 118"/>
                <a:gd name="T40" fmla="*/ 24 w 55"/>
                <a:gd name="T41" fmla="*/ 114 h 118"/>
                <a:gd name="T42" fmla="*/ 17 w 55"/>
                <a:gd name="T43" fmla="*/ 117 h 118"/>
                <a:gd name="T44" fmla="*/ 18 w 55"/>
                <a:gd name="T45" fmla="*/ 104 h 118"/>
                <a:gd name="T46" fmla="*/ 15 w 55"/>
                <a:gd name="T47" fmla="*/ 102 h 118"/>
                <a:gd name="T48" fmla="*/ 20 w 55"/>
                <a:gd name="T49" fmla="*/ 98 h 118"/>
                <a:gd name="T50" fmla="*/ 28 w 55"/>
                <a:gd name="T51" fmla="*/ 96 h 118"/>
                <a:gd name="T52" fmla="*/ 29 w 55"/>
                <a:gd name="T53" fmla="*/ 90 h 118"/>
                <a:gd name="T54" fmla="*/ 38 w 55"/>
                <a:gd name="T55" fmla="*/ 85 h 118"/>
                <a:gd name="T56" fmla="*/ 38 w 55"/>
                <a:gd name="T57" fmla="*/ 74 h 118"/>
                <a:gd name="T58" fmla="*/ 38 w 55"/>
                <a:gd name="T59" fmla="*/ 62 h 118"/>
                <a:gd name="T60" fmla="*/ 32 w 55"/>
                <a:gd name="T61" fmla="*/ 54 h 118"/>
                <a:gd name="T62" fmla="*/ 26 w 55"/>
                <a:gd name="T63" fmla="*/ 46 h 118"/>
                <a:gd name="T64" fmla="*/ 18 w 55"/>
                <a:gd name="T65" fmla="*/ 37 h 118"/>
                <a:gd name="T66" fmla="*/ 11 w 55"/>
                <a:gd name="T67" fmla="*/ 33 h 118"/>
                <a:gd name="T68" fmla="*/ 13 w 55"/>
                <a:gd name="T69" fmla="*/ 28 h 118"/>
                <a:gd name="T70" fmla="*/ 18 w 55"/>
                <a:gd name="T71" fmla="*/ 27 h 118"/>
                <a:gd name="T72" fmla="*/ 20 w 55"/>
                <a:gd name="T73" fmla="*/ 23 h 118"/>
                <a:gd name="T74" fmla="*/ 14 w 55"/>
                <a:gd name="T75" fmla="*/ 18 h 118"/>
                <a:gd name="T76" fmla="*/ 10 w 55"/>
                <a:gd name="T77" fmla="*/ 20 h 118"/>
                <a:gd name="T78" fmla="*/ 3 w 55"/>
                <a:gd name="T79" fmla="*/ 17 h 118"/>
                <a:gd name="T80" fmla="*/ 2 w 55"/>
                <a:gd name="T81" fmla="*/ 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" h="118">
                  <a:moveTo>
                    <a:pt x="2" y="1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4" y="5"/>
                    <a:pt x="4" y="5"/>
                  </a:cubicBezTo>
                  <a:cubicBezTo>
                    <a:pt x="6" y="5"/>
                    <a:pt x="20" y="1"/>
                    <a:pt x="21" y="0"/>
                  </a:cubicBezTo>
                  <a:cubicBezTo>
                    <a:pt x="22" y="0"/>
                    <a:pt x="25" y="1"/>
                    <a:pt x="26" y="2"/>
                  </a:cubicBezTo>
                  <a:cubicBezTo>
                    <a:pt x="28" y="2"/>
                    <a:pt x="31" y="2"/>
                    <a:pt x="33" y="3"/>
                  </a:cubicBezTo>
                  <a:cubicBezTo>
                    <a:pt x="35" y="4"/>
                    <a:pt x="31" y="8"/>
                    <a:pt x="32" y="9"/>
                  </a:cubicBezTo>
                  <a:cubicBezTo>
                    <a:pt x="33" y="9"/>
                    <a:pt x="42" y="14"/>
                    <a:pt x="42" y="14"/>
                  </a:cubicBezTo>
                  <a:cubicBezTo>
                    <a:pt x="40" y="16"/>
                    <a:pt x="38" y="18"/>
                    <a:pt x="37" y="18"/>
                  </a:cubicBezTo>
                  <a:cubicBezTo>
                    <a:pt x="35" y="19"/>
                    <a:pt x="34" y="20"/>
                    <a:pt x="32" y="22"/>
                  </a:cubicBezTo>
                  <a:cubicBezTo>
                    <a:pt x="31" y="25"/>
                    <a:pt x="27" y="27"/>
                    <a:pt x="26" y="30"/>
                  </a:cubicBezTo>
                  <a:cubicBezTo>
                    <a:pt x="26" y="33"/>
                    <a:pt x="28" y="38"/>
                    <a:pt x="29" y="38"/>
                  </a:cubicBezTo>
                  <a:cubicBezTo>
                    <a:pt x="29" y="38"/>
                    <a:pt x="33" y="42"/>
                    <a:pt x="33" y="43"/>
                  </a:cubicBezTo>
                  <a:cubicBezTo>
                    <a:pt x="33" y="44"/>
                    <a:pt x="37" y="48"/>
                    <a:pt x="38" y="49"/>
                  </a:cubicBezTo>
                  <a:cubicBezTo>
                    <a:pt x="39" y="50"/>
                    <a:pt x="46" y="55"/>
                    <a:pt x="48" y="58"/>
                  </a:cubicBezTo>
                  <a:cubicBezTo>
                    <a:pt x="49" y="61"/>
                    <a:pt x="53" y="70"/>
                    <a:pt x="54" y="72"/>
                  </a:cubicBezTo>
                  <a:cubicBezTo>
                    <a:pt x="54" y="75"/>
                    <a:pt x="55" y="85"/>
                    <a:pt x="54" y="88"/>
                  </a:cubicBezTo>
                  <a:cubicBezTo>
                    <a:pt x="53" y="90"/>
                    <a:pt x="51" y="95"/>
                    <a:pt x="50" y="96"/>
                  </a:cubicBezTo>
                  <a:cubicBezTo>
                    <a:pt x="48" y="97"/>
                    <a:pt x="36" y="101"/>
                    <a:pt x="35" y="102"/>
                  </a:cubicBezTo>
                  <a:cubicBezTo>
                    <a:pt x="33" y="104"/>
                    <a:pt x="33" y="110"/>
                    <a:pt x="31" y="110"/>
                  </a:cubicBezTo>
                  <a:cubicBezTo>
                    <a:pt x="29" y="110"/>
                    <a:pt x="25" y="112"/>
                    <a:pt x="24" y="114"/>
                  </a:cubicBezTo>
                  <a:cubicBezTo>
                    <a:pt x="23" y="116"/>
                    <a:pt x="18" y="118"/>
                    <a:pt x="17" y="117"/>
                  </a:cubicBezTo>
                  <a:cubicBezTo>
                    <a:pt x="15" y="116"/>
                    <a:pt x="19" y="105"/>
                    <a:pt x="18" y="104"/>
                  </a:cubicBezTo>
                  <a:cubicBezTo>
                    <a:pt x="17" y="104"/>
                    <a:pt x="16" y="103"/>
                    <a:pt x="15" y="102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2" y="97"/>
                    <a:pt x="27" y="98"/>
                    <a:pt x="28" y="96"/>
                  </a:cubicBezTo>
                  <a:cubicBezTo>
                    <a:pt x="30" y="95"/>
                    <a:pt x="27" y="90"/>
                    <a:pt x="29" y="90"/>
                  </a:cubicBezTo>
                  <a:cubicBezTo>
                    <a:pt x="31" y="90"/>
                    <a:pt x="36" y="87"/>
                    <a:pt x="38" y="85"/>
                  </a:cubicBezTo>
                  <a:cubicBezTo>
                    <a:pt x="40" y="83"/>
                    <a:pt x="37" y="75"/>
                    <a:pt x="38" y="74"/>
                  </a:cubicBezTo>
                  <a:cubicBezTo>
                    <a:pt x="39" y="72"/>
                    <a:pt x="39" y="65"/>
                    <a:pt x="38" y="62"/>
                  </a:cubicBezTo>
                  <a:cubicBezTo>
                    <a:pt x="37" y="60"/>
                    <a:pt x="33" y="56"/>
                    <a:pt x="32" y="54"/>
                  </a:cubicBezTo>
                  <a:cubicBezTo>
                    <a:pt x="31" y="53"/>
                    <a:pt x="27" y="49"/>
                    <a:pt x="26" y="46"/>
                  </a:cubicBezTo>
                  <a:cubicBezTo>
                    <a:pt x="24" y="44"/>
                    <a:pt x="21" y="38"/>
                    <a:pt x="18" y="37"/>
                  </a:cubicBezTo>
                  <a:cubicBezTo>
                    <a:pt x="16" y="36"/>
                    <a:pt x="12" y="33"/>
                    <a:pt x="11" y="33"/>
                  </a:cubicBezTo>
                  <a:cubicBezTo>
                    <a:pt x="10" y="32"/>
                    <a:pt x="13" y="28"/>
                    <a:pt x="13" y="28"/>
                  </a:cubicBezTo>
                  <a:cubicBezTo>
                    <a:pt x="13" y="28"/>
                    <a:pt x="18" y="29"/>
                    <a:pt x="18" y="27"/>
                  </a:cubicBezTo>
                  <a:cubicBezTo>
                    <a:pt x="19" y="26"/>
                    <a:pt x="20" y="23"/>
                    <a:pt x="20" y="23"/>
                  </a:cubicBezTo>
                  <a:cubicBezTo>
                    <a:pt x="20" y="23"/>
                    <a:pt x="16" y="19"/>
                    <a:pt x="14" y="18"/>
                  </a:cubicBezTo>
                  <a:cubicBezTo>
                    <a:pt x="12" y="17"/>
                    <a:pt x="11" y="19"/>
                    <a:pt x="10" y="20"/>
                  </a:cubicBezTo>
                  <a:cubicBezTo>
                    <a:pt x="8" y="21"/>
                    <a:pt x="4" y="20"/>
                    <a:pt x="3" y="17"/>
                  </a:cubicBezTo>
                  <a:cubicBezTo>
                    <a:pt x="3" y="15"/>
                    <a:pt x="4" y="11"/>
                    <a:pt x="2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575" name="Group 48"/>
            <p:cNvGrpSpPr>
              <a:grpSpLocks/>
            </p:cNvGrpSpPr>
            <p:nvPr/>
          </p:nvGrpSpPr>
          <p:grpSpPr bwMode="auto">
            <a:xfrm>
              <a:off x="6482809" y="3930054"/>
              <a:ext cx="365198" cy="148881"/>
              <a:chOff x="4268" y="2449"/>
              <a:chExt cx="296" cy="103"/>
            </a:xfrm>
            <a:solidFill>
              <a:srgbClr val="C5E2FF"/>
            </a:solidFill>
          </p:grpSpPr>
          <p:sp>
            <p:nvSpPr>
              <p:cNvPr id="831" name="Freeform 49"/>
              <p:cNvSpPr>
                <a:spLocks/>
              </p:cNvSpPr>
              <p:nvPr/>
            </p:nvSpPr>
            <p:spPr bwMode="auto">
              <a:xfrm>
                <a:off x="4412" y="2449"/>
                <a:ext cx="152" cy="103"/>
              </a:xfrm>
              <a:custGeom>
                <a:avLst/>
                <a:gdLst>
                  <a:gd name="T0" fmla="*/ 3 w 75"/>
                  <a:gd name="T1" fmla="*/ 47 h 51"/>
                  <a:gd name="T2" fmla="*/ 0 w 75"/>
                  <a:gd name="T3" fmla="*/ 40 h 51"/>
                  <a:gd name="T4" fmla="*/ 11 w 75"/>
                  <a:gd name="T5" fmla="*/ 44 h 51"/>
                  <a:gd name="T6" fmla="*/ 14 w 75"/>
                  <a:gd name="T7" fmla="*/ 35 h 51"/>
                  <a:gd name="T8" fmla="*/ 25 w 75"/>
                  <a:gd name="T9" fmla="*/ 32 h 51"/>
                  <a:gd name="T10" fmla="*/ 31 w 75"/>
                  <a:gd name="T11" fmla="*/ 27 h 51"/>
                  <a:gd name="T12" fmla="*/ 35 w 75"/>
                  <a:gd name="T13" fmla="*/ 20 h 51"/>
                  <a:gd name="T14" fmla="*/ 47 w 75"/>
                  <a:gd name="T15" fmla="*/ 14 h 51"/>
                  <a:gd name="T16" fmla="*/ 55 w 75"/>
                  <a:gd name="T17" fmla="*/ 2 h 51"/>
                  <a:gd name="T18" fmla="*/ 59 w 75"/>
                  <a:gd name="T19" fmla="*/ 0 h 51"/>
                  <a:gd name="T20" fmla="*/ 60 w 75"/>
                  <a:gd name="T21" fmla="*/ 2 h 51"/>
                  <a:gd name="T22" fmla="*/ 61 w 75"/>
                  <a:gd name="T23" fmla="*/ 9 h 51"/>
                  <a:gd name="T24" fmla="*/ 69 w 75"/>
                  <a:gd name="T25" fmla="*/ 12 h 51"/>
                  <a:gd name="T26" fmla="*/ 75 w 75"/>
                  <a:gd name="T27" fmla="*/ 15 h 51"/>
                  <a:gd name="T28" fmla="*/ 71 w 75"/>
                  <a:gd name="T29" fmla="*/ 22 h 51"/>
                  <a:gd name="T30" fmla="*/ 64 w 75"/>
                  <a:gd name="T31" fmla="*/ 24 h 51"/>
                  <a:gd name="T32" fmla="*/ 64 w 75"/>
                  <a:gd name="T33" fmla="*/ 25 h 51"/>
                  <a:gd name="T34" fmla="*/ 59 w 75"/>
                  <a:gd name="T35" fmla="*/ 22 h 51"/>
                  <a:gd name="T36" fmla="*/ 48 w 75"/>
                  <a:gd name="T37" fmla="*/ 23 h 51"/>
                  <a:gd name="T38" fmla="*/ 44 w 75"/>
                  <a:gd name="T39" fmla="*/ 35 h 51"/>
                  <a:gd name="T40" fmla="*/ 36 w 75"/>
                  <a:gd name="T41" fmla="*/ 45 h 51"/>
                  <a:gd name="T42" fmla="*/ 25 w 75"/>
                  <a:gd name="T43" fmla="*/ 44 h 51"/>
                  <a:gd name="T44" fmla="*/ 21 w 75"/>
                  <a:gd name="T45" fmla="*/ 49 h 51"/>
                  <a:gd name="T46" fmla="*/ 9 w 75"/>
                  <a:gd name="T47" fmla="*/ 51 h 51"/>
                  <a:gd name="T48" fmla="*/ 3 w 75"/>
                  <a:gd name="T49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5" h="51">
                    <a:moveTo>
                      <a:pt x="3" y="47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3" y="38"/>
                      <a:pt x="10" y="44"/>
                      <a:pt x="11" y="44"/>
                    </a:cubicBezTo>
                    <a:cubicBezTo>
                      <a:pt x="12" y="44"/>
                      <a:pt x="13" y="36"/>
                      <a:pt x="14" y="35"/>
                    </a:cubicBezTo>
                    <a:cubicBezTo>
                      <a:pt x="15" y="33"/>
                      <a:pt x="23" y="32"/>
                      <a:pt x="25" y="32"/>
                    </a:cubicBezTo>
                    <a:cubicBezTo>
                      <a:pt x="27" y="32"/>
                      <a:pt x="29" y="29"/>
                      <a:pt x="31" y="27"/>
                    </a:cubicBezTo>
                    <a:cubicBezTo>
                      <a:pt x="33" y="25"/>
                      <a:pt x="33" y="20"/>
                      <a:pt x="35" y="20"/>
                    </a:cubicBezTo>
                    <a:cubicBezTo>
                      <a:pt x="39" y="20"/>
                      <a:pt x="45" y="15"/>
                      <a:pt x="47" y="14"/>
                    </a:cubicBezTo>
                    <a:cubicBezTo>
                      <a:pt x="49" y="13"/>
                      <a:pt x="54" y="3"/>
                      <a:pt x="55" y="2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1" y="0"/>
                      <a:pt x="60" y="2"/>
                      <a:pt x="60" y="2"/>
                    </a:cubicBezTo>
                    <a:cubicBezTo>
                      <a:pt x="60" y="2"/>
                      <a:pt x="61" y="8"/>
                      <a:pt x="61" y="9"/>
                    </a:cubicBezTo>
                    <a:cubicBezTo>
                      <a:pt x="61" y="11"/>
                      <a:pt x="67" y="11"/>
                      <a:pt x="69" y="12"/>
                    </a:cubicBezTo>
                    <a:cubicBezTo>
                      <a:pt x="70" y="13"/>
                      <a:pt x="74" y="13"/>
                      <a:pt x="75" y="15"/>
                    </a:cubicBezTo>
                    <a:cubicBezTo>
                      <a:pt x="75" y="17"/>
                      <a:pt x="73" y="21"/>
                      <a:pt x="71" y="22"/>
                    </a:cubicBezTo>
                    <a:cubicBezTo>
                      <a:pt x="71" y="22"/>
                      <a:pt x="64" y="24"/>
                      <a:pt x="64" y="24"/>
                    </a:cubicBezTo>
                    <a:cubicBezTo>
                      <a:pt x="64" y="24"/>
                      <a:pt x="64" y="25"/>
                      <a:pt x="64" y="25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2"/>
                      <a:pt x="50" y="22"/>
                      <a:pt x="48" y="23"/>
                    </a:cubicBezTo>
                    <a:cubicBezTo>
                      <a:pt x="46" y="24"/>
                      <a:pt x="44" y="32"/>
                      <a:pt x="44" y="35"/>
                    </a:cubicBezTo>
                    <a:cubicBezTo>
                      <a:pt x="44" y="37"/>
                      <a:pt x="38" y="45"/>
                      <a:pt x="36" y="45"/>
                    </a:cubicBezTo>
                    <a:cubicBezTo>
                      <a:pt x="33" y="46"/>
                      <a:pt x="28" y="44"/>
                      <a:pt x="25" y="44"/>
                    </a:cubicBezTo>
                    <a:cubicBezTo>
                      <a:pt x="22" y="43"/>
                      <a:pt x="22" y="47"/>
                      <a:pt x="21" y="49"/>
                    </a:cubicBezTo>
                    <a:cubicBezTo>
                      <a:pt x="21" y="50"/>
                      <a:pt x="11" y="51"/>
                      <a:pt x="9" y="51"/>
                    </a:cubicBezTo>
                    <a:cubicBezTo>
                      <a:pt x="6" y="51"/>
                      <a:pt x="4" y="49"/>
                      <a:pt x="3" y="4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2" name="Freeform 50"/>
              <p:cNvSpPr>
                <a:spLocks/>
              </p:cNvSpPr>
              <p:nvPr/>
            </p:nvSpPr>
            <p:spPr bwMode="auto">
              <a:xfrm>
                <a:off x="4268" y="2463"/>
                <a:ext cx="67" cy="81"/>
              </a:xfrm>
              <a:custGeom>
                <a:avLst/>
                <a:gdLst>
                  <a:gd name="T0" fmla="*/ 6 w 33"/>
                  <a:gd name="T1" fmla="*/ 20 h 40"/>
                  <a:gd name="T2" fmla="*/ 0 w 33"/>
                  <a:gd name="T3" fmla="*/ 0 h 40"/>
                  <a:gd name="T4" fmla="*/ 6 w 33"/>
                  <a:gd name="T5" fmla="*/ 0 h 40"/>
                  <a:gd name="T6" fmla="*/ 9 w 33"/>
                  <a:gd name="T7" fmla="*/ 5 h 40"/>
                  <a:gd name="T8" fmla="*/ 16 w 33"/>
                  <a:gd name="T9" fmla="*/ 0 h 40"/>
                  <a:gd name="T10" fmla="*/ 21 w 33"/>
                  <a:gd name="T11" fmla="*/ 4 h 40"/>
                  <a:gd name="T12" fmla="*/ 26 w 33"/>
                  <a:gd name="T13" fmla="*/ 12 h 40"/>
                  <a:gd name="T14" fmla="*/ 26 w 33"/>
                  <a:gd name="T15" fmla="*/ 24 h 40"/>
                  <a:gd name="T16" fmla="*/ 32 w 33"/>
                  <a:gd name="T17" fmla="*/ 34 h 40"/>
                  <a:gd name="T18" fmla="*/ 32 w 33"/>
                  <a:gd name="T19" fmla="*/ 39 h 40"/>
                  <a:gd name="T20" fmla="*/ 25 w 33"/>
                  <a:gd name="T21" fmla="*/ 38 h 40"/>
                  <a:gd name="T22" fmla="*/ 9 w 33"/>
                  <a:gd name="T23" fmla="*/ 27 h 40"/>
                  <a:gd name="T24" fmla="*/ 6 w 33"/>
                  <a:gd name="T25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0">
                    <a:moveTo>
                      <a:pt x="6" y="20"/>
                    </a:moveTo>
                    <a:cubicBezTo>
                      <a:pt x="4" y="17"/>
                      <a:pt x="2" y="3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5"/>
                      <a:pt x="9" y="5"/>
                    </a:cubicBezTo>
                    <a:cubicBezTo>
                      <a:pt x="10" y="5"/>
                      <a:pt x="16" y="0"/>
                      <a:pt x="16" y="0"/>
                    </a:cubicBezTo>
                    <a:cubicBezTo>
                      <a:pt x="18" y="1"/>
                      <a:pt x="20" y="3"/>
                      <a:pt x="21" y="4"/>
                    </a:cubicBezTo>
                    <a:cubicBezTo>
                      <a:pt x="23" y="6"/>
                      <a:pt x="26" y="9"/>
                      <a:pt x="26" y="12"/>
                    </a:cubicBezTo>
                    <a:cubicBezTo>
                      <a:pt x="26" y="15"/>
                      <a:pt x="25" y="21"/>
                      <a:pt x="26" y="24"/>
                    </a:cubicBezTo>
                    <a:cubicBezTo>
                      <a:pt x="26" y="28"/>
                      <a:pt x="31" y="33"/>
                      <a:pt x="32" y="34"/>
                    </a:cubicBezTo>
                    <a:cubicBezTo>
                      <a:pt x="32" y="36"/>
                      <a:pt x="33" y="38"/>
                      <a:pt x="32" y="39"/>
                    </a:cubicBezTo>
                    <a:cubicBezTo>
                      <a:pt x="30" y="40"/>
                      <a:pt x="27" y="38"/>
                      <a:pt x="25" y="38"/>
                    </a:cubicBezTo>
                    <a:cubicBezTo>
                      <a:pt x="23" y="37"/>
                      <a:pt x="12" y="29"/>
                      <a:pt x="9" y="27"/>
                    </a:cubicBezTo>
                    <a:cubicBezTo>
                      <a:pt x="7" y="24"/>
                      <a:pt x="9" y="23"/>
                      <a:pt x="6" y="2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576" name="Freeform 51"/>
            <p:cNvSpPr>
              <a:spLocks/>
            </p:cNvSpPr>
            <p:nvPr/>
          </p:nvSpPr>
          <p:spPr bwMode="auto">
            <a:xfrm>
              <a:off x="6479853" y="3582853"/>
              <a:ext cx="146050" cy="280987"/>
            </a:xfrm>
            <a:custGeom>
              <a:avLst/>
              <a:gdLst>
                <a:gd name="T0" fmla="*/ 2 w 57"/>
                <a:gd name="T1" fmla="*/ 18 h 96"/>
                <a:gd name="T2" fmla="*/ 0 w 57"/>
                <a:gd name="T3" fmla="*/ 17 h 96"/>
                <a:gd name="T4" fmla="*/ 0 w 57"/>
                <a:gd name="T5" fmla="*/ 17 h 96"/>
                <a:gd name="T6" fmla="*/ 2 w 57"/>
                <a:gd name="T7" fmla="*/ 12 h 96"/>
                <a:gd name="T8" fmla="*/ 6 w 57"/>
                <a:gd name="T9" fmla="*/ 9 h 96"/>
                <a:gd name="T10" fmla="*/ 8 w 57"/>
                <a:gd name="T11" fmla="*/ 8 h 96"/>
                <a:gd name="T12" fmla="*/ 11 w 57"/>
                <a:gd name="T13" fmla="*/ 10 h 96"/>
                <a:gd name="T14" fmla="*/ 12 w 57"/>
                <a:gd name="T15" fmla="*/ 1 h 96"/>
                <a:gd name="T16" fmla="*/ 17 w 57"/>
                <a:gd name="T17" fmla="*/ 0 h 96"/>
                <a:gd name="T18" fmla="*/ 19 w 57"/>
                <a:gd name="T19" fmla="*/ 4 h 96"/>
                <a:gd name="T20" fmla="*/ 20 w 57"/>
                <a:gd name="T21" fmla="*/ 11 h 96"/>
                <a:gd name="T22" fmla="*/ 27 w 57"/>
                <a:gd name="T23" fmla="*/ 14 h 96"/>
                <a:gd name="T24" fmla="*/ 31 w 57"/>
                <a:gd name="T25" fmla="*/ 12 h 96"/>
                <a:gd name="T26" fmla="*/ 37 w 57"/>
                <a:gd name="T27" fmla="*/ 17 h 96"/>
                <a:gd name="T28" fmla="*/ 35 w 57"/>
                <a:gd name="T29" fmla="*/ 21 h 96"/>
                <a:gd name="T30" fmla="*/ 30 w 57"/>
                <a:gd name="T31" fmla="*/ 22 h 96"/>
                <a:gd name="T32" fmla="*/ 28 w 57"/>
                <a:gd name="T33" fmla="*/ 27 h 96"/>
                <a:gd name="T34" fmla="*/ 35 w 57"/>
                <a:gd name="T35" fmla="*/ 31 h 96"/>
                <a:gd name="T36" fmla="*/ 43 w 57"/>
                <a:gd name="T37" fmla="*/ 40 h 96"/>
                <a:gd name="T38" fmla="*/ 49 w 57"/>
                <a:gd name="T39" fmla="*/ 48 h 96"/>
                <a:gd name="T40" fmla="*/ 55 w 57"/>
                <a:gd name="T41" fmla="*/ 56 h 96"/>
                <a:gd name="T42" fmla="*/ 55 w 57"/>
                <a:gd name="T43" fmla="*/ 68 h 96"/>
                <a:gd name="T44" fmla="*/ 55 w 57"/>
                <a:gd name="T45" fmla="*/ 79 h 96"/>
                <a:gd name="T46" fmla="*/ 46 w 57"/>
                <a:gd name="T47" fmla="*/ 84 h 96"/>
                <a:gd name="T48" fmla="*/ 45 w 57"/>
                <a:gd name="T49" fmla="*/ 90 h 96"/>
                <a:gd name="T50" fmla="*/ 37 w 57"/>
                <a:gd name="T51" fmla="*/ 92 h 96"/>
                <a:gd name="T52" fmla="*/ 32 w 57"/>
                <a:gd name="T53" fmla="*/ 96 h 96"/>
                <a:gd name="T54" fmla="*/ 28 w 57"/>
                <a:gd name="T55" fmla="*/ 95 h 96"/>
                <a:gd name="T56" fmla="*/ 21 w 57"/>
                <a:gd name="T57" fmla="*/ 92 h 96"/>
                <a:gd name="T58" fmla="*/ 18 w 57"/>
                <a:gd name="T59" fmla="*/ 84 h 96"/>
                <a:gd name="T60" fmla="*/ 21 w 57"/>
                <a:gd name="T61" fmla="*/ 81 h 96"/>
                <a:gd name="T62" fmla="*/ 17 w 57"/>
                <a:gd name="T63" fmla="*/ 72 h 96"/>
                <a:gd name="T64" fmla="*/ 25 w 57"/>
                <a:gd name="T65" fmla="*/ 65 h 96"/>
                <a:gd name="T66" fmla="*/ 38 w 57"/>
                <a:gd name="T67" fmla="*/ 65 h 96"/>
                <a:gd name="T68" fmla="*/ 40 w 57"/>
                <a:gd name="T69" fmla="*/ 55 h 96"/>
                <a:gd name="T70" fmla="*/ 35 w 57"/>
                <a:gd name="T71" fmla="*/ 49 h 96"/>
                <a:gd name="T72" fmla="*/ 34 w 57"/>
                <a:gd name="T73" fmla="*/ 40 h 96"/>
                <a:gd name="T74" fmla="*/ 25 w 57"/>
                <a:gd name="T75" fmla="*/ 33 h 96"/>
                <a:gd name="T76" fmla="*/ 20 w 57"/>
                <a:gd name="T77" fmla="*/ 37 h 96"/>
                <a:gd name="T78" fmla="*/ 12 w 57"/>
                <a:gd name="T79" fmla="*/ 37 h 96"/>
                <a:gd name="T80" fmla="*/ 6 w 57"/>
                <a:gd name="T81" fmla="*/ 41 h 96"/>
                <a:gd name="T82" fmla="*/ 8 w 57"/>
                <a:gd name="T83" fmla="*/ 28 h 96"/>
                <a:gd name="T84" fmla="*/ 5 w 57"/>
                <a:gd name="T85" fmla="*/ 24 h 96"/>
                <a:gd name="T86" fmla="*/ 1 w 57"/>
                <a:gd name="T87" fmla="*/ 24 h 96"/>
                <a:gd name="T88" fmla="*/ 2 w 57"/>
                <a:gd name="T89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96">
                  <a:moveTo>
                    <a:pt x="2" y="18"/>
                  </a:moveTo>
                  <a:cubicBezTo>
                    <a:pt x="1" y="18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9" y="8"/>
                    <a:pt x="10" y="10"/>
                    <a:pt x="11" y="10"/>
                  </a:cubicBezTo>
                  <a:cubicBezTo>
                    <a:pt x="12" y="9"/>
                    <a:pt x="11" y="1"/>
                    <a:pt x="12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5"/>
                    <a:pt x="20" y="9"/>
                    <a:pt x="20" y="11"/>
                  </a:cubicBezTo>
                  <a:cubicBezTo>
                    <a:pt x="21" y="14"/>
                    <a:pt x="25" y="15"/>
                    <a:pt x="27" y="14"/>
                  </a:cubicBezTo>
                  <a:cubicBezTo>
                    <a:pt x="28" y="13"/>
                    <a:pt x="29" y="11"/>
                    <a:pt x="31" y="12"/>
                  </a:cubicBezTo>
                  <a:cubicBezTo>
                    <a:pt x="33" y="13"/>
                    <a:pt x="37" y="17"/>
                    <a:pt x="37" y="17"/>
                  </a:cubicBezTo>
                  <a:cubicBezTo>
                    <a:pt x="37" y="17"/>
                    <a:pt x="36" y="20"/>
                    <a:pt x="35" y="21"/>
                  </a:cubicBezTo>
                  <a:cubicBezTo>
                    <a:pt x="35" y="23"/>
                    <a:pt x="30" y="22"/>
                    <a:pt x="30" y="22"/>
                  </a:cubicBezTo>
                  <a:cubicBezTo>
                    <a:pt x="30" y="22"/>
                    <a:pt x="27" y="26"/>
                    <a:pt x="28" y="27"/>
                  </a:cubicBezTo>
                  <a:cubicBezTo>
                    <a:pt x="29" y="27"/>
                    <a:pt x="33" y="30"/>
                    <a:pt x="35" y="31"/>
                  </a:cubicBezTo>
                  <a:cubicBezTo>
                    <a:pt x="38" y="32"/>
                    <a:pt x="41" y="38"/>
                    <a:pt x="43" y="40"/>
                  </a:cubicBezTo>
                  <a:cubicBezTo>
                    <a:pt x="44" y="43"/>
                    <a:pt x="48" y="47"/>
                    <a:pt x="49" y="48"/>
                  </a:cubicBezTo>
                  <a:cubicBezTo>
                    <a:pt x="50" y="50"/>
                    <a:pt x="54" y="54"/>
                    <a:pt x="55" y="56"/>
                  </a:cubicBezTo>
                  <a:cubicBezTo>
                    <a:pt x="56" y="59"/>
                    <a:pt x="56" y="66"/>
                    <a:pt x="55" y="68"/>
                  </a:cubicBezTo>
                  <a:cubicBezTo>
                    <a:pt x="54" y="69"/>
                    <a:pt x="57" y="77"/>
                    <a:pt x="55" y="79"/>
                  </a:cubicBezTo>
                  <a:cubicBezTo>
                    <a:pt x="53" y="81"/>
                    <a:pt x="48" y="84"/>
                    <a:pt x="46" y="84"/>
                  </a:cubicBezTo>
                  <a:cubicBezTo>
                    <a:pt x="44" y="84"/>
                    <a:pt x="47" y="89"/>
                    <a:pt x="45" y="90"/>
                  </a:cubicBezTo>
                  <a:cubicBezTo>
                    <a:pt x="44" y="92"/>
                    <a:pt x="39" y="91"/>
                    <a:pt x="37" y="9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1" y="96"/>
                    <a:pt x="29" y="95"/>
                    <a:pt x="28" y="95"/>
                  </a:cubicBezTo>
                  <a:cubicBezTo>
                    <a:pt x="26" y="95"/>
                    <a:pt x="21" y="94"/>
                    <a:pt x="21" y="92"/>
                  </a:cubicBezTo>
                  <a:cubicBezTo>
                    <a:pt x="21" y="90"/>
                    <a:pt x="20" y="86"/>
                    <a:pt x="18" y="84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1" y="81"/>
                    <a:pt x="16" y="73"/>
                    <a:pt x="17" y="72"/>
                  </a:cubicBezTo>
                  <a:cubicBezTo>
                    <a:pt x="18" y="70"/>
                    <a:pt x="23" y="66"/>
                    <a:pt x="25" y="65"/>
                  </a:cubicBezTo>
                  <a:cubicBezTo>
                    <a:pt x="27" y="65"/>
                    <a:pt x="35" y="66"/>
                    <a:pt x="38" y="65"/>
                  </a:cubicBezTo>
                  <a:cubicBezTo>
                    <a:pt x="40" y="64"/>
                    <a:pt x="40" y="59"/>
                    <a:pt x="40" y="55"/>
                  </a:cubicBezTo>
                  <a:cubicBezTo>
                    <a:pt x="40" y="52"/>
                    <a:pt x="37" y="52"/>
                    <a:pt x="35" y="49"/>
                  </a:cubicBezTo>
                  <a:cubicBezTo>
                    <a:pt x="34" y="46"/>
                    <a:pt x="35" y="41"/>
                    <a:pt x="34" y="40"/>
                  </a:cubicBezTo>
                  <a:cubicBezTo>
                    <a:pt x="32" y="38"/>
                    <a:pt x="27" y="33"/>
                    <a:pt x="25" y="33"/>
                  </a:cubicBezTo>
                  <a:cubicBezTo>
                    <a:pt x="23" y="33"/>
                    <a:pt x="22" y="37"/>
                    <a:pt x="20" y="37"/>
                  </a:cubicBezTo>
                  <a:cubicBezTo>
                    <a:pt x="17" y="37"/>
                    <a:pt x="14" y="36"/>
                    <a:pt x="12" y="37"/>
                  </a:cubicBezTo>
                  <a:cubicBezTo>
                    <a:pt x="11" y="38"/>
                    <a:pt x="6" y="43"/>
                    <a:pt x="6" y="41"/>
                  </a:cubicBezTo>
                  <a:cubicBezTo>
                    <a:pt x="5" y="39"/>
                    <a:pt x="9" y="30"/>
                    <a:pt x="8" y="28"/>
                  </a:cubicBezTo>
                  <a:cubicBezTo>
                    <a:pt x="8" y="25"/>
                    <a:pt x="8" y="23"/>
                    <a:pt x="5" y="24"/>
                  </a:cubicBezTo>
                  <a:cubicBezTo>
                    <a:pt x="2" y="25"/>
                    <a:pt x="0" y="26"/>
                    <a:pt x="1" y="24"/>
                  </a:cubicBezTo>
                  <a:cubicBezTo>
                    <a:pt x="1" y="22"/>
                    <a:pt x="3" y="18"/>
                    <a:pt x="2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77" name="Freeform 52"/>
            <p:cNvSpPr>
              <a:spLocks/>
            </p:cNvSpPr>
            <p:nvPr/>
          </p:nvSpPr>
          <p:spPr bwMode="auto">
            <a:xfrm>
              <a:off x="6432228" y="3632066"/>
              <a:ext cx="152400" cy="331788"/>
            </a:xfrm>
            <a:custGeom>
              <a:avLst/>
              <a:gdLst>
                <a:gd name="T0" fmla="*/ 6 w 61"/>
                <a:gd name="T1" fmla="*/ 94 h 114"/>
                <a:gd name="T2" fmla="*/ 6 w 61"/>
                <a:gd name="T3" fmla="*/ 78 h 114"/>
                <a:gd name="T4" fmla="*/ 6 w 61"/>
                <a:gd name="T5" fmla="*/ 76 h 114"/>
                <a:gd name="T6" fmla="*/ 13 w 61"/>
                <a:gd name="T7" fmla="*/ 65 h 114"/>
                <a:gd name="T8" fmla="*/ 13 w 61"/>
                <a:gd name="T9" fmla="*/ 56 h 114"/>
                <a:gd name="T10" fmla="*/ 10 w 61"/>
                <a:gd name="T11" fmla="*/ 47 h 114"/>
                <a:gd name="T12" fmla="*/ 9 w 61"/>
                <a:gd name="T13" fmla="*/ 40 h 114"/>
                <a:gd name="T14" fmla="*/ 10 w 61"/>
                <a:gd name="T15" fmla="*/ 28 h 114"/>
                <a:gd name="T16" fmla="*/ 1 w 61"/>
                <a:gd name="T17" fmla="*/ 16 h 114"/>
                <a:gd name="T18" fmla="*/ 4 w 61"/>
                <a:gd name="T19" fmla="*/ 6 h 114"/>
                <a:gd name="T20" fmla="*/ 10 w 61"/>
                <a:gd name="T21" fmla="*/ 5 h 114"/>
                <a:gd name="T22" fmla="*/ 16 w 61"/>
                <a:gd name="T23" fmla="*/ 1 h 114"/>
                <a:gd name="T24" fmla="*/ 21 w 61"/>
                <a:gd name="T25" fmla="*/ 0 h 114"/>
                <a:gd name="T26" fmla="*/ 23 w 61"/>
                <a:gd name="T27" fmla="*/ 1 h 114"/>
                <a:gd name="T28" fmla="*/ 22 w 61"/>
                <a:gd name="T29" fmla="*/ 7 h 114"/>
                <a:gd name="T30" fmla="*/ 26 w 61"/>
                <a:gd name="T31" fmla="*/ 7 h 114"/>
                <a:gd name="T32" fmla="*/ 29 w 61"/>
                <a:gd name="T33" fmla="*/ 11 h 114"/>
                <a:gd name="T34" fmla="*/ 27 w 61"/>
                <a:gd name="T35" fmla="*/ 24 h 114"/>
                <a:gd name="T36" fmla="*/ 33 w 61"/>
                <a:gd name="T37" fmla="*/ 20 h 114"/>
                <a:gd name="T38" fmla="*/ 41 w 61"/>
                <a:gd name="T39" fmla="*/ 20 h 114"/>
                <a:gd name="T40" fmla="*/ 46 w 61"/>
                <a:gd name="T41" fmla="*/ 16 h 114"/>
                <a:gd name="T42" fmla="*/ 55 w 61"/>
                <a:gd name="T43" fmla="*/ 23 h 114"/>
                <a:gd name="T44" fmla="*/ 56 w 61"/>
                <a:gd name="T45" fmla="*/ 32 h 114"/>
                <a:gd name="T46" fmla="*/ 61 w 61"/>
                <a:gd name="T47" fmla="*/ 38 h 114"/>
                <a:gd name="T48" fmla="*/ 59 w 61"/>
                <a:gd name="T49" fmla="*/ 48 h 114"/>
                <a:gd name="T50" fmla="*/ 46 w 61"/>
                <a:gd name="T51" fmla="*/ 48 h 114"/>
                <a:gd name="T52" fmla="*/ 38 w 61"/>
                <a:gd name="T53" fmla="*/ 55 h 114"/>
                <a:gd name="T54" fmla="*/ 42 w 61"/>
                <a:gd name="T55" fmla="*/ 64 h 114"/>
                <a:gd name="T56" fmla="*/ 39 w 61"/>
                <a:gd name="T57" fmla="*/ 67 h 114"/>
                <a:gd name="T58" fmla="*/ 33 w 61"/>
                <a:gd name="T59" fmla="*/ 63 h 114"/>
                <a:gd name="T60" fmla="*/ 27 w 61"/>
                <a:gd name="T61" fmla="*/ 60 h 114"/>
                <a:gd name="T62" fmla="*/ 27 w 61"/>
                <a:gd name="T63" fmla="*/ 54 h 114"/>
                <a:gd name="T64" fmla="*/ 20 w 61"/>
                <a:gd name="T65" fmla="*/ 54 h 114"/>
                <a:gd name="T66" fmla="*/ 18 w 61"/>
                <a:gd name="T67" fmla="*/ 66 h 114"/>
                <a:gd name="T68" fmla="*/ 14 w 61"/>
                <a:gd name="T69" fmla="*/ 80 h 114"/>
                <a:gd name="T70" fmla="*/ 15 w 61"/>
                <a:gd name="T71" fmla="*/ 86 h 114"/>
                <a:gd name="T72" fmla="*/ 20 w 61"/>
                <a:gd name="T73" fmla="*/ 86 h 114"/>
                <a:gd name="T74" fmla="*/ 22 w 61"/>
                <a:gd name="T75" fmla="*/ 93 h 114"/>
                <a:gd name="T76" fmla="*/ 26 w 61"/>
                <a:gd name="T77" fmla="*/ 103 h 114"/>
                <a:gd name="T78" fmla="*/ 33 w 61"/>
                <a:gd name="T79" fmla="*/ 104 h 114"/>
                <a:gd name="T80" fmla="*/ 37 w 61"/>
                <a:gd name="T81" fmla="*/ 109 h 114"/>
                <a:gd name="T82" fmla="*/ 30 w 61"/>
                <a:gd name="T83" fmla="*/ 114 h 114"/>
                <a:gd name="T84" fmla="*/ 27 w 61"/>
                <a:gd name="T85" fmla="*/ 109 h 114"/>
                <a:gd name="T86" fmla="*/ 21 w 61"/>
                <a:gd name="T87" fmla="*/ 109 h 114"/>
                <a:gd name="T88" fmla="*/ 9 w 61"/>
                <a:gd name="T89" fmla="*/ 95 h 114"/>
                <a:gd name="T90" fmla="*/ 6 w 61"/>
                <a:gd name="T91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" h="114">
                  <a:moveTo>
                    <a:pt x="6" y="94"/>
                  </a:moveTo>
                  <a:cubicBezTo>
                    <a:pt x="6" y="90"/>
                    <a:pt x="6" y="83"/>
                    <a:pt x="6" y="78"/>
                  </a:cubicBezTo>
                  <a:cubicBezTo>
                    <a:pt x="6" y="77"/>
                    <a:pt x="6" y="76"/>
                    <a:pt x="6" y="76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3" y="64"/>
                    <a:pt x="13" y="57"/>
                    <a:pt x="13" y="56"/>
                  </a:cubicBezTo>
                  <a:cubicBezTo>
                    <a:pt x="13" y="55"/>
                    <a:pt x="12" y="49"/>
                    <a:pt x="10" y="47"/>
                  </a:cubicBezTo>
                  <a:cubicBezTo>
                    <a:pt x="9" y="45"/>
                    <a:pt x="9" y="41"/>
                    <a:pt x="9" y="40"/>
                  </a:cubicBezTo>
                  <a:cubicBezTo>
                    <a:pt x="10" y="38"/>
                    <a:pt x="10" y="31"/>
                    <a:pt x="10" y="28"/>
                  </a:cubicBezTo>
                  <a:cubicBezTo>
                    <a:pt x="10" y="25"/>
                    <a:pt x="0" y="17"/>
                    <a:pt x="1" y="16"/>
                  </a:cubicBezTo>
                  <a:cubicBezTo>
                    <a:pt x="2" y="14"/>
                    <a:pt x="3" y="8"/>
                    <a:pt x="4" y="6"/>
                  </a:cubicBezTo>
                  <a:cubicBezTo>
                    <a:pt x="5" y="5"/>
                    <a:pt x="9" y="5"/>
                    <a:pt x="10" y="5"/>
                  </a:cubicBezTo>
                  <a:cubicBezTo>
                    <a:pt x="11" y="5"/>
                    <a:pt x="14" y="3"/>
                    <a:pt x="16" y="1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4" y="1"/>
                    <a:pt x="22" y="5"/>
                    <a:pt x="22" y="7"/>
                  </a:cubicBezTo>
                  <a:cubicBezTo>
                    <a:pt x="21" y="9"/>
                    <a:pt x="23" y="8"/>
                    <a:pt x="26" y="7"/>
                  </a:cubicBezTo>
                  <a:cubicBezTo>
                    <a:pt x="29" y="6"/>
                    <a:pt x="29" y="8"/>
                    <a:pt x="29" y="11"/>
                  </a:cubicBezTo>
                  <a:cubicBezTo>
                    <a:pt x="30" y="13"/>
                    <a:pt x="26" y="22"/>
                    <a:pt x="27" y="24"/>
                  </a:cubicBezTo>
                  <a:cubicBezTo>
                    <a:pt x="27" y="26"/>
                    <a:pt x="32" y="21"/>
                    <a:pt x="33" y="20"/>
                  </a:cubicBezTo>
                  <a:cubicBezTo>
                    <a:pt x="35" y="19"/>
                    <a:pt x="38" y="20"/>
                    <a:pt x="41" y="20"/>
                  </a:cubicBezTo>
                  <a:cubicBezTo>
                    <a:pt x="43" y="20"/>
                    <a:pt x="44" y="16"/>
                    <a:pt x="46" y="16"/>
                  </a:cubicBezTo>
                  <a:cubicBezTo>
                    <a:pt x="48" y="16"/>
                    <a:pt x="53" y="21"/>
                    <a:pt x="55" y="23"/>
                  </a:cubicBezTo>
                  <a:cubicBezTo>
                    <a:pt x="56" y="24"/>
                    <a:pt x="55" y="29"/>
                    <a:pt x="56" y="32"/>
                  </a:cubicBezTo>
                  <a:cubicBezTo>
                    <a:pt x="58" y="35"/>
                    <a:pt x="61" y="35"/>
                    <a:pt x="61" y="38"/>
                  </a:cubicBezTo>
                  <a:cubicBezTo>
                    <a:pt x="61" y="42"/>
                    <a:pt x="61" y="47"/>
                    <a:pt x="59" y="48"/>
                  </a:cubicBezTo>
                  <a:cubicBezTo>
                    <a:pt x="56" y="49"/>
                    <a:pt x="48" y="48"/>
                    <a:pt x="46" y="48"/>
                  </a:cubicBezTo>
                  <a:cubicBezTo>
                    <a:pt x="44" y="49"/>
                    <a:pt x="39" y="53"/>
                    <a:pt x="38" y="55"/>
                  </a:cubicBezTo>
                  <a:cubicBezTo>
                    <a:pt x="37" y="56"/>
                    <a:pt x="42" y="64"/>
                    <a:pt x="42" y="64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7" y="65"/>
                    <a:pt x="35" y="64"/>
                    <a:pt x="33" y="63"/>
                  </a:cubicBezTo>
                  <a:cubicBezTo>
                    <a:pt x="31" y="62"/>
                    <a:pt x="26" y="61"/>
                    <a:pt x="27" y="60"/>
                  </a:cubicBezTo>
                  <a:cubicBezTo>
                    <a:pt x="27" y="58"/>
                    <a:pt x="28" y="56"/>
                    <a:pt x="27" y="54"/>
                  </a:cubicBezTo>
                  <a:cubicBezTo>
                    <a:pt x="27" y="53"/>
                    <a:pt x="20" y="53"/>
                    <a:pt x="20" y="54"/>
                  </a:cubicBezTo>
                  <a:cubicBezTo>
                    <a:pt x="19" y="55"/>
                    <a:pt x="19" y="65"/>
                    <a:pt x="18" y="66"/>
                  </a:cubicBezTo>
                  <a:cubicBezTo>
                    <a:pt x="17" y="68"/>
                    <a:pt x="14" y="77"/>
                    <a:pt x="14" y="80"/>
                  </a:cubicBezTo>
                  <a:cubicBezTo>
                    <a:pt x="14" y="83"/>
                    <a:pt x="15" y="86"/>
                    <a:pt x="15" y="86"/>
                  </a:cubicBezTo>
                  <a:cubicBezTo>
                    <a:pt x="15" y="86"/>
                    <a:pt x="20" y="84"/>
                    <a:pt x="20" y="86"/>
                  </a:cubicBezTo>
                  <a:cubicBezTo>
                    <a:pt x="20" y="87"/>
                    <a:pt x="21" y="90"/>
                    <a:pt x="22" y="93"/>
                  </a:cubicBezTo>
                  <a:cubicBezTo>
                    <a:pt x="23" y="96"/>
                    <a:pt x="23" y="102"/>
                    <a:pt x="26" y="103"/>
                  </a:cubicBezTo>
                  <a:cubicBezTo>
                    <a:pt x="28" y="105"/>
                    <a:pt x="31" y="103"/>
                    <a:pt x="33" y="104"/>
                  </a:cubicBezTo>
                  <a:cubicBezTo>
                    <a:pt x="33" y="105"/>
                    <a:pt x="35" y="107"/>
                    <a:pt x="37" y="109"/>
                  </a:cubicBezTo>
                  <a:cubicBezTo>
                    <a:pt x="37" y="109"/>
                    <a:pt x="31" y="114"/>
                    <a:pt x="30" y="114"/>
                  </a:cubicBezTo>
                  <a:cubicBezTo>
                    <a:pt x="28" y="114"/>
                    <a:pt x="27" y="109"/>
                    <a:pt x="27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18" y="106"/>
                    <a:pt x="10" y="95"/>
                    <a:pt x="9" y="95"/>
                  </a:cubicBezTo>
                  <a:cubicBezTo>
                    <a:pt x="8" y="95"/>
                    <a:pt x="6" y="97"/>
                    <a:pt x="6" y="9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578" name="Group 53"/>
            <p:cNvGrpSpPr>
              <a:grpSpLocks/>
            </p:cNvGrpSpPr>
            <p:nvPr/>
          </p:nvGrpSpPr>
          <p:grpSpPr bwMode="auto">
            <a:xfrm>
              <a:off x="6382886" y="3964749"/>
              <a:ext cx="879689" cy="365697"/>
              <a:chOff x="4187" y="2473"/>
              <a:chExt cx="713" cy="253"/>
            </a:xfrm>
            <a:solidFill>
              <a:srgbClr val="C5E2FF"/>
            </a:solidFill>
          </p:grpSpPr>
          <p:sp>
            <p:nvSpPr>
              <p:cNvPr id="821" name="Freeform 54"/>
              <p:cNvSpPr>
                <a:spLocks/>
              </p:cNvSpPr>
              <p:nvPr/>
            </p:nvSpPr>
            <p:spPr bwMode="auto">
              <a:xfrm>
                <a:off x="4742" y="2567"/>
                <a:ext cx="158" cy="135"/>
              </a:xfrm>
              <a:custGeom>
                <a:avLst/>
                <a:gdLst>
                  <a:gd name="T0" fmla="*/ 0 w 78"/>
                  <a:gd name="T1" fmla="*/ 7 h 67"/>
                  <a:gd name="T2" fmla="*/ 4 w 78"/>
                  <a:gd name="T3" fmla="*/ 4 h 67"/>
                  <a:gd name="T4" fmla="*/ 9 w 78"/>
                  <a:gd name="T5" fmla="*/ 2 h 67"/>
                  <a:gd name="T6" fmla="*/ 14 w 78"/>
                  <a:gd name="T7" fmla="*/ 0 h 67"/>
                  <a:gd name="T8" fmla="*/ 20 w 78"/>
                  <a:gd name="T9" fmla="*/ 3 h 67"/>
                  <a:gd name="T10" fmla="*/ 25 w 78"/>
                  <a:gd name="T11" fmla="*/ 4 h 67"/>
                  <a:gd name="T12" fmla="*/ 26 w 78"/>
                  <a:gd name="T13" fmla="*/ 13 h 67"/>
                  <a:gd name="T14" fmla="*/ 32 w 78"/>
                  <a:gd name="T15" fmla="*/ 22 h 67"/>
                  <a:gd name="T16" fmla="*/ 38 w 78"/>
                  <a:gd name="T17" fmla="*/ 21 h 67"/>
                  <a:gd name="T18" fmla="*/ 46 w 78"/>
                  <a:gd name="T19" fmla="*/ 13 h 67"/>
                  <a:gd name="T20" fmla="*/ 54 w 78"/>
                  <a:gd name="T21" fmla="*/ 9 h 67"/>
                  <a:gd name="T22" fmla="*/ 69 w 78"/>
                  <a:gd name="T23" fmla="*/ 14 h 67"/>
                  <a:gd name="T24" fmla="*/ 78 w 78"/>
                  <a:gd name="T25" fmla="*/ 17 h 67"/>
                  <a:gd name="T26" fmla="*/ 78 w 78"/>
                  <a:gd name="T27" fmla="*/ 67 h 67"/>
                  <a:gd name="T28" fmla="*/ 67 w 78"/>
                  <a:gd name="T29" fmla="*/ 60 h 67"/>
                  <a:gd name="T30" fmla="*/ 60 w 78"/>
                  <a:gd name="T31" fmla="*/ 62 h 67"/>
                  <a:gd name="T32" fmla="*/ 52 w 78"/>
                  <a:gd name="T33" fmla="*/ 62 h 67"/>
                  <a:gd name="T34" fmla="*/ 58 w 78"/>
                  <a:gd name="T35" fmla="*/ 53 h 67"/>
                  <a:gd name="T36" fmla="*/ 63 w 78"/>
                  <a:gd name="T37" fmla="*/ 51 h 67"/>
                  <a:gd name="T38" fmla="*/ 56 w 78"/>
                  <a:gd name="T39" fmla="*/ 43 h 67"/>
                  <a:gd name="T40" fmla="*/ 50 w 78"/>
                  <a:gd name="T41" fmla="*/ 36 h 67"/>
                  <a:gd name="T42" fmla="*/ 32 w 78"/>
                  <a:gd name="T43" fmla="*/ 30 h 67"/>
                  <a:gd name="T44" fmla="*/ 23 w 78"/>
                  <a:gd name="T45" fmla="*/ 25 h 67"/>
                  <a:gd name="T46" fmla="*/ 18 w 78"/>
                  <a:gd name="T47" fmla="*/ 30 h 67"/>
                  <a:gd name="T48" fmla="*/ 14 w 78"/>
                  <a:gd name="T49" fmla="*/ 28 h 67"/>
                  <a:gd name="T50" fmla="*/ 13 w 78"/>
                  <a:gd name="T51" fmla="*/ 23 h 67"/>
                  <a:gd name="T52" fmla="*/ 8 w 78"/>
                  <a:gd name="T53" fmla="*/ 20 h 67"/>
                  <a:gd name="T54" fmla="*/ 20 w 78"/>
                  <a:gd name="T55" fmla="*/ 17 h 67"/>
                  <a:gd name="T56" fmla="*/ 12 w 78"/>
                  <a:gd name="T57" fmla="*/ 13 h 67"/>
                  <a:gd name="T58" fmla="*/ 7 w 78"/>
                  <a:gd name="T59" fmla="*/ 13 h 67"/>
                  <a:gd name="T60" fmla="*/ 5 w 78"/>
                  <a:gd name="T61" fmla="*/ 10 h 67"/>
                  <a:gd name="T62" fmla="*/ 0 w 78"/>
                  <a:gd name="T63" fmla="*/ 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67">
                    <a:moveTo>
                      <a:pt x="0" y="7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5" y="4"/>
                      <a:pt x="7" y="3"/>
                      <a:pt x="9" y="2"/>
                    </a:cubicBezTo>
                    <a:cubicBezTo>
                      <a:pt x="11" y="1"/>
                      <a:pt x="12" y="0"/>
                      <a:pt x="14" y="0"/>
                    </a:cubicBezTo>
                    <a:cubicBezTo>
                      <a:pt x="17" y="1"/>
                      <a:pt x="19" y="4"/>
                      <a:pt x="20" y="3"/>
                    </a:cubicBezTo>
                    <a:cubicBezTo>
                      <a:pt x="22" y="3"/>
                      <a:pt x="24" y="3"/>
                      <a:pt x="25" y="4"/>
                    </a:cubicBezTo>
                    <a:cubicBezTo>
                      <a:pt x="26" y="5"/>
                      <a:pt x="26" y="11"/>
                      <a:pt x="26" y="13"/>
                    </a:cubicBezTo>
                    <a:cubicBezTo>
                      <a:pt x="26" y="15"/>
                      <a:pt x="30" y="21"/>
                      <a:pt x="32" y="22"/>
                    </a:cubicBezTo>
                    <a:cubicBezTo>
                      <a:pt x="34" y="23"/>
                      <a:pt x="36" y="23"/>
                      <a:pt x="38" y="21"/>
                    </a:cubicBezTo>
                    <a:cubicBezTo>
                      <a:pt x="39" y="18"/>
                      <a:pt x="45" y="15"/>
                      <a:pt x="46" y="13"/>
                    </a:cubicBezTo>
                    <a:cubicBezTo>
                      <a:pt x="47" y="12"/>
                      <a:pt x="52" y="8"/>
                      <a:pt x="54" y="9"/>
                    </a:cubicBezTo>
                    <a:cubicBezTo>
                      <a:pt x="57" y="10"/>
                      <a:pt x="65" y="13"/>
                      <a:pt x="69" y="14"/>
                    </a:cubicBezTo>
                    <a:cubicBezTo>
                      <a:pt x="71" y="15"/>
                      <a:pt x="74" y="16"/>
                      <a:pt x="78" y="17"/>
                    </a:cubicBezTo>
                    <a:cubicBezTo>
                      <a:pt x="78" y="67"/>
                      <a:pt x="78" y="67"/>
                      <a:pt x="78" y="67"/>
                    </a:cubicBezTo>
                    <a:cubicBezTo>
                      <a:pt x="75" y="64"/>
                      <a:pt x="70" y="60"/>
                      <a:pt x="67" y="60"/>
                    </a:cubicBezTo>
                    <a:cubicBezTo>
                      <a:pt x="65" y="60"/>
                      <a:pt x="63" y="62"/>
                      <a:pt x="60" y="62"/>
                    </a:cubicBezTo>
                    <a:cubicBezTo>
                      <a:pt x="57" y="62"/>
                      <a:pt x="52" y="64"/>
                      <a:pt x="52" y="62"/>
                    </a:cubicBezTo>
                    <a:cubicBezTo>
                      <a:pt x="52" y="60"/>
                      <a:pt x="56" y="54"/>
                      <a:pt x="58" y="53"/>
                    </a:cubicBezTo>
                    <a:cubicBezTo>
                      <a:pt x="60" y="53"/>
                      <a:pt x="64" y="52"/>
                      <a:pt x="63" y="51"/>
                    </a:cubicBezTo>
                    <a:cubicBezTo>
                      <a:pt x="63" y="50"/>
                      <a:pt x="57" y="45"/>
                      <a:pt x="56" y="43"/>
                    </a:cubicBezTo>
                    <a:cubicBezTo>
                      <a:pt x="55" y="40"/>
                      <a:pt x="54" y="38"/>
                      <a:pt x="50" y="36"/>
                    </a:cubicBezTo>
                    <a:cubicBezTo>
                      <a:pt x="47" y="35"/>
                      <a:pt x="35" y="31"/>
                      <a:pt x="32" y="30"/>
                    </a:cubicBezTo>
                    <a:cubicBezTo>
                      <a:pt x="29" y="29"/>
                      <a:pt x="24" y="26"/>
                      <a:pt x="23" y="25"/>
                    </a:cubicBezTo>
                    <a:cubicBezTo>
                      <a:pt x="21" y="25"/>
                      <a:pt x="20" y="30"/>
                      <a:pt x="18" y="30"/>
                    </a:cubicBezTo>
                    <a:cubicBezTo>
                      <a:pt x="17" y="30"/>
                      <a:pt x="14" y="29"/>
                      <a:pt x="14" y="28"/>
                    </a:cubicBezTo>
                    <a:cubicBezTo>
                      <a:pt x="14" y="27"/>
                      <a:pt x="14" y="25"/>
                      <a:pt x="13" y="23"/>
                    </a:cubicBezTo>
                    <a:cubicBezTo>
                      <a:pt x="12" y="22"/>
                      <a:pt x="8" y="21"/>
                      <a:pt x="8" y="20"/>
                    </a:cubicBezTo>
                    <a:cubicBezTo>
                      <a:pt x="9" y="18"/>
                      <a:pt x="20" y="18"/>
                      <a:pt x="20" y="17"/>
                    </a:cubicBezTo>
                    <a:cubicBezTo>
                      <a:pt x="20" y="16"/>
                      <a:pt x="15" y="14"/>
                      <a:pt x="12" y="13"/>
                    </a:cubicBezTo>
                    <a:cubicBezTo>
                      <a:pt x="10" y="13"/>
                      <a:pt x="8" y="15"/>
                      <a:pt x="7" y="13"/>
                    </a:cubicBezTo>
                    <a:cubicBezTo>
                      <a:pt x="7" y="11"/>
                      <a:pt x="7" y="11"/>
                      <a:pt x="5" y="10"/>
                    </a:cubicBezTo>
                    <a:cubicBezTo>
                      <a:pt x="3" y="9"/>
                      <a:pt x="0" y="7"/>
                      <a:pt x="0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2" name="Freeform 55"/>
              <p:cNvSpPr>
                <a:spLocks/>
              </p:cNvSpPr>
              <p:nvPr/>
            </p:nvSpPr>
            <p:spPr bwMode="auto">
              <a:xfrm>
                <a:off x="4699" y="2605"/>
                <a:ext cx="47" cy="18"/>
              </a:xfrm>
              <a:custGeom>
                <a:avLst/>
                <a:gdLst>
                  <a:gd name="T0" fmla="*/ 1 w 23"/>
                  <a:gd name="T1" fmla="*/ 1 h 9"/>
                  <a:gd name="T2" fmla="*/ 9 w 23"/>
                  <a:gd name="T3" fmla="*/ 0 h 9"/>
                  <a:gd name="T4" fmla="*/ 19 w 23"/>
                  <a:gd name="T5" fmla="*/ 2 h 9"/>
                  <a:gd name="T6" fmla="*/ 22 w 23"/>
                  <a:gd name="T7" fmla="*/ 9 h 9"/>
                  <a:gd name="T8" fmla="*/ 16 w 23"/>
                  <a:gd name="T9" fmla="*/ 6 h 9"/>
                  <a:gd name="T10" fmla="*/ 11 w 23"/>
                  <a:gd name="T11" fmla="*/ 4 h 9"/>
                  <a:gd name="T12" fmla="*/ 4 w 23"/>
                  <a:gd name="T13" fmla="*/ 6 h 9"/>
                  <a:gd name="T14" fmla="*/ 1 w 23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9">
                    <a:moveTo>
                      <a:pt x="1" y="1"/>
                    </a:moveTo>
                    <a:cubicBezTo>
                      <a:pt x="1" y="0"/>
                      <a:pt x="7" y="0"/>
                      <a:pt x="9" y="0"/>
                    </a:cubicBezTo>
                    <a:cubicBezTo>
                      <a:pt x="11" y="0"/>
                      <a:pt x="17" y="0"/>
                      <a:pt x="19" y="2"/>
                    </a:cubicBezTo>
                    <a:cubicBezTo>
                      <a:pt x="20" y="4"/>
                      <a:pt x="23" y="8"/>
                      <a:pt x="22" y="9"/>
                    </a:cubicBezTo>
                    <a:cubicBezTo>
                      <a:pt x="21" y="9"/>
                      <a:pt x="18" y="7"/>
                      <a:pt x="16" y="6"/>
                    </a:cubicBezTo>
                    <a:cubicBezTo>
                      <a:pt x="15" y="5"/>
                      <a:pt x="13" y="4"/>
                      <a:pt x="11" y="4"/>
                    </a:cubicBezTo>
                    <a:cubicBezTo>
                      <a:pt x="10" y="4"/>
                      <a:pt x="4" y="6"/>
                      <a:pt x="4" y="6"/>
                    </a:cubicBezTo>
                    <a:cubicBezTo>
                      <a:pt x="2" y="5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3" name="Freeform 56"/>
              <p:cNvSpPr>
                <a:spLocks/>
              </p:cNvSpPr>
              <p:nvPr/>
            </p:nvSpPr>
            <p:spPr bwMode="auto">
              <a:xfrm>
                <a:off x="4687" y="2526"/>
                <a:ext cx="27" cy="55"/>
              </a:xfrm>
              <a:custGeom>
                <a:avLst/>
                <a:gdLst>
                  <a:gd name="T0" fmla="*/ 5 w 13"/>
                  <a:gd name="T1" fmla="*/ 23 h 27"/>
                  <a:gd name="T2" fmla="*/ 1 w 13"/>
                  <a:gd name="T3" fmla="*/ 14 h 27"/>
                  <a:gd name="T4" fmla="*/ 2 w 13"/>
                  <a:gd name="T5" fmla="*/ 5 h 27"/>
                  <a:gd name="T6" fmla="*/ 6 w 13"/>
                  <a:gd name="T7" fmla="*/ 0 h 27"/>
                  <a:gd name="T8" fmla="*/ 6 w 13"/>
                  <a:gd name="T9" fmla="*/ 4 h 27"/>
                  <a:gd name="T10" fmla="*/ 11 w 13"/>
                  <a:gd name="T11" fmla="*/ 5 h 27"/>
                  <a:gd name="T12" fmla="*/ 9 w 13"/>
                  <a:gd name="T13" fmla="*/ 9 h 27"/>
                  <a:gd name="T14" fmla="*/ 12 w 13"/>
                  <a:gd name="T15" fmla="*/ 15 h 27"/>
                  <a:gd name="T16" fmla="*/ 7 w 13"/>
                  <a:gd name="T17" fmla="*/ 16 h 27"/>
                  <a:gd name="T18" fmla="*/ 9 w 13"/>
                  <a:gd name="T19" fmla="*/ 26 h 27"/>
                  <a:gd name="T20" fmla="*/ 5 w 13"/>
                  <a:gd name="T21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27">
                    <a:moveTo>
                      <a:pt x="5" y="23"/>
                    </a:moveTo>
                    <a:cubicBezTo>
                      <a:pt x="3" y="22"/>
                      <a:pt x="1" y="17"/>
                      <a:pt x="1" y="14"/>
                    </a:cubicBezTo>
                    <a:cubicBezTo>
                      <a:pt x="1" y="11"/>
                      <a:pt x="0" y="8"/>
                      <a:pt x="2" y="5"/>
                    </a:cubicBezTo>
                    <a:cubicBezTo>
                      <a:pt x="3" y="2"/>
                      <a:pt x="5" y="0"/>
                      <a:pt x="6" y="0"/>
                    </a:cubicBezTo>
                    <a:cubicBezTo>
                      <a:pt x="6" y="0"/>
                      <a:pt x="7" y="2"/>
                      <a:pt x="6" y="4"/>
                    </a:cubicBezTo>
                    <a:cubicBezTo>
                      <a:pt x="6" y="6"/>
                      <a:pt x="10" y="4"/>
                      <a:pt x="11" y="5"/>
                    </a:cubicBezTo>
                    <a:cubicBezTo>
                      <a:pt x="13" y="6"/>
                      <a:pt x="10" y="8"/>
                      <a:pt x="9" y="9"/>
                    </a:cubicBezTo>
                    <a:cubicBezTo>
                      <a:pt x="9" y="11"/>
                      <a:pt x="13" y="13"/>
                      <a:pt x="12" y="15"/>
                    </a:cubicBezTo>
                    <a:cubicBezTo>
                      <a:pt x="11" y="17"/>
                      <a:pt x="8" y="16"/>
                      <a:pt x="7" y="16"/>
                    </a:cubicBezTo>
                    <a:cubicBezTo>
                      <a:pt x="5" y="17"/>
                      <a:pt x="10" y="25"/>
                      <a:pt x="9" y="26"/>
                    </a:cubicBezTo>
                    <a:cubicBezTo>
                      <a:pt x="7" y="27"/>
                      <a:pt x="6" y="24"/>
                      <a:pt x="5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4" name="Freeform 57"/>
              <p:cNvSpPr>
                <a:spLocks/>
              </p:cNvSpPr>
              <p:nvPr/>
            </p:nvSpPr>
            <p:spPr bwMode="auto">
              <a:xfrm>
                <a:off x="4669" y="2609"/>
                <a:ext cx="20" cy="14"/>
              </a:xfrm>
              <a:custGeom>
                <a:avLst/>
                <a:gdLst>
                  <a:gd name="T0" fmla="*/ 10 w 10"/>
                  <a:gd name="T1" fmla="*/ 6 h 7"/>
                  <a:gd name="T2" fmla="*/ 4 w 10"/>
                  <a:gd name="T3" fmla="*/ 7 h 7"/>
                  <a:gd name="T4" fmla="*/ 0 w 10"/>
                  <a:gd name="T5" fmla="*/ 2 h 7"/>
                  <a:gd name="T6" fmla="*/ 5 w 10"/>
                  <a:gd name="T7" fmla="*/ 0 h 7"/>
                  <a:gd name="T8" fmla="*/ 9 w 10"/>
                  <a:gd name="T9" fmla="*/ 1 h 7"/>
                  <a:gd name="T10" fmla="*/ 10 w 10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10" y="6"/>
                    </a:moveTo>
                    <a:cubicBezTo>
                      <a:pt x="10" y="7"/>
                      <a:pt x="6" y="7"/>
                      <a:pt x="4" y="7"/>
                    </a:cubicBezTo>
                    <a:cubicBezTo>
                      <a:pt x="2" y="7"/>
                      <a:pt x="0" y="4"/>
                      <a:pt x="0" y="2"/>
                    </a:cubicBezTo>
                    <a:cubicBezTo>
                      <a:pt x="0" y="0"/>
                      <a:pt x="2" y="0"/>
                      <a:pt x="5" y="0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10" y="4"/>
                      <a:pt x="10" y="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5" name="Freeform 58"/>
              <p:cNvSpPr>
                <a:spLocks/>
              </p:cNvSpPr>
              <p:nvPr/>
            </p:nvSpPr>
            <p:spPr bwMode="auto">
              <a:xfrm>
                <a:off x="4624" y="2688"/>
                <a:ext cx="65" cy="38"/>
              </a:xfrm>
              <a:custGeom>
                <a:avLst/>
                <a:gdLst>
                  <a:gd name="T0" fmla="*/ 0 w 32"/>
                  <a:gd name="T1" fmla="*/ 18 h 19"/>
                  <a:gd name="T2" fmla="*/ 8 w 32"/>
                  <a:gd name="T3" fmla="*/ 9 h 19"/>
                  <a:gd name="T4" fmla="*/ 20 w 32"/>
                  <a:gd name="T5" fmla="*/ 3 h 19"/>
                  <a:gd name="T6" fmla="*/ 32 w 32"/>
                  <a:gd name="T7" fmla="*/ 3 h 19"/>
                  <a:gd name="T8" fmla="*/ 22 w 32"/>
                  <a:gd name="T9" fmla="*/ 10 h 19"/>
                  <a:gd name="T10" fmla="*/ 13 w 32"/>
                  <a:gd name="T11" fmla="*/ 15 h 19"/>
                  <a:gd name="T12" fmla="*/ 5 w 32"/>
                  <a:gd name="T13" fmla="*/ 19 h 19"/>
                  <a:gd name="T14" fmla="*/ 0 w 32"/>
                  <a:gd name="T15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cubicBezTo>
                      <a:pt x="0" y="17"/>
                      <a:pt x="5" y="12"/>
                      <a:pt x="8" y="9"/>
                    </a:cubicBezTo>
                    <a:cubicBezTo>
                      <a:pt x="10" y="7"/>
                      <a:pt x="16" y="3"/>
                      <a:pt x="20" y="3"/>
                    </a:cubicBezTo>
                    <a:cubicBezTo>
                      <a:pt x="23" y="3"/>
                      <a:pt x="32" y="0"/>
                      <a:pt x="32" y="3"/>
                    </a:cubicBezTo>
                    <a:cubicBezTo>
                      <a:pt x="32" y="5"/>
                      <a:pt x="25" y="9"/>
                      <a:pt x="22" y="10"/>
                    </a:cubicBezTo>
                    <a:cubicBezTo>
                      <a:pt x="20" y="10"/>
                      <a:pt x="17" y="12"/>
                      <a:pt x="13" y="15"/>
                    </a:cubicBezTo>
                    <a:cubicBezTo>
                      <a:pt x="10" y="18"/>
                      <a:pt x="6" y="19"/>
                      <a:pt x="5" y="19"/>
                    </a:cubicBezTo>
                    <a:cubicBezTo>
                      <a:pt x="3" y="19"/>
                      <a:pt x="0" y="18"/>
                      <a:pt x="0" y="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6" name="Freeform 59"/>
              <p:cNvSpPr>
                <a:spLocks/>
              </p:cNvSpPr>
              <p:nvPr/>
            </p:nvSpPr>
            <p:spPr bwMode="auto">
              <a:xfrm>
                <a:off x="4574" y="2684"/>
                <a:ext cx="71" cy="20"/>
              </a:xfrm>
              <a:custGeom>
                <a:avLst/>
                <a:gdLst>
                  <a:gd name="T0" fmla="*/ 0 w 35"/>
                  <a:gd name="T1" fmla="*/ 6 h 10"/>
                  <a:gd name="T2" fmla="*/ 6 w 35"/>
                  <a:gd name="T3" fmla="*/ 4 h 10"/>
                  <a:gd name="T4" fmla="*/ 16 w 35"/>
                  <a:gd name="T5" fmla="*/ 4 h 10"/>
                  <a:gd name="T6" fmla="*/ 27 w 35"/>
                  <a:gd name="T7" fmla="*/ 1 h 10"/>
                  <a:gd name="T8" fmla="*/ 34 w 35"/>
                  <a:gd name="T9" fmla="*/ 1 h 10"/>
                  <a:gd name="T10" fmla="*/ 30 w 35"/>
                  <a:gd name="T11" fmla="*/ 5 h 10"/>
                  <a:gd name="T12" fmla="*/ 12 w 35"/>
                  <a:gd name="T13" fmla="*/ 8 h 10"/>
                  <a:gd name="T14" fmla="*/ 4 w 35"/>
                  <a:gd name="T15" fmla="*/ 10 h 10"/>
                  <a:gd name="T16" fmla="*/ 0 w 35"/>
                  <a:gd name="T1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0">
                    <a:moveTo>
                      <a:pt x="0" y="6"/>
                    </a:moveTo>
                    <a:cubicBezTo>
                      <a:pt x="0" y="5"/>
                      <a:pt x="3" y="5"/>
                      <a:pt x="6" y="4"/>
                    </a:cubicBezTo>
                    <a:cubicBezTo>
                      <a:pt x="8" y="4"/>
                      <a:pt x="13" y="4"/>
                      <a:pt x="16" y="4"/>
                    </a:cubicBezTo>
                    <a:cubicBezTo>
                      <a:pt x="19" y="4"/>
                      <a:pt x="24" y="1"/>
                      <a:pt x="27" y="1"/>
                    </a:cubicBezTo>
                    <a:cubicBezTo>
                      <a:pt x="29" y="1"/>
                      <a:pt x="35" y="0"/>
                      <a:pt x="34" y="1"/>
                    </a:cubicBezTo>
                    <a:cubicBezTo>
                      <a:pt x="34" y="2"/>
                      <a:pt x="32" y="5"/>
                      <a:pt x="30" y="5"/>
                    </a:cubicBezTo>
                    <a:cubicBezTo>
                      <a:pt x="28" y="5"/>
                      <a:pt x="17" y="10"/>
                      <a:pt x="12" y="8"/>
                    </a:cubicBezTo>
                    <a:cubicBezTo>
                      <a:pt x="7" y="6"/>
                      <a:pt x="6" y="10"/>
                      <a:pt x="4" y="10"/>
                    </a:cubicBezTo>
                    <a:cubicBezTo>
                      <a:pt x="1" y="10"/>
                      <a:pt x="1" y="9"/>
                      <a:pt x="0" y="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7" name="Freeform 60"/>
              <p:cNvSpPr>
                <a:spLocks/>
              </p:cNvSpPr>
              <p:nvPr/>
            </p:nvSpPr>
            <p:spPr bwMode="auto">
              <a:xfrm>
                <a:off x="4554" y="2530"/>
                <a:ext cx="105" cy="122"/>
              </a:xfrm>
              <a:custGeom>
                <a:avLst/>
                <a:gdLst>
                  <a:gd name="T0" fmla="*/ 7 w 52"/>
                  <a:gd name="T1" fmla="*/ 43 h 60"/>
                  <a:gd name="T2" fmla="*/ 0 w 52"/>
                  <a:gd name="T3" fmla="*/ 40 h 60"/>
                  <a:gd name="T4" fmla="*/ 4 w 52"/>
                  <a:gd name="T5" fmla="*/ 33 h 60"/>
                  <a:gd name="T6" fmla="*/ 7 w 52"/>
                  <a:gd name="T7" fmla="*/ 23 h 60"/>
                  <a:gd name="T8" fmla="*/ 9 w 52"/>
                  <a:gd name="T9" fmla="*/ 13 h 60"/>
                  <a:gd name="T10" fmla="*/ 17 w 52"/>
                  <a:gd name="T11" fmla="*/ 6 h 60"/>
                  <a:gd name="T12" fmla="*/ 27 w 52"/>
                  <a:gd name="T13" fmla="*/ 7 h 60"/>
                  <a:gd name="T14" fmla="*/ 43 w 52"/>
                  <a:gd name="T15" fmla="*/ 7 h 60"/>
                  <a:gd name="T16" fmla="*/ 49 w 52"/>
                  <a:gd name="T17" fmla="*/ 1 h 60"/>
                  <a:gd name="T18" fmla="*/ 51 w 52"/>
                  <a:gd name="T19" fmla="*/ 5 h 60"/>
                  <a:gd name="T20" fmla="*/ 45 w 52"/>
                  <a:gd name="T21" fmla="*/ 14 h 60"/>
                  <a:gd name="T22" fmla="*/ 33 w 52"/>
                  <a:gd name="T23" fmla="*/ 13 h 60"/>
                  <a:gd name="T24" fmla="*/ 19 w 52"/>
                  <a:gd name="T25" fmla="*/ 13 h 60"/>
                  <a:gd name="T26" fmla="*/ 14 w 52"/>
                  <a:gd name="T27" fmla="*/ 17 h 60"/>
                  <a:gd name="T28" fmla="*/ 13 w 52"/>
                  <a:gd name="T29" fmla="*/ 22 h 60"/>
                  <a:gd name="T30" fmla="*/ 17 w 52"/>
                  <a:gd name="T31" fmla="*/ 26 h 60"/>
                  <a:gd name="T32" fmla="*/ 23 w 52"/>
                  <a:gd name="T33" fmla="*/ 22 h 60"/>
                  <a:gd name="T34" fmla="*/ 35 w 52"/>
                  <a:gd name="T35" fmla="*/ 21 h 60"/>
                  <a:gd name="T36" fmla="*/ 36 w 52"/>
                  <a:gd name="T37" fmla="*/ 25 h 60"/>
                  <a:gd name="T38" fmla="*/ 28 w 52"/>
                  <a:gd name="T39" fmla="*/ 28 h 60"/>
                  <a:gd name="T40" fmla="*/ 22 w 52"/>
                  <a:gd name="T41" fmla="*/ 31 h 60"/>
                  <a:gd name="T42" fmla="*/ 29 w 52"/>
                  <a:gd name="T43" fmla="*/ 40 h 60"/>
                  <a:gd name="T44" fmla="*/ 29 w 52"/>
                  <a:gd name="T45" fmla="*/ 45 h 60"/>
                  <a:gd name="T46" fmla="*/ 34 w 52"/>
                  <a:gd name="T47" fmla="*/ 50 h 60"/>
                  <a:gd name="T48" fmla="*/ 33 w 52"/>
                  <a:gd name="T49" fmla="*/ 55 h 60"/>
                  <a:gd name="T50" fmla="*/ 30 w 52"/>
                  <a:gd name="T51" fmla="*/ 58 h 60"/>
                  <a:gd name="T52" fmla="*/ 27 w 52"/>
                  <a:gd name="T53" fmla="*/ 52 h 60"/>
                  <a:gd name="T54" fmla="*/ 22 w 52"/>
                  <a:gd name="T55" fmla="*/ 52 h 60"/>
                  <a:gd name="T56" fmla="*/ 22 w 52"/>
                  <a:gd name="T57" fmla="*/ 46 h 60"/>
                  <a:gd name="T58" fmla="*/ 18 w 52"/>
                  <a:gd name="T59" fmla="*/ 36 h 60"/>
                  <a:gd name="T60" fmla="*/ 11 w 52"/>
                  <a:gd name="T61" fmla="*/ 39 h 60"/>
                  <a:gd name="T62" fmla="*/ 14 w 52"/>
                  <a:gd name="T63" fmla="*/ 51 h 60"/>
                  <a:gd name="T64" fmla="*/ 13 w 52"/>
                  <a:gd name="T65" fmla="*/ 59 h 60"/>
                  <a:gd name="T66" fmla="*/ 6 w 52"/>
                  <a:gd name="T67" fmla="*/ 58 h 60"/>
                  <a:gd name="T68" fmla="*/ 7 w 52"/>
                  <a:gd name="T69" fmla="*/ 51 h 60"/>
                  <a:gd name="T70" fmla="*/ 7 w 52"/>
                  <a:gd name="T71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" h="60">
                    <a:moveTo>
                      <a:pt x="7" y="43"/>
                    </a:moveTo>
                    <a:cubicBezTo>
                      <a:pt x="6" y="42"/>
                      <a:pt x="0" y="42"/>
                      <a:pt x="0" y="40"/>
                    </a:cubicBezTo>
                    <a:cubicBezTo>
                      <a:pt x="0" y="38"/>
                      <a:pt x="4" y="36"/>
                      <a:pt x="4" y="33"/>
                    </a:cubicBezTo>
                    <a:cubicBezTo>
                      <a:pt x="4" y="31"/>
                      <a:pt x="5" y="24"/>
                      <a:pt x="7" y="23"/>
                    </a:cubicBezTo>
                    <a:cubicBezTo>
                      <a:pt x="8" y="21"/>
                      <a:pt x="8" y="15"/>
                      <a:pt x="9" y="13"/>
                    </a:cubicBezTo>
                    <a:cubicBezTo>
                      <a:pt x="11" y="11"/>
                      <a:pt x="15" y="6"/>
                      <a:pt x="17" y="6"/>
                    </a:cubicBezTo>
                    <a:cubicBezTo>
                      <a:pt x="18" y="6"/>
                      <a:pt x="25" y="7"/>
                      <a:pt x="27" y="7"/>
                    </a:cubicBezTo>
                    <a:cubicBezTo>
                      <a:pt x="29" y="7"/>
                      <a:pt x="41" y="9"/>
                      <a:pt x="43" y="7"/>
                    </a:cubicBezTo>
                    <a:cubicBezTo>
                      <a:pt x="45" y="5"/>
                      <a:pt x="47" y="0"/>
                      <a:pt x="49" y="1"/>
                    </a:cubicBezTo>
                    <a:cubicBezTo>
                      <a:pt x="51" y="2"/>
                      <a:pt x="52" y="3"/>
                      <a:pt x="51" y="5"/>
                    </a:cubicBezTo>
                    <a:cubicBezTo>
                      <a:pt x="50" y="6"/>
                      <a:pt x="45" y="13"/>
                      <a:pt x="45" y="14"/>
                    </a:cubicBezTo>
                    <a:cubicBezTo>
                      <a:pt x="43" y="14"/>
                      <a:pt x="37" y="13"/>
                      <a:pt x="33" y="13"/>
                    </a:cubicBezTo>
                    <a:cubicBezTo>
                      <a:pt x="30" y="13"/>
                      <a:pt x="21" y="13"/>
                      <a:pt x="19" y="13"/>
                    </a:cubicBezTo>
                    <a:cubicBezTo>
                      <a:pt x="17" y="13"/>
                      <a:pt x="14" y="15"/>
                      <a:pt x="14" y="17"/>
                    </a:cubicBezTo>
                    <a:cubicBezTo>
                      <a:pt x="14" y="18"/>
                      <a:pt x="12" y="21"/>
                      <a:pt x="13" y="22"/>
                    </a:cubicBezTo>
                    <a:cubicBezTo>
                      <a:pt x="15" y="24"/>
                      <a:pt x="15" y="26"/>
                      <a:pt x="17" y="26"/>
                    </a:cubicBezTo>
                    <a:cubicBezTo>
                      <a:pt x="20" y="27"/>
                      <a:pt x="21" y="22"/>
                      <a:pt x="23" y="22"/>
                    </a:cubicBezTo>
                    <a:cubicBezTo>
                      <a:pt x="25" y="22"/>
                      <a:pt x="32" y="19"/>
                      <a:pt x="35" y="21"/>
                    </a:cubicBezTo>
                    <a:cubicBezTo>
                      <a:pt x="37" y="23"/>
                      <a:pt x="37" y="23"/>
                      <a:pt x="36" y="25"/>
                    </a:cubicBezTo>
                    <a:cubicBezTo>
                      <a:pt x="35" y="26"/>
                      <a:pt x="30" y="28"/>
                      <a:pt x="28" y="28"/>
                    </a:cubicBezTo>
                    <a:cubicBezTo>
                      <a:pt x="26" y="28"/>
                      <a:pt x="22" y="30"/>
                      <a:pt x="22" y="31"/>
                    </a:cubicBezTo>
                    <a:cubicBezTo>
                      <a:pt x="22" y="33"/>
                      <a:pt x="29" y="38"/>
                      <a:pt x="29" y="40"/>
                    </a:cubicBezTo>
                    <a:cubicBezTo>
                      <a:pt x="29" y="42"/>
                      <a:pt x="28" y="44"/>
                      <a:pt x="29" y="45"/>
                    </a:cubicBezTo>
                    <a:cubicBezTo>
                      <a:pt x="30" y="46"/>
                      <a:pt x="34" y="50"/>
                      <a:pt x="34" y="50"/>
                    </a:cubicBezTo>
                    <a:cubicBezTo>
                      <a:pt x="34" y="50"/>
                      <a:pt x="34" y="53"/>
                      <a:pt x="33" y="55"/>
                    </a:cubicBezTo>
                    <a:cubicBezTo>
                      <a:pt x="32" y="57"/>
                      <a:pt x="32" y="59"/>
                      <a:pt x="30" y="58"/>
                    </a:cubicBezTo>
                    <a:cubicBezTo>
                      <a:pt x="29" y="57"/>
                      <a:pt x="29" y="52"/>
                      <a:pt x="27" y="52"/>
                    </a:cubicBezTo>
                    <a:cubicBezTo>
                      <a:pt x="26" y="52"/>
                      <a:pt x="23" y="54"/>
                      <a:pt x="22" y="52"/>
                    </a:cubicBezTo>
                    <a:cubicBezTo>
                      <a:pt x="22" y="50"/>
                      <a:pt x="24" y="49"/>
                      <a:pt x="22" y="46"/>
                    </a:cubicBezTo>
                    <a:cubicBezTo>
                      <a:pt x="21" y="44"/>
                      <a:pt x="18" y="36"/>
                      <a:pt x="18" y="36"/>
                    </a:cubicBezTo>
                    <a:cubicBezTo>
                      <a:pt x="17" y="35"/>
                      <a:pt x="11" y="37"/>
                      <a:pt x="11" y="39"/>
                    </a:cubicBezTo>
                    <a:cubicBezTo>
                      <a:pt x="12" y="40"/>
                      <a:pt x="15" y="48"/>
                      <a:pt x="14" y="51"/>
                    </a:cubicBezTo>
                    <a:cubicBezTo>
                      <a:pt x="13" y="55"/>
                      <a:pt x="15" y="58"/>
                      <a:pt x="13" y="59"/>
                    </a:cubicBezTo>
                    <a:cubicBezTo>
                      <a:pt x="12" y="59"/>
                      <a:pt x="6" y="60"/>
                      <a:pt x="6" y="58"/>
                    </a:cubicBezTo>
                    <a:cubicBezTo>
                      <a:pt x="5" y="55"/>
                      <a:pt x="7" y="51"/>
                      <a:pt x="7" y="51"/>
                    </a:cubicBezTo>
                    <a:cubicBezTo>
                      <a:pt x="7" y="48"/>
                      <a:pt x="7" y="44"/>
                      <a:pt x="7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8" name="Freeform 61"/>
              <p:cNvSpPr>
                <a:spLocks/>
              </p:cNvSpPr>
              <p:nvPr/>
            </p:nvSpPr>
            <p:spPr bwMode="auto">
              <a:xfrm>
                <a:off x="4402" y="2494"/>
                <a:ext cx="158" cy="133"/>
              </a:xfrm>
              <a:custGeom>
                <a:avLst/>
                <a:gdLst>
                  <a:gd name="T0" fmla="*/ 5 w 78"/>
                  <a:gd name="T1" fmla="*/ 18 h 66"/>
                  <a:gd name="T2" fmla="*/ 8 w 78"/>
                  <a:gd name="T3" fmla="*/ 25 h 66"/>
                  <a:gd name="T4" fmla="*/ 14 w 78"/>
                  <a:gd name="T5" fmla="*/ 29 h 66"/>
                  <a:gd name="T6" fmla="*/ 26 w 78"/>
                  <a:gd name="T7" fmla="*/ 27 h 66"/>
                  <a:gd name="T8" fmla="*/ 30 w 78"/>
                  <a:gd name="T9" fmla="*/ 22 h 66"/>
                  <a:gd name="T10" fmla="*/ 41 w 78"/>
                  <a:gd name="T11" fmla="*/ 23 h 66"/>
                  <a:gd name="T12" fmla="*/ 49 w 78"/>
                  <a:gd name="T13" fmla="*/ 13 h 66"/>
                  <a:gd name="T14" fmla="*/ 53 w 78"/>
                  <a:gd name="T15" fmla="*/ 1 h 66"/>
                  <a:gd name="T16" fmla="*/ 64 w 78"/>
                  <a:gd name="T17" fmla="*/ 0 h 66"/>
                  <a:gd name="T18" fmla="*/ 69 w 78"/>
                  <a:gd name="T19" fmla="*/ 3 h 66"/>
                  <a:gd name="T20" fmla="*/ 66 w 78"/>
                  <a:gd name="T21" fmla="*/ 7 h 66"/>
                  <a:gd name="T22" fmla="*/ 70 w 78"/>
                  <a:gd name="T23" fmla="*/ 13 h 66"/>
                  <a:gd name="T24" fmla="*/ 70 w 78"/>
                  <a:gd name="T25" fmla="*/ 18 h 66"/>
                  <a:gd name="T26" fmla="*/ 78 w 78"/>
                  <a:gd name="T27" fmla="*/ 26 h 66"/>
                  <a:gd name="T28" fmla="*/ 68 w 78"/>
                  <a:gd name="T29" fmla="*/ 28 h 66"/>
                  <a:gd name="T30" fmla="*/ 66 w 78"/>
                  <a:gd name="T31" fmla="*/ 39 h 66"/>
                  <a:gd name="T32" fmla="*/ 59 w 78"/>
                  <a:gd name="T33" fmla="*/ 46 h 66"/>
                  <a:gd name="T34" fmla="*/ 60 w 78"/>
                  <a:gd name="T35" fmla="*/ 52 h 66"/>
                  <a:gd name="T36" fmla="*/ 56 w 78"/>
                  <a:gd name="T37" fmla="*/ 62 h 66"/>
                  <a:gd name="T38" fmla="*/ 44 w 78"/>
                  <a:gd name="T39" fmla="*/ 66 h 66"/>
                  <a:gd name="T40" fmla="*/ 42 w 78"/>
                  <a:gd name="T41" fmla="*/ 60 h 66"/>
                  <a:gd name="T42" fmla="*/ 33 w 78"/>
                  <a:gd name="T43" fmla="*/ 58 h 66"/>
                  <a:gd name="T44" fmla="*/ 23 w 78"/>
                  <a:gd name="T45" fmla="*/ 62 h 66"/>
                  <a:gd name="T46" fmla="*/ 21 w 78"/>
                  <a:gd name="T47" fmla="*/ 56 h 66"/>
                  <a:gd name="T48" fmla="*/ 10 w 78"/>
                  <a:gd name="T49" fmla="*/ 56 h 66"/>
                  <a:gd name="T50" fmla="*/ 9 w 78"/>
                  <a:gd name="T51" fmla="*/ 44 h 66"/>
                  <a:gd name="T52" fmla="*/ 2 w 78"/>
                  <a:gd name="T53" fmla="*/ 36 h 66"/>
                  <a:gd name="T54" fmla="*/ 0 w 78"/>
                  <a:gd name="T55" fmla="*/ 27 h 66"/>
                  <a:gd name="T56" fmla="*/ 5 w 78"/>
                  <a:gd name="T57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8" h="66">
                    <a:moveTo>
                      <a:pt x="5" y="18"/>
                    </a:moveTo>
                    <a:cubicBezTo>
                      <a:pt x="8" y="25"/>
                      <a:pt x="8" y="25"/>
                      <a:pt x="8" y="25"/>
                    </a:cubicBezTo>
                    <a:cubicBezTo>
                      <a:pt x="9" y="27"/>
                      <a:pt x="11" y="29"/>
                      <a:pt x="14" y="29"/>
                    </a:cubicBezTo>
                    <a:cubicBezTo>
                      <a:pt x="16" y="29"/>
                      <a:pt x="26" y="28"/>
                      <a:pt x="26" y="27"/>
                    </a:cubicBezTo>
                    <a:cubicBezTo>
                      <a:pt x="27" y="25"/>
                      <a:pt x="27" y="21"/>
                      <a:pt x="30" y="22"/>
                    </a:cubicBezTo>
                    <a:cubicBezTo>
                      <a:pt x="33" y="22"/>
                      <a:pt x="38" y="24"/>
                      <a:pt x="41" y="23"/>
                    </a:cubicBezTo>
                    <a:cubicBezTo>
                      <a:pt x="43" y="23"/>
                      <a:pt x="49" y="15"/>
                      <a:pt x="49" y="13"/>
                    </a:cubicBezTo>
                    <a:cubicBezTo>
                      <a:pt x="49" y="10"/>
                      <a:pt x="51" y="2"/>
                      <a:pt x="53" y="1"/>
                    </a:cubicBezTo>
                    <a:cubicBezTo>
                      <a:pt x="55" y="0"/>
                      <a:pt x="61" y="0"/>
                      <a:pt x="64" y="0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7" y="6"/>
                      <a:pt x="66" y="7"/>
                    </a:cubicBezTo>
                    <a:cubicBezTo>
                      <a:pt x="63" y="9"/>
                      <a:pt x="68" y="12"/>
                      <a:pt x="70" y="13"/>
                    </a:cubicBezTo>
                    <a:cubicBezTo>
                      <a:pt x="71" y="15"/>
                      <a:pt x="70" y="17"/>
                      <a:pt x="70" y="18"/>
                    </a:cubicBezTo>
                    <a:cubicBezTo>
                      <a:pt x="69" y="20"/>
                      <a:pt x="78" y="24"/>
                      <a:pt x="78" y="26"/>
                    </a:cubicBezTo>
                    <a:cubicBezTo>
                      <a:pt x="78" y="28"/>
                      <a:pt x="70" y="27"/>
                      <a:pt x="68" y="28"/>
                    </a:cubicBezTo>
                    <a:cubicBezTo>
                      <a:pt x="66" y="28"/>
                      <a:pt x="66" y="37"/>
                      <a:pt x="66" y="39"/>
                    </a:cubicBezTo>
                    <a:cubicBezTo>
                      <a:pt x="66" y="42"/>
                      <a:pt x="60" y="44"/>
                      <a:pt x="59" y="46"/>
                    </a:cubicBezTo>
                    <a:cubicBezTo>
                      <a:pt x="58" y="47"/>
                      <a:pt x="60" y="50"/>
                      <a:pt x="60" y="52"/>
                    </a:cubicBezTo>
                    <a:cubicBezTo>
                      <a:pt x="60" y="54"/>
                      <a:pt x="56" y="61"/>
                      <a:pt x="56" y="62"/>
                    </a:cubicBezTo>
                    <a:cubicBezTo>
                      <a:pt x="55" y="63"/>
                      <a:pt x="45" y="66"/>
                      <a:pt x="44" y="66"/>
                    </a:cubicBezTo>
                    <a:cubicBezTo>
                      <a:pt x="43" y="66"/>
                      <a:pt x="43" y="62"/>
                      <a:pt x="42" y="60"/>
                    </a:cubicBezTo>
                    <a:cubicBezTo>
                      <a:pt x="42" y="59"/>
                      <a:pt x="34" y="59"/>
                      <a:pt x="33" y="58"/>
                    </a:cubicBezTo>
                    <a:cubicBezTo>
                      <a:pt x="32" y="57"/>
                      <a:pt x="25" y="62"/>
                      <a:pt x="23" y="62"/>
                    </a:cubicBezTo>
                    <a:cubicBezTo>
                      <a:pt x="21" y="61"/>
                      <a:pt x="22" y="57"/>
                      <a:pt x="21" y="56"/>
                    </a:cubicBezTo>
                    <a:cubicBezTo>
                      <a:pt x="20" y="55"/>
                      <a:pt x="11" y="56"/>
                      <a:pt x="10" y="56"/>
                    </a:cubicBezTo>
                    <a:cubicBezTo>
                      <a:pt x="8" y="56"/>
                      <a:pt x="9" y="46"/>
                      <a:pt x="9" y="44"/>
                    </a:cubicBezTo>
                    <a:cubicBezTo>
                      <a:pt x="9" y="42"/>
                      <a:pt x="4" y="38"/>
                      <a:pt x="2" y="36"/>
                    </a:cubicBezTo>
                    <a:cubicBezTo>
                      <a:pt x="0" y="34"/>
                      <a:pt x="0" y="30"/>
                      <a:pt x="0" y="27"/>
                    </a:cubicBezTo>
                    <a:cubicBezTo>
                      <a:pt x="0" y="23"/>
                      <a:pt x="2" y="21"/>
                      <a:pt x="5" y="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9" name="Freeform 62"/>
              <p:cNvSpPr>
                <a:spLocks/>
              </p:cNvSpPr>
              <p:nvPr/>
            </p:nvSpPr>
            <p:spPr bwMode="auto">
              <a:xfrm>
                <a:off x="4347" y="2652"/>
                <a:ext cx="211" cy="52"/>
              </a:xfrm>
              <a:custGeom>
                <a:avLst/>
                <a:gdLst>
                  <a:gd name="T0" fmla="*/ 2 w 104"/>
                  <a:gd name="T1" fmla="*/ 8 h 26"/>
                  <a:gd name="T2" fmla="*/ 11 w 104"/>
                  <a:gd name="T3" fmla="*/ 2 h 26"/>
                  <a:gd name="T4" fmla="*/ 17 w 104"/>
                  <a:gd name="T5" fmla="*/ 2 h 26"/>
                  <a:gd name="T6" fmla="*/ 25 w 104"/>
                  <a:gd name="T7" fmla="*/ 7 h 26"/>
                  <a:gd name="T8" fmla="*/ 39 w 104"/>
                  <a:gd name="T9" fmla="*/ 8 h 26"/>
                  <a:gd name="T10" fmla="*/ 43 w 104"/>
                  <a:gd name="T11" fmla="*/ 5 h 26"/>
                  <a:gd name="T12" fmla="*/ 54 w 104"/>
                  <a:gd name="T13" fmla="*/ 8 h 26"/>
                  <a:gd name="T14" fmla="*/ 57 w 104"/>
                  <a:gd name="T15" fmla="*/ 13 h 26"/>
                  <a:gd name="T16" fmla="*/ 69 w 104"/>
                  <a:gd name="T17" fmla="*/ 14 h 26"/>
                  <a:gd name="T18" fmla="*/ 77 w 104"/>
                  <a:gd name="T19" fmla="*/ 18 h 26"/>
                  <a:gd name="T20" fmla="*/ 89 w 104"/>
                  <a:gd name="T21" fmla="*/ 20 h 26"/>
                  <a:gd name="T22" fmla="*/ 99 w 104"/>
                  <a:gd name="T23" fmla="*/ 19 h 26"/>
                  <a:gd name="T24" fmla="*/ 104 w 104"/>
                  <a:gd name="T25" fmla="*/ 21 h 26"/>
                  <a:gd name="T26" fmla="*/ 99 w 104"/>
                  <a:gd name="T27" fmla="*/ 26 h 26"/>
                  <a:gd name="T28" fmla="*/ 84 w 104"/>
                  <a:gd name="T29" fmla="*/ 26 h 26"/>
                  <a:gd name="T30" fmla="*/ 72 w 104"/>
                  <a:gd name="T31" fmla="*/ 23 h 26"/>
                  <a:gd name="T32" fmla="*/ 55 w 104"/>
                  <a:gd name="T33" fmla="*/ 22 h 26"/>
                  <a:gd name="T34" fmla="*/ 39 w 104"/>
                  <a:gd name="T35" fmla="*/ 19 h 26"/>
                  <a:gd name="T36" fmla="*/ 27 w 104"/>
                  <a:gd name="T37" fmla="*/ 16 h 26"/>
                  <a:gd name="T38" fmla="*/ 10 w 104"/>
                  <a:gd name="T39" fmla="*/ 13 h 26"/>
                  <a:gd name="T40" fmla="*/ 2 w 104"/>
                  <a:gd name="T41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26">
                    <a:moveTo>
                      <a:pt x="2" y="8"/>
                    </a:moveTo>
                    <a:cubicBezTo>
                      <a:pt x="5" y="7"/>
                      <a:pt x="11" y="4"/>
                      <a:pt x="11" y="2"/>
                    </a:cubicBezTo>
                    <a:cubicBezTo>
                      <a:pt x="12" y="0"/>
                      <a:pt x="17" y="2"/>
                      <a:pt x="17" y="2"/>
                    </a:cubicBezTo>
                    <a:cubicBezTo>
                      <a:pt x="21" y="3"/>
                      <a:pt x="22" y="7"/>
                      <a:pt x="25" y="7"/>
                    </a:cubicBezTo>
                    <a:cubicBezTo>
                      <a:pt x="28" y="7"/>
                      <a:pt x="36" y="8"/>
                      <a:pt x="39" y="8"/>
                    </a:cubicBezTo>
                    <a:cubicBezTo>
                      <a:pt x="41" y="8"/>
                      <a:pt x="39" y="5"/>
                      <a:pt x="43" y="5"/>
                    </a:cubicBezTo>
                    <a:cubicBezTo>
                      <a:pt x="47" y="5"/>
                      <a:pt x="52" y="6"/>
                      <a:pt x="54" y="8"/>
                    </a:cubicBezTo>
                    <a:cubicBezTo>
                      <a:pt x="57" y="9"/>
                      <a:pt x="54" y="13"/>
                      <a:pt x="57" y="13"/>
                    </a:cubicBezTo>
                    <a:cubicBezTo>
                      <a:pt x="60" y="14"/>
                      <a:pt x="68" y="11"/>
                      <a:pt x="69" y="14"/>
                    </a:cubicBezTo>
                    <a:cubicBezTo>
                      <a:pt x="71" y="16"/>
                      <a:pt x="75" y="18"/>
                      <a:pt x="77" y="18"/>
                    </a:cubicBezTo>
                    <a:cubicBezTo>
                      <a:pt x="80" y="18"/>
                      <a:pt x="85" y="20"/>
                      <a:pt x="89" y="20"/>
                    </a:cubicBezTo>
                    <a:cubicBezTo>
                      <a:pt x="92" y="19"/>
                      <a:pt x="96" y="19"/>
                      <a:pt x="99" y="19"/>
                    </a:cubicBezTo>
                    <a:cubicBezTo>
                      <a:pt x="101" y="19"/>
                      <a:pt x="104" y="18"/>
                      <a:pt x="104" y="21"/>
                    </a:cubicBezTo>
                    <a:cubicBezTo>
                      <a:pt x="104" y="23"/>
                      <a:pt x="102" y="25"/>
                      <a:pt x="99" y="26"/>
                    </a:cubicBezTo>
                    <a:cubicBezTo>
                      <a:pt x="95" y="26"/>
                      <a:pt x="87" y="26"/>
                      <a:pt x="84" y="26"/>
                    </a:cubicBezTo>
                    <a:cubicBezTo>
                      <a:pt x="81" y="25"/>
                      <a:pt x="75" y="22"/>
                      <a:pt x="72" y="23"/>
                    </a:cubicBezTo>
                    <a:cubicBezTo>
                      <a:pt x="68" y="23"/>
                      <a:pt x="60" y="22"/>
                      <a:pt x="55" y="22"/>
                    </a:cubicBezTo>
                    <a:cubicBezTo>
                      <a:pt x="50" y="22"/>
                      <a:pt x="43" y="21"/>
                      <a:pt x="39" y="19"/>
                    </a:cubicBezTo>
                    <a:cubicBezTo>
                      <a:pt x="35" y="17"/>
                      <a:pt x="32" y="16"/>
                      <a:pt x="27" y="16"/>
                    </a:cubicBezTo>
                    <a:cubicBezTo>
                      <a:pt x="22" y="16"/>
                      <a:pt x="14" y="14"/>
                      <a:pt x="10" y="13"/>
                    </a:cubicBezTo>
                    <a:cubicBezTo>
                      <a:pt x="6" y="11"/>
                      <a:pt x="0" y="10"/>
                      <a:pt x="2" y="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30" name="Freeform 63"/>
              <p:cNvSpPr>
                <a:spLocks/>
              </p:cNvSpPr>
              <p:nvPr/>
            </p:nvSpPr>
            <p:spPr bwMode="auto">
              <a:xfrm>
                <a:off x="4187" y="2473"/>
                <a:ext cx="172" cy="181"/>
              </a:xfrm>
              <a:custGeom>
                <a:avLst/>
                <a:gdLst>
                  <a:gd name="T0" fmla="*/ 9 w 85"/>
                  <a:gd name="T1" fmla="*/ 13 h 89"/>
                  <a:gd name="T2" fmla="*/ 2 w 85"/>
                  <a:gd name="T3" fmla="*/ 2 h 89"/>
                  <a:gd name="T4" fmla="*/ 11 w 85"/>
                  <a:gd name="T5" fmla="*/ 4 h 89"/>
                  <a:gd name="T6" fmla="*/ 21 w 85"/>
                  <a:gd name="T7" fmla="*/ 6 h 89"/>
                  <a:gd name="T8" fmla="*/ 29 w 85"/>
                  <a:gd name="T9" fmla="*/ 16 h 89"/>
                  <a:gd name="T10" fmla="*/ 43 w 85"/>
                  <a:gd name="T11" fmla="*/ 27 h 89"/>
                  <a:gd name="T12" fmla="*/ 57 w 85"/>
                  <a:gd name="T13" fmla="*/ 36 h 89"/>
                  <a:gd name="T14" fmla="*/ 66 w 85"/>
                  <a:gd name="T15" fmla="*/ 41 h 89"/>
                  <a:gd name="T16" fmla="*/ 65 w 85"/>
                  <a:gd name="T17" fmla="*/ 49 h 89"/>
                  <a:gd name="T18" fmla="*/ 73 w 85"/>
                  <a:gd name="T19" fmla="*/ 52 h 89"/>
                  <a:gd name="T20" fmla="*/ 74 w 85"/>
                  <a:gd name="T21" fmla="*/ 61 h 89"/>
                  <a:gd name="T22" fmla="*/ 81 w 85"/>
                  <a:gd name="T23" fmla="*/ 60 h 89"/>
                  <a:gd name="T24" fmla="*/ 84 w 85"/>
                  <a:gd name="T25" fmla="*/ 70 h 89"/>
                  <a:gd name="T26" fmla="*/ 83 w 85"/>
                  <a:gd name="T27" fmla="*/ 89 h 89"/>
                  <a:gd name="T28" fmla="*/ 71 w 85"/>
                  <a:gd name="T29" fmla="*/ 87 h 89"/>
                  <a:gd name="T30" fmla="*/ 53 w 85"/>
                  <a:gd name="T31" fmla="*/ 72 h 89"/>
                  <a:gd name="T32" fmla="*/ 41 w 85"/>
                  <a:gd name="T33" fmla="*/ 48 h 89"/>
                  <a:gd name="T34" fmla="*/ 31 w 85"/>
                  <a:gd name="T35" fmla="*/ 42 h 89"/>
                  <a:gd name="T36" fmla="*/ 28 w 85"/>
                  <a:gd name="T37" fmla="*/ 31 h 89"/>
                  <a:gd name="T38" fmla="*/ 22 w 85"/>
                  <a:gd name="T39" fmla="*/ 25 h 89"/>
                  <a:gd name="T40" fmla="*/ 16 w 85"/>
                  <a:gd name="T41" fmla="*/ 17 h 89"/>
                  <a:gd name="T42" fmla="*/ 9 w 85"/>
                  <a:gd name="T4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5" h="89">
                    <a:moveTo>
                      <a:pt x="9" y="13"/>
                    </a:moveTo>
                    <a:cubicBezTo>
                      <a:pt x="6" y="10"/>
                      <a:pt x="0" y="4"/>
                      <a:pt x="2" y="2"/>
                    </a:cubicBezTo>
                    <a:cubicBezTo>
                      <a:pt x="4" y="0"/>
                      <a:pt x="8" y="4"/>
                      <a:pt x="11" y="4"/>
                    </a:cubicBezTo>
                    <a:cubicBezTo>
                      <a:pt x="13" y="4"/>
                      <a:pt x="20" y="4"/>
                      <a:pt x="21" y="6"/>
                    </a:cubicBezTo>
                    <a:cubicBezTo>
                      <a:pt x="22" y="7"/>
                      <a:pt x="27" y="14"/>
                      <a:pt x="29" y="16"/>
                    </a:cubicBezTo>
                    <a:cubicBezTo>
                      <a:pt x="30" y="17"/>
                      <a:pt x="39" y="25"/>
                      <a:pt x="43" y="27"/>
                    </a:cubicBezTo>
                    <a:cubicBezTo>
                      <a:pt x="47" y="29"/>
                      <a:pt x="55" y="34"/>
                      <a:pt x="57" y="36"/>
                    </a:cubicBezTo>
                    <a:cubicBezTo>
                      <a:pt x="59" y="38"/>
                      <a:pt x="66" y="40"/>
                      <a:pt x="66" y="41"/>
                    </a:cubicBezTo>
                    <a:cubicBezTo>
                      <a:pt x="66" y="43"/>
                      <a:pt x="63" y="48"/>
                      <a:pt x="65" y="49"/>
                    </a:cubicBezTo>
                    <a:cubicBezTo>
                      <a:pt x="67" y="51"/>
                      <a:pt x="71" y="49"/>
                      <a:pt x="73" y="52"/>
                    </a:cubicBezTo>
                    <a:cubicBezTo>
                      <a:pt x="74" y="55"/>
                      <a:pt x="70" y="59"/>
                      <a:pt x="74" y="61"/>
                    </a:cubicBezTo>
                    <a:cubicBezTo>
                      <a:pt x="77" y="62"/>
                      <a:pt x="79" y="59"/>
                      <a:pt x="81" y="60"/>
                    </a:cubicBezTo>
                    <a:cubicBezTo>
                      <a:pt x="84" y="62"/>
                      <a:pt x="84" y="67"/>
                      <a:pt x="84" y="70"/>
                    </a:cubicBezTo>
                    <a:cubicBezTo>
                      <a:pt x="84" y="74"/>
                      <a:pt x="85" y="88"/>
                      <a:pt x="83" y="89"/>
                    </a:cubicBezTo>
                    <a:cubicBezTo>
                      <a:pt x="81" y="89"/>
                      <a:pt x="74" y="88"/>
                      <a:pt x="71" y="87"/>
                    </a:cubicBezTo>
                    <a:cubicBezTo>
                      <a:pt x="69" y="85"/>
                      <a:pt x="56" y="77"/>
                      <a:pt x="53" y="72"/>
                    </a:cubicBezTo>
                    <a:cubicBezTo>
                      <a:pt x="51" y="67"/>
                      <a:pt x="44" y="50"/>
                      <a:pt x="41" y="48"/>
                    </a:cubicBezTo>
                    <a:cubicBezTo>
                      <a:pt x="38" y="46"/>
                      <a:pt x="32" y="45"/>
                      <a:pt x="31" y="42"/>
                    </a:cubicBezTo>
                    <a:cubicBezTo>
                      <a:pt x="31" y="40"/>
                      <a:pt x="32" y="35"/>
                      <a:pt x="28" y="31"/>
                    </a:cubicBezTo>
                    <a:cubicBezTo>
                      <a:pt x="25" y="26"/>
                      <a:pt x="25" y="29"/>
                      <a:pt x="22" y="25"/>
                    </a:cubicBezTo>
                    <a:cubicBezTo>
                      <a:pt x="18" y="22"/>
                      <a:pt x="19" y="18"/>
                      <a:pt x="16" y="17"/>
                    </a:cubicBezTo>
                    <a:cubicBezTo>
                      <a:pt x="14" y="16"/>
                      <a:pt x="9" y="13"/>
                      <a:pt x="9" y="1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579" name="Freeform 64"/>
            <p:cNvSpPr>
              <a:spLocks/>
            </p:cNvSpPr>
            <p:nvPr/>
          </p:nvSpPr>
          <p:spPr bwMode="auto">
            <a:xfrm>
              <a:off x="6248078" y="2806566"/>
              <a:ext cx="612775" cy="298449"/>
            </a:xfrm>
            <a:custGeom>
              <a:avLst/>
              <a:gdLst>
                <a:gd name="T0" fmla="*/ 0 w 246"/>
                <a:gd name="T1" fmla="*/ 31 h 102"/>
                <a:gd name="T2" fmla="*/ 6 w 246"/>
                <a:gd name="T3" fmla="*/ 27 h 102"/>
                <a:gd name="T4" fmla="*/ 16 w 246"/>
                <a:gd name="T5" fmla="*/ 21 h 102"/>
                <a:gd name="T6" fmla="*/ 32 w 246"/>
                <a:gd name="T7" fmla="*/ 16 h 102"/>
                <a:gd name="T8" fmla="*/ 46 w 246"/>
                <a:gd name="T9" fmla="*/ 15 h 102"/>
                <a:gd name="T10" fmla="*/ 52 w 246"/>
                <a:gd name="T11" fmla="*/ 21 h 102"/>
                <a:gd name="T12" fmla="*/ 70 w 246"/>
                <a:gd name="T13" fmla="*/ 24 h 102"/>
                <a:gd name="T14" fmla="*/ 79 w 246"/>
                <a:gd name="T15" fmla="*/ 21 h 102"/>
                <a:gd name="T16" fmla="*/ 77 w 246"/>
                <a:gd name="T17" fmla="*/ 10 h 102"/>
                <a:gd name="T18" fmla="*/ 84 w 246"/>
                <a:gd name="T19" fmla="*/ 0 h 102"/>
                <a:gd name="T20" fmla="*/ 109 w 246"/>
                <a:gd name="T21" fmla="*/ 8 h 102"/>
                <a:gd name="T22" fmla="*/ 110 w 246"/>
                <a:gd name="T23" fmla="*/ 15 h 102"/>
                <a:gd name="T24" fmla="*/ 122 w 246"/>
                <a:gd name="T25" fmla="*/ 20 h 102"/>
                <a:gd name="T26" fmla="*/ 135 w 246"/>
                <a:gd name="T27" fmla="*/ 17 h 102"/>
                <a:gd name="T28" fmla="*/ 151 w 246"/>
                <a:gd name="T29" fmla="*/ 21 h 102"/>
                <a:gd name="T30" fmla="*/ 157 w 246"/>
                <a:gd name="T31" fmla="*/ 28 h 102"/>
                <a:gd name="T32" fmla="*/ 178 w 246"/>
                <a:gd name="T33" fmla="*/ 30 h 102"/>
                <a:gd name="T34" fmla="*/ 195 w 246"/>
                <a:gd name="T35" fmla="*/ 23 h 102"/>
                <a:gd name="T36" fmla="*/ 211 w 246"/>
                <a:gd name="T37" fmla="*/ 21 h 102"/>
                <a:gd name="T38" fmla="*/ 219 w 246"/>
                <a:gd name="T39" fmla="*/ 24 h 102"/>
                <a:gd name="T40" fmla="*/ 210 w 246"/>
                <a:gd name="T41" fmla="*/ 40 h 102"/>
                <a:gd name="T42" fmla="*/ 214 w 246"/>
                <a:gd name="T43" fmla="*/ 45 h 102"/>
                <a:gd name="T44" fmla="*/ 223 w 246"/>
                <a:gd name="T45" fmla="*/ 45 h 102"/>
                <a:gd name="T46" fmla="*/ 232 w 246"/>
                <a:gd name="T47" fmla="*/ 41 h 102"/>
                <a:gd name="T48" fmla="*/ 244 w 246"/>
                <a:gd name="T49" fmla="*/ 48 h 102"/>
                <a:gd name="T50" fmla="*/ 245 w 246"/>
                <a:gd name="T51" fmla="*/ 54 h 102"/>
                <a:gd name="T52" fmla="*/ 243 w 246"/>
                <a:gd name="T53" fmla="*/ 57 h 102"/>
                <a:gd name="T54" fmla="*/ 236 w 246"/>
                <a:gd name="T55" fmla="*/ 53 h 102"/>
                <a:gd name="T56" fmla="*/ 226 w 246"/>
                <a:gd name="T57" fmla="*/ 55 h 102"/>
                <a:gd name="T58" fmla="*/ 215 w 246"/>
                <a:gd name="T59" fmla="*/ 64 h 102"/>
                <a:gd name="T60" fmla="*/ 200 w 246"/>
                <a:gd name="T61" fmla="*/ 72 h 102"/>
                <a:gd name="T62" fmla="*/ 186 w 246"/>
                <a:gd name="T63" fmla="*/ 69 h 102"/>
                <a:gd name="T64" fmla="*/ 179 w 246"/>
                <a:gd name="T65" fmla="*/ 75 h 102"/>
                <a:gd name="T66" fmla="*/ 183 w 246"/>
                <a:gd name="T67" fmla="*/ 82 h 102"/>
                <a:gd name="T68" fmla="*/ 168 w 246"/>
                <a:gd name="T69" fmla="*/ 93 h 102"/>
                <a:gd name="T70" fmla="*/ 149 w 246"/>
                <a:gd name="T71" fmla="*/ 95 h 102"/>
                <a:gd name="T72" fmla="*/ 129 w 246"/>
                <a:gd name="T73" fmla="*/ 102 h 102"/>
                <a:gd name="T74" fmla="*/ 100 w 246"/>
                <a:gd name="T75" fmla="*/ 92 h 102"/>
                <a:gd name="T76" fmla="*/ 64 w 246"/>
                <a:gd name="T77" fmla="*/ 91 h 102"/>
                <a:gd name="T78" fmla="*/ 54 w 246"/>
                <a:gd name="T79" fmla="*/ 77 h 102"/>
                <a:gd name="T80" fmla="*/ 41 w 246"/>
                <a:gd name="T81" fmla="*/ 70 h 102"/>
                <a:gd name="T82" fmla="*/ 23 w 246"/>
                <a:gd name="T83" fmla="*/ 67 h 102"/>
                <a:gd name="T84" fmla="*/ 24 w 246"/>
                <a:gd name="T85" fmla="*/ 58 h 102"/>
                <a:gd name="T86" fmla="*/ 16 w 246"/>
                <a:gd name="T87" fmla="*/ 43 h 102"/>
                <a:gd name="T88" fmla="*/ 5 w 246"/>
                <a:gd name="T89" fmla="*/ 40 h 102"/>
                <a:gd name="T90" fmla="*/ 0 w 246"/>
                <a:gd name="T91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6" h="102">
                  <a:moveTo>
                    <a:pt x="0" y="31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14" y="23"/>
                    <a:pt x="16" y="21"/>
                  </a:cubicBezTo>
                  <a:cubicBezTo>
                    <a:pt x="19" y="20"/>
                    <a:pt x="28" y="17"/>
                    <a:pt x="32" y="16"/>
                  </a:cubicBezTo>
                  <a:cubicBezTo>
                    <a:pt x="35" y="15"/>
                    <a:pt x="46" y="14"/>
                    <a:pt x="46" y="15"/>
                  </a:cubicBezTo>
                  <a:cubicBezTo>
                    <a:pt x="47" y="16"/>
                    <a:pt x="50" y="19"/>
                    <a:pt x="52" y="21"/>
                  </a:cubicBezTo>
                  <a:cubicBezTo>
                    <a:pt x="54" y="23"/>
                    <a:pt x="66" y="23"/>
                    <a:pt x="70" y="24"/>
                  </a:cubicBezTo>
                  <a:cubicBezTo>
                    <a:pt x="74" y="25"/>
                    <a:pt x="76" y="23"/>
                    <a:pt x="79" y="21"/>
                  </a:cubicBezTo>
                  <a:cubicBezTo>
                    <a:pt x="81" y="19"/>
                    <a:pt x="77" y="12"/>
                    <a:pt x="77" y="10"/>
                  </a:cubicBezTo>
                  <a:cubicBezTo>
                    <a:pt x="77" y="7"/>
                    <a:pt x="82" y="0"/>
                    <a:pt x="84" y="0"/>
                  </a:cubicBezTo>
                  <a:cubicBezTo>
                    <a:pt x="86" y="1"/>
                    <a:pt x="109" y="6"/>
                    <a:pt x="109" y="8"/>
                  </a:cubicBezTo>
                  <a:cubicBezTo>
                    <a:pt x="110" y="10"/>
                    <a:pt x="109" y="12"/>
                    <a:pt x="110" y="15"/>
                  </a:cubicBezTo>
                  <a:cubicBezTo>
                    <a:pt x="111" y="17"/>
                    <a:pt x="118" y="20"/>
                    <a:pt x="122" y="20"/>
                  </a:cubicBezTo>
                  <a:cubicBezTo>
                    <a:pt x="125" y="20"/>
                    <a:pt x="132" y="17"/>
                    <a:pt x="135" y="17"/>
                  </a:cubicBezTo>
                  <a:cubicBezTo>
                    <a:pt x="137" y="18"/>
                    <a:pt x="149" y="20"/>
                    <a:pt x="151" y="21"/>
                  </a:cubicBezTo>
                  <a:cubicBezTo>
                    <a:pt x="153" y="21"/>
                    <a:pt x="155" y="27"/>
                    <a:pt x="157" y="28"/>
                  </a:cubicBezTo>
                  <a:cubicBezTo>
                    <a:pt x="160" y="30"/>
                    <a:pt x="174" y="30"/>
                    <a:pt x="178" y="30"/>
                  </a:cubicBezTo>
                  <a:cubicBezTo>
                    <a:pt x="183" y="29"/>
                    <a:pt x="189" y="28"/>
                    <a:pt x="195" y="23"/>
                  </a:cubicBezTo>
                  <a:cubicBezTo>
                    <a:pt x="200" y="18"/>
                    <a:pt x="208" y="21"/>
                    <a:pt x="211" y="21"/>
                  </a:cubicBezTo>
                  <a:cubicBezTo>
                    <a:pt x="219" y="24"/>
                    <a:pt x="219" y="24"/>
                    <a:pt x="219" y="24"/>
                  </a:cubicBezTo>
                  <a:cubicBezTo>
                    <a:pt x="219" y="25"/>
                    <a:pt x="209" y="39"/>
                    <a:pt x="210" y="40"/>
                  </a:cubicBezTo>
                  <a:cubicBezTo>
                    <a:pt x="210" y="41"/>
                    <a:pt x="213" y="45"/>
                    <a:pt x="214" y="45"/>
                  </a:cubicBezTo>
                  <a:cubicBezTo>
                    <a:pt x="215" y="45"/>
                    <a:pt x="221" y="45"/>
                    <a:pt x="223" y="45"/>
                  </a:cubicBezTo>
                  <a:cubicBezTo>
                    <a:pt x="224" y="45"/>
                    <a:pt x="229" y="41"/>
                    <a:pt x="232" y="41"/>
                  </a:cubicBezTo>
                  <a:cubicBezTo>
                    <a:pt x="235" y="41"/>
                    <a:pt x="242" y="46"/>
                    <a:pt x="244" y="48"/>
                  </a:cubicBezTo>
                  <a:cubicBezTo>
                    <a:pt x="246" y="50"/>
                    <a:pt x="246" y="54"/>
                    <a:pt x="245" y="54"/>
                  </a:cubicBezTo>
                  <a:cubicBezTo>
                    <a:pt x="245" y="55"/>
                    <a:pt x="244" y="57"/>
                    <a:pt x="243" y="57"/>
                  </a:cubicBezTo>
                  <a:cubicBezTo>
                    <a:pt x="242" y="58"/>
                    <a:pt x="238" y="53"/>
                    <a:pt x="236" y="53"/>
                  </a:cubicBezTo>
                  <a:cubicBezTo>
                    <a:pt x="234" y="53"/>
                    <a:pt x="227" y="55"/>
                    <a:pt x="226" y="55"/>
                  </a:cubicBezTo>
                  <a:cubicBezTo>
                    <a:pt x="224" y="56"/>
                    <a:pt x="216" y="63"/>
                    <a:pt x="215" y="64"/>
                  </a:cubicBezTo>
                  <a:cubicBezTo>
                    <a:pt x="214" y="66"/>
                    <a:pt x="203" y="70"/>
                    <a:pt x="200" y="72"/>
                  </a:cubicBezTo>
                  <a:cubicBezTo>
                    <a:pt x="196" y="73"/>
                    <a:pt x="189" y="69"/>
                    <a:pt x="186" y="69"/>
                  </a:cubicBezTo>
                  <a:cubicBezTo>
                    <a:pt x="183" y="69"/>
                    <a:pt x="181" y="72"/>
                    <a:pt x="179" y="75"/>
                  </a:cubicBezTo>
                  <a:cubicBezTo>
                    <a:pt x="178" y="78"/>
                    <a:pt x="183" y="79"/>
                    <a:pt x="183" y="82"/>
                  </a:cubicBezTo>
                  <a:cubicBezTo>
                    <a:pt x="184" y="85"/>
                    <a:pt x="172" y="91"/>
                    <a:pt x="168" y="93"/>
                  </a:cubicBezTo>
                  <a:cubicBezTo>
                    <a:pt x="165" y="95"/>
                    <a:pt x="151" y="95"/>
                    <a:pt x="149" y="95"/>
                  </a:cubicBezTo>
                  <a:cubicBezTo>
                    <a:pt x="146" y="95"/>
                    <a:pt x="132" y="101"/>
                    <a:pt x="129" y="102"/>
                  </a:cubicBezTo>
                  <a:cubicBezTo>
                    <a:pt x="126" y="102"/>
                    <a:pt x="102" y="94"/>
                    <a:pt x="100" y="92"/>
                  </a:cubicBezTo>
                  <a:cubicBezTo>
                    <a:pt x="98" y="91"/>
                    <a:pt x="64" y="92"/>
                    <a:pt x="64" y="91"/>
                  </a:cubicBezTo>
                  <a:cubicBezTo>
                    <a:pt x="64" y="90"/>
                    <a:pt x="57" y="79"/>
                    <a:pt x="54" y="77"/>
                  </a:cubicBezTo>
                  <a:cubicBezTo>
                    <a:pt x="52" y="75"/>
                    <a:pt x="44" y="71"/>
                    <a:pt x="41" y="70"/>
                  </a:cubicBezTo>
                  <a:cubicBezTo>
                    <a:pt x="39" y="70"/>
                    <a:pt x="26" y="69"/>
                    <a:pt x="23" y="67"/>
                  </a:cubicBezTo>
                  <a:cubicBezTo>
                    <a:pt x="20" y="64"/>
                    <a:pt x="23" y="61"/>
                    <a:pt x="24" y="58"/>
                  </a:cubicBezTo>
                  <a:cubicBezTo>
                    <a:pt x="24" y="55"/>
                    <a:pt x="18" y="45"/>
                    <a:pt x="16" y="43"/>
                  </a:cubicBezTo>
                  <a:cubicBezTo>
                    <a:pt x="14" y="41"/>
                    <a:pt x="7" y="41"/>
                    <a:pt x="5" y="40"/>
                  </a:cubicBezTo>
                  <a:cubicBezTo>
                    <a:pt x="3" y="38"/>
                    <a:pt x="0" y="31"/>
                    <a:pt x="0" y="3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0" name="Freeform 65"/>
            <p:cNvSpPr>
              <a:spLocks/>
            </p:cNvSpPr>
            <p:nvPr/>
          </p:nvSpPr>
          <p:spPr bwMode="auto">
            <a:xfrm>
              <a:off x="6330628" y="3436804"/>
              <a:ext cx="168275" cy="415925"/>
            </a:xfrm>
            <a:custGeom>
              <a:avLst/>
              <a:gdLst>
                <a:gd name="T0" fmla="*/ 0 w 68"/>
                <a:gd name="T1" fmla="*/ 59 h 142"/>
                <a:gd name="T2" fmla="*/ 5 w 68"/>
                <a:gd name="T3" fmla="*/ 58 h 142"/>
                <a:gd name="T4" fmla="*/ 4 w 68"/>
                <a:gd name="T5" fmla="*/ 53 h 142"/>
                <a:gd name="T6" fmla="*/ 8 w 68"/>
                <a:gd name="T7" fmla="*/ 52 h 142"/>
                <a:gd name="T8" fmla="*/ 11 w 68"/>
                <a:gd name="T9" fmla="*/ 37 h 142"/>
                <a:gd name="T10" fmla="*/ 16 w 68"/>
                <a:gd name="T11" fmla="*/ 37 h 142"/>
                <a:gd name="T12" fmla="*/ 23 w 68"/>
                <a:gd name="T13" fmla="*/ 22 h 142"/>
                <a:gd name="T14" fmla="*/ 24 w 68"/>
                <a:gd name="T15" fmla="*/ 16 h 142"/>
                <a:gd name="T16" fmla="*/ 32 w 68"/>
                <a:gd name="T17" fmla="*/ 10 h 142"/>
                <a:gd name="T18" fmla="*/ 37 w 68"/>
                <a:gd name="T19" fmla="*/ 11 h 142"/>
                <a:gd name="T20" fmla="*/ 40 w 68"/>
                <a:gd name="T21" fmla="*/ 6 h 142"/>
                <a:gd name="T22" fmla="*/ 39 w 68"/>
                <a:gd name="T23" fmla="*/ 2 h 142"/>
                <a:gd name="T24" fmla="*/ 43 w 68"/>
                <a:gd name="T25" fmla="*/ 0 h 142"/>
                <a:gd name="T26" fmla="*/ 47 w 68"/>
                <a:gd name="T27" fmla="*/ 6 h 142"/>
                <a:gd name="T28" fmla="*/ 51 w 68"/>
                <a:gd name="T29" fmla="*/ 7 h 142"/>
                <a:gd name="T30" fmla="*/ 50 w 68"/>
                <a:gd name="T31" fmla="*/ 21 h 142"/>
                <a:gd name="T32" fmla="*/ 42 w 68"/>
                <a:gd name="T33" fmla="*/ 31 h 142"/>
                <a:gd name="T34" fmla="*/ 42 w 68"/>
                <a:gd name="T35" fmla="*/ 37 h 142"/>
                <a:gd name="T36" fmla="*/ 48 w 68"/>
                <a:gd name="T37" fmla="*/ 36 h 142"/>
                <a:gd name="T38" fmla="*/ 51 w 68"/>
                <a:gd name="T39" fmla="*/ 39 h 142"/>
                <a:gd name="T40" fmla="*/ 56 w 68"/>
                <a:gd name="T41" fmla="*/ 44 h 142"/>
                <a:gd name="T42" fmla="*/ 55 w 68"/>
                <a:gd name="T43" fmla="*/ 51 h 142"/>
                <a:gd name="T44" fmla="*/ 61 w 68"/>
                <a:gd name="T45" fmla="*/ 54 h 142"/>
                <a:gd name="T46" fmla="*/ 65 w 68"/>
                <a:gd name="T47" fmla="*/ 54 h 142"/>
                <a:gd name="T48" fmla="*/ 68 w 68"/>
                <a:gd name="T49" fmla="*/ 58 h 142"/>
                <a:gd name="T50" fmla="*/ 64 w 68"/>
                <a:gd name="T51" fmla="*/ 61 h 142"/>
                <a:gd name="T52" fmla="*/ 62 w 68"/>
                <a:gd name="T53" fmla="*/ 66 h 142"/>
                <a:gd name="T54" fmla="*/ 62 w 68"/>
                <a:gd name="T55" fmla="*/ 66 h 142"/>
                <a:gd name="T56" fmla="*/ 57 w 68"/>
                <a:gd name="T57" fmla="*/ 67 h 142"/>
                <a:gd name="T58" fmla="*/ 51 w 68"/>
                <a:gd name="T59" fmla="*/ 71 h 142"/>
                <a:gd name="T60" fmla="*/ 45 w 68"/>
                <a:gd name="T61" fmla="*/ 72 h 142"/>
                <a:gd name="T62" fmla="*/ 42 w 68"/>
                <a:gd name="T63" fmla="*/ 82 h 142"/>
                <a:gd name="T64" fmla="*/ 51 w 68"/>
                <a:gd name="T65" fmla="*/ 94 h 142"/>
                <a:gd name="T66" fmla="*/ 50 w 68"/>
                <a:gd name="T67" fmla="*/ 106 h 142"/>
                <a:gd name="T68" fmla="*/ 51 w 68"/>
                <a:gd name="T69" fmla="*/ 113 h 142"/>
                <a:gd name="T70" fmla="*/ 54 w 68"/>
                <a:gd name="T71" fmla="*/ 122 h 142"/>
                <a:gd name="T72" fmla="*/ 54 w 68"/>
                <a:gd name="T73" fmla="*/ 131 h 142"/>
                <a:gd name="T74" fmla="*/ 47 w 68"/>
                <a:gd name="T75" fmla="*/ 142 h 142"/>
                <a:gd name="T76" fmla="*/ 49 w 68"/>
                <a:gd name="T77" fmla="*/ 129 h 142"/>
                <a:gd name="T78" fmla="*/ 47 w 68"/>
                <a:gd name="T79" fmla="*/ 120 h 142"/>
                <a:gd name="T80" fmla="*/ 44 w 68"/>
                <a:gd name="T81" fmla="*/ 110 h 142"/>
                <a:gd name="T82" fmla="*/ 41 w 68"/>
                <a:gd name="T83" fmla="*/ 98 h 142"/>
                <a:gd name="T84" fmla="*/ 38 w 68"/>
                <a:gd name="T85" fmla="*/ 89 h 142"/>
                <a:gd name="T86" fmla="*/ 34 w 68"/>
                <a:gd name="T87" fmla="*/ 95 h 142"/>
                <a:gd name="T88" fmla="*/ 25 w 68"/>
                <a:gd name="T89" fmla="*/ 103 h 142"/>
                <a:gd name="T90" fmla="*/ 16 w 68"/>
                <a:gd name="T91" fmla="*/ 99 h 142"/>
                <a:gd name="T92" fmla="*/ 18 w 68"/>
                <a:gd name="T93" fmla="*/ 82 h 142"/>
                <a:gd name="T94" fmla="*/ 12 w 68"/>
                <a:gd name="T95" fmla="*/ 71 h 142"/>
                <a:gd name="T96" fmla="*/ 5 w 68"/>
                <a:gd name="T97" fmla="*/ 66 h 142"/>
                <a:gd name="T98" fmla="*/ 0 w 68"/>
                <a:gd name="T99" fmla="*/ 5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" h="142">
                  <a:moveTo>
                    <a:pt x="0" y="59"/>
                  </a:moveTo>
                  <a:cubicBezTo>
                    <a:pt x="5" y="58"/>
                    <a:pt x="5" y="58"/>
                    <a:pt x="5" y="58"/>
                  </a:cubicBezTo>
                  <a:cubicBezTo>
                    <a:pt x="5" y="58"/>
                    <a:pt x="4" y="55"/>
                    <a:pt x="4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10" y="38"/>
                    <a:pt x="11" y="37"/>
                  </a:cubicBezTo>
                  <a:cubicBezTo>
                    <a:pt x="11" y="36"/>
                    <a:pt x="15" y="37"/>
                    <a:pt x="16" y="37"/>
                  </a:cubicBezTo>
                  <a:cubicBezTo>
                    <a:pt x="17" y="37"/>
                    <a:pt x="23" y="23"/>
                    <a:pt x="23" y="22"/>
                  </a:cubicBezTo>
                  <a:cubicBezTo>
                    <a:pt x="23" y="20"/>
                    <a:pt x="22" y="16"/>
                    <a:pt x="24" y="16"/>
                  </a:cubicBezTo>
                  <a:cubicBezTo>
                    <a:pt x="25" y="15"/>
                    <a:pt x="31" y="10"/>
                    <a:pt x="32" y="10"/>
                  </a:cubicBezTo>
                  <a:cubicBezTo>
                    <a:pt x="33" y="10"/>
                    <a:pt x="36" y="12"/>
                    <a:pt x="37" y="11"/>
                  </a:cubicBezTo>
                  <a:cubicBezTo>
                    <a:pt x="38" y="10"/>
                    <a:pt x="40" y="6"/>
                    <a:pt x="40" y="6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0" y="2"/>
                    <a:pt x="41" y="0"/>
                    <a:pt x="43" y="0"/>
                  </a:cubicBezTo>
                  <a:cubicBezTo>
                    <a:pt x="46" y="1"/>
                    <a:pt x="46" y="5"/>
                    <a:pt x="47" y="6"/>
                  </a:cubicBezTo>
                  <a:cubicBezTo>
                    <a:pt x="49" y="7"/>
                    <a:pt x="50" y="6"/>
                    <a:pt x="51" y="7"/>
                  </a:cubicBezTo>
                  <a:cubicBezTo>
                    <a:pt x="52" y="9"/>
                    <a:pt x="51" y="19"/>
                    <a:pt x="50" y="21"/>
                  </a:cubicBezTo>
                  <a:cubicBezTo>
                    <a:pt x="50" y="23"/>
                    <a:pt x="43" y="28"/>
                    <a:pt x="42" y="31"/>
                  </a:cubicBezTo>
                  <a:cubicBezTo>
                    <a:pt x="41" y="33"/>
                    <a:pt x="41" y="36"/>
                    <a:pt x="42" y="37"/>
                  </a:cubicBezTo>
                  <a:cubicBezTo>
                    <a:pt x="44" y="38"/>
                    <a:pt x="47" y="36"/>
                    <a:pt x="48" y="36"/>
                  </a:cubicBezTo>
                  <a:cubicBezTo>
                    <a:pt x="50" y="36"/>
                    <a:pt x="51" y="37"/>
                    <a:pt x="51" y="39"/>
                  </a:cubicBezTo>
                  <a:cubicBezTo>
                    <a:pt x="51" y="40"/>
                    <a:pt x="55" y="43"/>
                    <a:pt x="56" y="44"/>
                  </a:cubicBezTo>
                  <a:cubicBezTo>
                    <a:pt x="58" y="45"/>
                    <a:pt x="53" y="49"/>
                    <a:pt x="55" y="51"/>
                  </a:cubicBezTo>
                  <a:cubicBezTo>
                    <a:pt x="57" y="53"/>
                    <a:pt x="59" y="54"/>
                    <a:pt x="61" y="54"/>
                  </a:cubicBezTo>
                  <a:cubicBezTo>
                    <a:pt x="62" y="54"/>
                    <a:pt x="65" y="54"/>
                    <a:pt x="65" y="54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7" y="59"/>
                    <a:pt x="65" y="60"/>
                    <a:pt x="64" y="61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0" y="66"/>
                    <a:pt x="58" y="66"/>
                    <a:pt x="57" y="67"/>
                  </a:cubicBezTo>
                  <a:cubicBezTo>
                    <a:pt x="55" y="69"/>
                    <a:pt x="52" y="71"/>
                    <a:pt x="51" y="71"/>
                  </a:cubicBezTo>
                  <a:cubicBezTo>
                    <a:pt x="50" y="71"/>
                    <a:pt x="46" y="71"/>
                    <a:pt x="45" y="72"/>
                  </a:cubicBezTo>
                  <a:cubicBezTo>
                    <a:pt x="44" y="74"/>
                    <a:pt x="43" y="80"/>
                    <a:pt x="42" y="82"/>
                  </a:cubicBezTo>
                  <a:cubicBezTo>
                    <a:pt x="41" y="83"/>
                    <a:pt x="51" y="91"/>
                    <a:pt x="51" y="94"/>
                  </a:cubicBezTo>
                  <a:cubicBezTo>
                    <a:pt x="51" y="97"/>
                    <a:pt x="51" y="104"/>
                    <a:pt x="50" y="106"/>
                  </a:cubicBezTo>
                  <a:cubicBezTo>
                    <a:pt x="50" y="107"/>
                    <a:pt x="50" y="111"/>
                    <a:pt x="51" y="113"/>
                  </a:cubicBezTo>
                  <a:cubicBezTo>
                    <a:pt x="53" y="115"/>
                    <a:pt x="54" y="121"/>
                    <a:pt x="54" y="122"/>
                  </a:cubicBezTo>
                  <a:cubicBezTo>
                    <a:pt x="54" y="123"/>
                    <a:pt x="54" y="130"/>
                    <a:pt x="54" y="131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8" y="137"/>
                    <a:pt x="49" y="133"/>
                    <a:pt x="49" y="129"/>
                  </a:cubicBezTo>
                  <a:cubicBezTo>
                    <a:pt x="49" y="125"/>
                    <a:pt x="49" y="123"/>
                    <a:pt x="47" y="120"/>
                  </a:cubicBezTo>
                  <a:cubicBezTo>
                    <a:pt x="44" y="116"/>
                    <a:pt x="44" y="113"/>
                    <a:pt x="44" y="110"/>
                  </a:cubicBezTo>
                  <a:cubicBezTo>
                    <a:pt x="44" y="107"/>
                    <a:pt x="44" y="101"/>
                    <a:pt x="41" y="98"/>
                  </a:cubicBezTo>
                  <a:cubicBezTo>
                    <a:pt x="39" y="94"/>
                    <a:pt x="39" y="89"/>
                    <a:pt x="38" y="89"/>
                  </a:cubicBezTo>
                  <a:cubicBezTo>
                    <a:pt x="36" y="89"/>
                    <a:pt x="36" y="93"/>
                    <a:pt x="34" y="95"/>
                  </a:cubicBezTo>
                  <a:cubicBezTo>
                    <a:pt x="32" y="96"/>
                    <a:pt x="26" y="103"/>
                    <a:pt x="25" y="103"/>
                  </a:cubicBezTo>
                  <a:cubicBezTo>
                    <a:pt x="24" y="103"/>
                    <a:pt x="17" y="100"/>
                    <a:pt x="16" y="99"/>
                  </a:cubicBezTo>
                  <a:cubicBezTo>
                    <a:pt x="15" y="98"/>
                    <a:pt x="20" y="86"/>
                    <a:pt x="18" y="82"/>
                  </a:cubicBezTo>
                  <a:cubicBezTo>
                    <a:pt x="16" y="78"/>
                    <a:pt x="14" y="73"/>
                    <a:pt x="12" y="71"/>
                  </a:cubicBezTo>
                  <a:cubicBezTo>
                    <a:pt x="10" y="68"/>
                    <a:pt x="7" y="67"/>
                    <a:pt x="5" y="66"/>
                  </a:cubicBezTo>
                  <a:cubicBezTo>
                    <a:pt x="4" y="64"/>
                    <a:pt x="1" y="61"/>
                    <a:pt x="0" y="5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1" name="Freeform 66"/>
            <p:cNvSpPr>
              <a:spLocks/>
            </p:cNvSpPr>
            <p:nvPr/>
          </p:nvSpPr>
          <p:spPr bwMode="auto">
            <a:xfrm>
              <a:off x="6248078" y="3486015"/>
              <a:ext cx="95250" cy="123824"/>
            </a:xfrm>
            <a:custGeom>
              <a:avLst/>
              <a:gdLst>
                <a:gd name="T0" fmla="*/ 7 w 37"/>
                <a:gd name="T1" fmla="*/ 10 h 42"/>
                <a:gd name="T2" fmla="*/ 3 w 37"/>
                <a:gd name="T3" fmla="*/ 5 h 42"/>
                <a:gd name="T4" fmla="*/ 6 w 37"/>
                <a:gd name="T5" fmla="*/ 1 h 42"/>
                <a:gd name="T6" fmla="*/ 14 w 37"/>
                <a:gd name="T7" fmla="*/ 4 h 42"/>
                <a:gd name="T8" fmla="*/ 15 w 37"/>
                <a:gd name="T9" fmla="*/ 10 h 42"/>
                <a:gd name="T10" fmla="*/ 34 w 37"/>
                <a:gd name="T11" fmla="*/ 11 h 42"/>
                <a:gd name="T12" fmla="*/ 30 w 37"/>
                <a:gd name="T13" fmla="*/ 17 h 42"/>
                <a:gd name="T14" fmla="*/ 26 w 37"/>
                <a:gd name="T15" fmla="*/ 21 h 42"/>
                <a:gd name="T16" fmla="*/ 31 w 37"/>
                <a:gd name="T17" fmla="*/ 25 h 42"/>
                <a:gd name="T18" fmla="*/ 34 w 37"/>
                <a:gd name="T19" fmla="*/ 24 h 42"/>
                <a:gd name="T20" fmla="*/ 36 w 37"/>
                <a:gd name="T21" fmla="*/ 36 h 42"/>
                <a:gd name="T22" fmla="*/ 37 w 37"/>
                <a:gd name="T23" fmla="*/ 41 h 42"/>
                <a:gd name="T24" fmla="*/ 32 w 37"/>
                <a:gd name="T25" fmla="*/ 42 h 42"/>
                <a:gd name="T26" fmla="*/ 31 w 37"/>
                <a:gd name="T27" fmla="*/ 41 h 42"/>
                <a:gd name="T28" fmla="*/ 28 w 37"/>
                <a:gd name="T29" fmla="*/ 31 h 42"/>
                <a:gd name="T30" fmla="*/ 21 w 37"/>
                <a:gd name="T31" fmla="*/ 26 h 42"/>
                <a:gd name="T32" fmla="*/ 19 w 37"/>
                <a:gd name="T33" fmla="*/ 34 h 42"/>
                <a:gd name="T34" fmla="*/ 11 w 37"/>
                <a:gd name="T35" fmla="*/ 38 h 42"/>
                <a:gd name="T36" fmla="*/ 8 w 37"/>
                <a:gd name="T37" fmla="*/ 38 h 42"/>
                <a:gd name="T38" fmla="*/ 8 w 37"/>
                <a:gd name="T39" fmla="*/ 38 h 42"/>
                <a:gd name="T40" fmla="*/ 8 w 37"/>
                <a:gd name="T41" fmla="*/ 32 h 42"/>
                <a:gd name="T42" fmla="*/ 6 w 37"/>
                <a:gd name="T43" fmla="*/ 25 h 42"/>
                <a:gd name="T44" fmla="*/ 5 w 37"/>
                <a:gd name="T45" fmla="*/ 19 h 42"/>
                <a:gd name="T46" fmla="*/ 0 w 37"/>
                <a:gd name="T47" fmla="*/ 15 h 42"/>
                <a:gd name="T48" fmla="*/ 7 w 37"/>
                <a:gd name="T49" fmla="*/ 1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42">
                  <a:moveTo>
                    <a:pt x="7" y="10"/>
                  </a:moveTo>
                  <a:cubicBezTo>
                    <a:pt x="7" y="9"/>
                    <a:pt x="2" y="6"/>
                    <a:pt x="3" y="5"/>
                  </a:cubicBezTo>
                  <a:cubicBezTo>
                    <a:pt x="3" y="5"/>
                    <a:pt x="5" y="1"/>
                    <a:pt x="6" y="1"/>
                  </a:cubicBezTo>
                  <a:cubicBezTo>
                    <a:pt x="7" y="0"/>
                    <a:pt x="14" y="3"/>
                    <a:pt x="14" y="4"/>
                  </a:cubicBezTo>
                  <a:cubicBezTo>
                    <a:pt x="15" y="4"/>
                    <a:pt x="14" y="10"/>
                    <a:pt x="15" y="10"/>
                  </a:cubicBezTo>
                  <a:cubicBezTo>
                    <a:pt x="17" y="10"/>
                    <a:pt x="33" y="10"/>
                    <a:pt x="34" y="11"/>
                  </a:cubicBezTo>
                  <a:cubicBezTo>
                    <a:pt x="35" y="12"/>
                    <a:pt x="31" y="17"/>
                    <a:pt x="30" y="17"/>
                  </a:cubicBezTo>
                  <a:cubicBezTo>
                    <a:pt x="29" y="18"/>
                    <a:pt x="25" y="20"/>
                    <a:pt x="26" y="21"/>
                  </a:cubicBezTo>
                  <a:cubicBezTo>
                    <a:pt x="27" y="23"/>
                    <a:pt x="29" y="25"/>
                    <a:pt x="31" y="25"/>
                  </a:cubicBezTo>
                  <a:cubicBezTo>
                    <a:pt x="32" y="25"/>
                    <a:pt x="33" y="24"/>
                    <a:pt x="34" y="24"/>
                  </a:cubicBezTo>
                  <a:cubicBezTo>
                    <a:pt x="34" y="24"/>
                    <a:pt x="35" y="31"/>
                    <a:pt x="36" y="36"/>
                  </a:cubicBezTo>
                  <a:cubicBezTo>
                    <a:pt x="36" y="38"/>
                    <a:pt x="37" y="41"/>
                    <a:pt x="37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1"/>
                    <a:pt x="31" y="41"/>
                  </a:cubicBezTo>
                  <a:cubicBezTo>
                    <a:pt x="31" y="39"/>
                    <a:pt x="30" y="32"/>
                    <a:pt x="28" y="31"/>
                  </a:cubicBezTo>
                  <a:cubicBezTo>
                    <a:pt x="26" y="30"/>
                    <a:pt x="21" y="27"/>
                    <a:pt x="21" y="26"/>
                  </a:cubicBezTo>
                  <a:cubicBezTo>
                    <a:pt x="20" y="24"/>
                    <a:pt x="20" y="32"/>
                    <a:pt x="19" y="34"/>
                  </a:cubicBezTo>
                  <a:cubicBezTo>
                    <a:pt x="18" y="36"/>
                    <a:pt x="13" y="38"/>
                    <a:pt x="11" y="38"/>
                  </a:cubicBezTo>
                  <a:cubicBezTo>
                    <a:pt x="10" y="38"/>
                    <a:pt x="9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7" y="26"/>
                    <a:pt x="6" y="25"/>
                  </a:cubicBezTo>
                  <a:cubicBezTo>
                    <a:pt x="5" y="23"/>
                    <a:pt x="5" y="21"/>
                    <a:pt x="5" y="19"/>
                  </a:cubicBezTo>
                  <a:cubicBezTo>
                    <a:pt x="5" y="17"/>
                    <a:pt x="0" y="16"/>
                    <a:pt x="0" y="15"/>
                  </a:cubicBezTo>
                  <a:cubicBezTo>
                    <a:pt x="0" y="13"/>
                    <a:pt x="7" y="11"/>
                    <a:pt x="7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2" name="Freeform 67"/>
            <p:cNvSpPr>
              <a:spLocks/>
            </p:cNvSpPr>
            <p:nvPr/>
          </p:nvSpPr>
          <p:spPr bwMode="auto">
            <a:xfrm>
              <a:off x="6267128" y="3441566"/>
              <a:ext cx="63500" cy="38100"/>
            </a:xfrm>
            <a:custGeom>
              <a:avLst/>
              <a:gdLst>
                <a:gd name="T0" fmla="*/ 4 w 24"/>
                <a:gd name="T1" fmla="*/ 12 h 13"/>
                <a:gd name="T2" fmla="*/ 1 w 24"/>
                <a:gd name="T3" fmla="*/ 10 h 13"/>
                <a:gd name="T4" fmla="*/ 0 w 24"/>
                <a:gd name="T5" fmla="*/ 7 h 13"/>
                <a:gd name="T6" fmla="*/ 3 w 24"/>
                <a:gd name="T7" fmla="*/ 3 h 13"/>
                <a:gd name="T8" fmla="*/ 10 w 24"/>
                <a:gd name="T9" fmla="*/ 0 h 13"/>
                <a:gd name="T10" fmla="*/ 19 w 24"/>
                <a:gd name="T11" fmla="*/ 1 h 13"/>
                <a:gd name="T12" fmla="*/ 22 w 24"/>
                <a:gd name="T13" fmla="*/ 5 h 13"/>
                <a:gd name="T14" fmla="*/ 24 w 24"/>
                <a:gd name="T15" fmla="*/ 4 h 13"/>
                <a:gd name="T16" fmla="*/ 23 w 24"/>
                <a:gd name="T17" fmla="*/ 10 h 13"/>
                <a:gd name="T18" fmla="*/ 23 w 24"/>
                <a:gd name="T19" fmla="*/ 13 h 13"/>
                <a:gd name="T20" fmla="*/ 17 w 24"/>
                <a:gd name="T21" fmla="*/ 13 h 13"/>
                <a:gd name="T22" fmla="*/ 4 w 24"/>
                <a:gd name="T2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3">
                  <a:moveTo>
                    <a:pt x="4" y="12"/>
                  </a:moveTo>
                  <a:cubicBezTo>
                    <a:pt x="2" y="12"/>
                    <a:pt x="1" y="10"/>
                    <a:pt x="1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2" y="4"/>
                    <a:pt x="3" y="3"/>
                  </a:cubicBezTo>
                  <a:cubicBezTo>
                    <a:pt x="4" y="1"/>
                    <a:pt x="8" y="0"/>
                    <a:pt x="10" y="0"/>
                  </a:cubicBezTo>
                  <a:cubicBezTo>
                    <a:pt x="12" y="0"/>
                    <a:pt x="17" y="1"/>
                    <a:pt x="19" y="1"/>
                  </a:cubicBezTo>
                  <a:cubicBezTo>
                    <a:pt x="20" y="1"/>
                    <a:pt x="20" y="4"/>
                    <a:pt x="22" y="5"/>
                  </a:cubicBezTo>
                  <a:cubicBezTo>
                    <a:pt x="22" y="5"/>
                    <a:pt x="23" y="4"/>
                    <a:pt x="24" y="4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4" y="13"/>
                    <a:pt x="23" y="13"/>
                  </a:cubicBezTo>
                  <a:cubicBezTo>
                    <a:pt x="22" y="13"/>
                    <a:pt x="19" y="13"/>
                    <a:pt x="17" y="13"/>
                  </a:cubicBezTo>
                  <a:cubicBezTo>
                    <a:pt x="15" y="13"/>
                    <a:pt x="6" y="12"/>
                    <a:pt x="4" y="1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3" name="Freeform 68"/>
            <p:cNvSpPr>
              <a:spLocks/>
            </p:cNvSpPr>
            <p:nvPr/>
          </p:nvSpPr>
          <p:spPr bwMode="auto">
            <a:xfrm>
              <a:off x="6098853" y="3386004"/>
              <a:ext cx="153987" cy="96837"/>
            </a:xfrm>
            <a:custGeom>
              <a:avLst/>
              <a:gdLst>
                <a:gd name="T0" fmla="*/ 15 w 61"/>
                <a:gd name="T1" fmla="*/ 22 h 33"/>
                <a:gd name="T2" fmla="*/ 2 w 61"/>
                <a:gd name="T3" fmla="*/ 16 h 33"/>
                <a:gd name="T4" fmla="*/ 0 w 61"/>
                <a:gd name="T5" fmla="*/ 13 h 33"/>
                <a:gd name="T6" fmla="*/ 2 w 61"/>
                <a:gd name="T7" fmla="*/ 7 h 33"/>
                <a:gd name="T8" fmla="*/ 6 w 61"/>
                <a:gd name="T9" fmla="*/ 2 h 33"/>
                <a:gd name="T10" fmla="*/ 7 w 61"/>
                <a:gd name="T11" fmla="*/ 3 h 33"/>
                <a:gd name="T12" fmla="*/ 10 w 61"/>
                <a:gd name="T13" fmla="*/ 0 h 33"/>
                <a:gd name="T14" fmla="*/ 15 w 61"/>
                <a:gd name="T15" fmla="*/ 0 h 33"/>
                <a:gd name="T16" fmla="*/ 20 w 61"/>
                <a:gd name="T17" fmla="*/ 5 h 33"/>
                <a:gd name="T18" fmla="*/ 25 w 61"/>
                <a:gd name="T19" fmla="*/ 9 h 33"/>
                <a:gd name="T20" fmla="*/ 31 w 61"/>
                <a:gd name="T21" fmla="*/ 10 h 33"/>
                <a:gd name="T22" fmla="*/ 36 w 61"/>
                <a:gd name="T23" fmla="*/ 16 h 33"/>
                <a:gd name="T24" fmla="*/ 47 w 61"/>
                <a:gd name="T25" fmla="*/ 20 h 33"/>
                <a:gd name="T26" fmla="*/ 60 w 61"/>
                <a:gd name="T27" fmla="*/ 22 h 33"/>
                <a:gd name="T28" fmla="*/ 59 w 61"/>
                <a:gd name="T29" fmla="*/ 33 h 33"/>
                <a:gd name="T30" fmla="*/ 48 w 61"/>
                <a:gd name="T31" fmla="*/ 32 h 33"/>
                <a:gd name="T32" fmla="*/ 37 w 61"/>
                <a:gd name="T33" fmla="*/ 30 h 33"/>
                <a:gd name="T34" fmla="*/ 34 w 61"/>
                <a:gd name="T35" fmla="*/ 25 h 33"/>
                <a:gd name="T36" fmla="*/ 25 w 61"/>
                <a:gd name="T37" fmla="*/ 25 h 33"/>
                <a:gd name="T38" fmla="*/ 15 w 61"/>
                <a:gd name="T39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33">
                  <a:moveTo>
                    <a:pt x="15" y="22"/>
                  </a:moveTo>
                  <a:cubicBezTo>
                    <a:pt x="13" y="21"/>
                    <a:pt x="3" y="17"/>
                    <a:pt x="2" y="16"/>
                  </a:cubicBezTo>
                  <a:cubicBezTo>
                    <a:pt x="1" y="16"/>
                    <a:pt x="0" y="14"/>
                    <a:pt x="0" y="13"/>
                  </a:cubicBezTo>
                  <a:cubicBezTo>
                    <a:pt x="0" y="12"/>
                    <a:pt x="2" y="7"/>
                    <a:pt x="2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8" y="4"/>
                    <a:pt x="20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3" y="14"/>
                    <a:pt x="36" y="16"/>
                  </a:cubicBezTo>
                  <a:cubicBezTo>
                    <a:pt x="39" y="18"/>
                    <a:pt x="44" y="19"/>
                    <a:pt x="47" y="20"/>
                  </a:cubicBezTo>
                  <a:cubicBezTo>
                    <a:pt x="51" y="21"/>
                    <a:pt x="55" y="22"/>
                    <a:pt x="60" y="22"/>
                  </a:cubicBezTo>
                  <a:cubicBezTo>
                    <a:pt x="60" y="22"/>
                    <a:pt x="61" y="33"/>
                    <a:pt x="59" y="33"/>
                  </a:cubicBezTo>
                  <a:cubicBezTo>
                    <a:pt x="56" y="33"/>
                    <a:pt x="49" y="33"/>
                    <a:pt x="48" y="32"/>
                  </a:cubicBezTo>
                  <a:cubicBezTo>
                    <a:pt x="46" y="32"/>
                    <a:pt x="38" y="31"/>
                    <a:pt x="37" y="30"/>
                  </a:cubicBezTo>
                  <a:cubicBezTo>
                    <a:pt x="36" y="28"/>
                    <a:pt x="36" y="25"/>
                    <a:pt x="34" y="25"/>
                  </a:cubicBezTo>
                  <a:cubicBezTo>
                    <a:pt x="33" y="24"/>
                    <a:pt x="28" y="25"/>
                    <a:pt x="25" y="25"/>
                  </a:cubicBezTo>
                  <a:cubicBezTo>
                    <a:pt x="22" y="25"/>
                    <a:pt x="17" y="23"/>
                    <a:pt x="15" y="2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4" name="Freeform 69"/>
            <p:cNvSpPr>
              <a:spLocks/>
            </p:cNvSpPr>
            <p:nvPr/>
          </p:nvSpPr>
          <p:spPr bwMode="auto">
            <a:xfrm>
              <a:off x="6094090" y="3876541"/>
              <a:ext cx="42863" cy="82551"/>
            </a:xfrm>
            <a:custGeom>
              <a:avLst/>
              <a:gdLst>
                <a:gd name="T0" fmla="*/ 17 w 18"/>
                <a:gd name="T1" fmla="*/ 21 h 28"/>
                <a:gd name="T2" fmla="*/ 7 w 18"/>
                <a:gd name="T3" fmla="*/ 28 h 28"/>
                <a:gd name="T4" fmla="*/ 2 w 18"/>
                <a:gd name="T5" fmla="*/ 26 h 28"/>
                <a:gd name="T6" fmla="*/ 1 w 18"/>
                <a:gd name="T7" fmla="*/ 18 h 28"/>
                <a:gd name="T8" fmla="*/ 3 w 18"/>
                <a:gd name="T9" fmla="*/ 1 h 28"/>
                <a:gd name="T10" fmla="*/ 10 w 18"/>
                <a:gd name="T11" fmla="*/ 7 h 28"/>
                <a:gd name="T12" fmla="*/ 17 w 18"/>
                <a:gd name="T13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7" y="21"/>
                  </a:moveTo>
                  <a:cubicBezTo>
                    <a:pt x="16" y="24"/>
                    <a:pt x="12" y="28"/>
                    <a:pt x="7" y="28"/>
                  </a:cubicBezTo>
                  <a:cubicBezTo>
                    <a:pt x="3" y="28"/>
                    <a:pt x="2" y="28"/>
                    <a:pt x="2" y="26"/>
                  </a:cubicBezTo>
                  <a:cubicBezTo>
                    <a:pt x="1" y="24"/>
                    <a:pt x="1" y="18"/>
                    <a:pt x="1" y="18"/>
                  </a:cubicBezTo>
                  <a:cubicBezTo>
                    <a:pt x="0" y="13"/>
                    <a:pt x="2" y="2"/>
                    <a:pt x="3" y="1"/>
                  </a:cubicBezTo>
                  <a:cubicBezTo>
                    <a:pt x="4" y="0"/>
                    <a:pt x="10" y="4"/>
                    <a:pt x="10" y="7"/>
                  </a:cubicBezTo>
                  <a:cubicBezTo>
                    <a:pt x="11" y="11"/>
                    <a:pt x="18" y="18"/>
                    <a:pt x="17" y="21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5" name="Freeform 70"/>
            <p:cNvSpPr>
              <a:spLocks/>
            </p:cNvSpPr>
            <p:nvPr/>
          </p:nvSpPr>
          <p:spPr bwMode="auto">
            <a:xfrm>
              <a:off x="6063927" y="3255829"/>
              <a:ext cx="38101" cy="47625"/>
            </a:xfrm>
            <a:custGeom>
              <a:avLst/>
              <a:gdLst>
                <a:gd name="T0" fmla="*/ 0 w 17"/>
                <a:gd name="T1" fmla="*/ 4 h 18"/>
                <a:gd name="T2" fmla="*/ 6 w 17"/>
                <a:gd name="T3" fmla="*/ 0 h 18"/>
                <a:gd name="T4" fmla="*/ 10 w 17"/>
                <a:gd name="T5" fmla="*/ 0 h 18"/>
                <a:gd name="T6" fmla="*/ 17 w 17"/>
                <a:gd name="T7" fmla="*/ 3 h 18"/>
                <a:gd name="T8" fmla="*/ 16 w 17"/>
                <a:gd name="T9" fmla="*/ 10 h 18"/>
                <a:gd name="T10" fmla="*/ 11 w 17"/>
                <a:gd name="T11" fmla="*/ 17 h 18"/>
                <a:gd name="T12" fmla="*/ 6 w 17"/>
                <a:gd name="T13" fmla="*/ 18 h 18"/>
                <a:gd name="T14" fmla="*/ 3 w 17"/>
                <a:gd name="T15" fmla="*/ 12 h 18"/>
                <a:gd name="T16" fmla="*/ 2 w 17"/>
                <a:gd name="T17" fmla="*/ 11 h 18"/>
                <a:gd name="T18" fmla="*/ 2 w 17"/>
                <a:gd name="T19" fmla="*/ 12 h 18"/>
                <a:gd name="T20" fmla="*/ 0 w 17"/>
                <a:gd name="T2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8">
                  <a:moveTo>
                    <a:pt x="0" y="4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1" y="0"/>
                    <a:pt x="16" y="2"/>
                    <a:pt x="17" y="3"/>
                  </a:cubicBezTo>
                  <a:cubicBezTo>
                    <a:pt x="17" y="5"/>
                    <a:pt x="17" y="9"/>
                    <a:pt x="16" y="10"/>
                  </a:cubicBezTo>
                  <a:cubicBezTo>
                    <a:pt x="15" y="11"/>
                    <a:pt x="12" y="17"/>
                    <a:pt x="11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15"/>
                    <a:pt x="3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2"/>
                    <a:pt x="2" y="12"/>
                  </a:cubicBezTo>
                  <a:cubicBezTo>
                    <a:pt x="1" y="10"/>
                    <a:pt x="0" y="5"/>
                    <a:pt x="0" y="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6" name="Freeform 74"/>
            <p:cNvSpPr>
              <a:spLocks/>
            </p:cNvSpPr>
            <p:nvPr/>
          </p:nvSpPr>
          <p:spPr bwMode="auto">
            <a:xfrm>
              <a:off x="5895653" y="3062153"/>
              <a:ext cx="206375" cy="104775"/>
            </a:xfrm>
            <a:custGeom>
              <a:avLst/>
              <a:gdLst>
                <a:gd name="T0" fmla="*/ 8 w 84"/>
                <a:gd name="T1" fmla="*/ 35 h 36"/>
                <a:gd name="T2" fmla="*/ 0 w 84"/>
                <a:gd name="T3" fmla="*/ 35 h 36"/>
                <a:gd name="T4" fmla="*/ 1 w 84"/>
                <a:gd name="T5" fmla="*/ 30 h 36"/>
                <a:gd name="T6" fmla="*/ 7 w 84"/>
                <a:gd name="T7" fmla="*/ 29 h 36"/>
                <a:gd name="T8" fmla="*/ 10 w 84"/>
                <a:gd name="T9" fmla="*/ 27 h 36"/>
                <a:gd name="T10" fmla="*/ 16 w 84"/>
                <a:gd name="T11" fmla="*/ 27 h 36"/>
                <a:gd name="T12" fmla="*/ 22 w 84"/>
                <a:gd name="T13" fmla="*/ 25 h 36"/>
                <a:gd name="T14" fmla="*/ 29 w 84"/>
                <a:gd name="T15" fmla="*/ 22 h 36"/>
                <a:gd name="T16" fmla="*/ 22 w 84"/>
                <a:gd name="T17" fmla="*/ 19 h 36"/>
                <a:gd name="T18" fmla="*/ 12 w 84"/>
                <a:gd name="T19" fmla="*/ 18 h 36"/>
                <a:gd name="T20" fmla="*/ 10 w 84"/>
                <a:gd name="T21" fmla="*/ 16 h 36"/>
                <a:gd name="T22" fmla="*/ 14 w 84"/>
                <a:gd name="T23" fmla="*/ 12 h 36"/>
                <a:gd name="T24" fmla="*/ 10 w 84"/>
                <a:gd name="T25" fmla="*/ 8 h 36"/>
                <a:gd name="T26" fmla="*/ 15 w 84"/>
                <a:gd name="T27" fmla="*/ 3 h 36"/>
                <a:gd name="T28" fmla="*/ 31 w 84"/>
                <a:gd name="T29" fmla="*/ 7 h 36"/>
                <a:gd name="T30" fmla="*/ 35 w 84"/>
                <a:gd name="T31" fmla="*/ 0 h 36"/>
                <a:gd name="T32" fmla="*/ 47 w 84"/>
                <a:gd name="T33" fmla="*/ 3 h 36"/>
                <a:gd name="T34" fmla="*/ 65 w 84"/>
                <a:gd name="T35" fmla="*/ 3 h 36"/>
                <a:gd name="T36" fmla="*/ 77 w 84"/>
                <a:gd name="T37" fmla="*/ 6 h 36"/>
                <a:gd name="T38" fmla="*/ 84 w 84"/>
                <a:gd name="T39" fmla="*/ 9 h 36"/>
                <a:gd name="T40" fmla="*/ 83 w 84"/>
                <a:gd name="T41" fmla="*/ 11 h 36"/>
                <a:gd name="T42" fmla="*/ 69 w 84"/>
                <a:gd name="T43" fmla="*/ 19 h 36"/>
                <a:gd name="T44" fmla="*/ 58 w 84"/>
                <a:gd name="T45" fmla="*/ 20 h 36"/>
                <a:gd name="T46" fmla="*/ 56 w 84"/>
                <a:gd name="T47" fmla="*/ 27 h 36"/>
                <a:gd name="T48" fmla="*/ 50 w 84"/>
                <a:gd name="T49" fmla="*/ 27 h 36"/>
                <a:gd name="T50" fmla="*/ 47 w 84"/>
                <a:gd name="T51" fmla="*/ 24 h 36"/>
                <a:gd name="T52" fmla="*/ 34 w 84"/>
                <a:gd name="T53" fmla="*/ 33 h 36"/>
                <a:gd name="T54" fmla="*/ 33 w 84"/>
                <a:gd name="T55" fmla="*/ 35 h 36"/>
                <a:gd name="T56" fmla="*/ 33 w 84"/>
                <a:gd name="T57" fmla="*/ 35 h 36"/>
                <a:gd name="T58" fmla="*/ 18 w 84"/>
                <a:gd name="T59" fmla="*/ 35 h 36"/>
                <a:gd name="T60" fmla="*/ 8 w 84"/>
                <a:gd name="T6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36">
                  <a:moveTo>
                    <a:pt x="8" y="35"/>
                  </a:moveTo>
                  <a:cubicBezTo>
                    <a:pt x="7" y="35"/>
                    <a:pt x="0" y="36"/>
                    <a:pt x="0" y="35"/>
                  </a:cubicBezTo>
                  <a:cubicBezTo>
                    <a:pt x="0" y="34"/>
                    <a:pt x="0" y="32"/>
                    <a:pt x="1" y="30"/>
                  </a:cubicBezTo>
                  <a:cubicBezTo>
                    <a:pt x="2" y="29"/>
                    <a:pt x="6" y="29"/>
                    <a:pt x="7" y="29"/>
                  </a:cubicBezTo>
                  <a:cubicBezTo>
                    <a:pt x="8" y="29"/>
                    <a:pt x="9" y="28"/>
                    <a:pt x="10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8" y="27"/>
                    <a:pt x="21" y="26"/>
                    <a:pt x="22" y="25"/>
                  </a:cubicBezTo>
                  <a:cubicBezTo>
                    <a:pt x="24" y="24"/>
                    <a:pt x="29" y="24"/>
                    <a:pt x="29" y="22"/>
                  </a:cubicBezTo>
                  <a:cubicBezTo>
                    <a:pt x="29" y="21"/>
                    <a:pt x="24" y="19"/>
                    <a:pt x="22" y="19"/>
                  </a:cubicBezTo>
                  <a:cubicBezTo>
                    <a:pt x="20" y="18"/>
                    <a:pt x="14" y="19"/>
                    <a:pt x="12" y="18"/>
                  </a:cubicBezTo>
                  <a:cubicBezTo>
                    <a:pt x="12" y="17"/>
                    <a:pt x="10" y="16"/>
                    <a:pt x="10" y="16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6"/>
                    <a:pt x="14" y="3"/>
                    <a:pt x="15" y="3"/>
                  </a:cubicBezTo>
                  <a:cubicBezTo>
                    <a:pt x="16" y="3"/>
                    <a:pt x="30" y="7"/>
                    <a:pt x="31" y="7"/>
                  </a:cubicBezTo>
                  <a:cubicBezTo>
                    <a:pt x="32" y="7"/>
                    <a:pt x="32" y="0"/>
                    <a:pt x="35" y="0"/>
                  </a:cubicBezTo>
                  <a:cubicBezTo>
                    <a:pt x="38" y="0"/>
                    <a:pt x="45" y="3"/>
                    <a:pt x="47" y="3"/>
                  </a:cubicBezTo>
                  <a:cubicBezTo>
                    <a:pt x="48" y="3"/>
                    <a:pt x="61" y="3"/>
                    <a:pt x="65" y="3"/>
                  </a:cubicBezTo>
                  <a:cubicBezTo>
                    <a:pt x="68" y="3"/>
                    <a:pt x="76" y="5"/>
                    <a:pt x="77" y="6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4" y="10"/>
                    <a:pt x="84" y="10"/>
                    <a:pt x="83" y="11"/>
                  </a:cubicBezTo>
                  <a:cubicBezTo>
                    <a:pt x="82" y="13"/>
                    <a:pt x="72" y="18"/>
                    <a:pt x="69" y="19"/>
                  </a:cubicBezTo>
                  <a:cubicBezTo>
                    <a:pt x="66" y="20"/>
                    <a:pt x="60" y="20"/>
                    <a:pt x="58" y="20"/>
                  </a:cubicBezTo>
                  <a:cubicBezTo>
                    <a:pt x="56" y="20"/>
                    <a:pt x="58" y="26"/>
                    <a:pt x="56" y="27"/>
                  </a:cubicBezTo>
                  <a:cubicBezTo>
                    <a:pt x="54" y="28"/>
                    <a:pt x="51" y="28"/>
                    <a:pt x="50" y="27"/>
                  </a:cubicBezTo>
                  <a:cubicBezTo>
                    <a:pt x="49" y="27"/>
                    <a:pt x="49" y="24"/>
                    <a:pt x="47" y="24"/>
                  </a:cubicBezTo>
                  <a:cubicBezTo>
                    <a:pt x="45" y="24"/>
                    <a:pt x="36" y="31"/>
                    <a:pt x="34" y="33"/>
                  </a:cubicBezTo>
                  <a:cubicBezTo>
                    <a:pt x="33" y="33"/>
                    <a:pt x="33" y="34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6" y="35"/>
                    <a:pt x="10" y="35"/>
                    <a:pt x="8" y="3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7" name="Freeform 76"/>
            <p:cNvSpPr>
              <a:spLocks/>
            </p:cNvSpPr>
            <p:nvPr/>
          </p:nvSpPr>
          <p:spPr bwMode="auto">
            <a:xfrm>
              <a:off x="5857553" y="3125654"/>
              <a:ext cx="144462" cy="101600"/>
            </a:xfrm>
            <a:custGeom>
              <a:avLst/>
              <a:gdLst>
                <a:gd name="T0" fmla="*/ 9 w 59"/>
                <a:gd name="T1" fmla="*/ 24 h 35"/>
                <a:gd name="T2" fmla="*/ 2 w 59"/>
                <a:gd name="T3" fmla="*/ 13 h 35"/>
                <a:gd name="T4" fmla="*/ 9 w 59"/>
                <a:gd name="T5" fmla="*/ 9 h 35"/>
                <a:gd name="T6" fmla="*/ 16 w 59"/>
                <a:gd name="T7" fmla="*/ 2 h 35"/>
                <a:gd name="T8" fmla="*/ 23 w 59"/>
                <a:gd name="T9" fmla="*/ 0 h 35"/>
                <a:gd name="T10" fmla="*/ 26 w 59"/>
                <a:gd name="T11" fmla="*/ 3 h 35"/>
                <a:gd name="T12" fmla="*/ 26 w 59"/>
                <a:gd name="T13" fmla="*/ 5 h 35"/>
                <a:gd name="T14" fmla="*/ 23 w 59"/>
                <a:gd name="T15" fmla="*/ 7 h 35"/>
                <a:gd name="T16" fmla="*/ 17 w 59"/>
                <a:gd name="T17" fmla="*/ 8 h 35"/>
                <a:gd name="T18" fmla="*/ 16 w 59"/>
                <a:gd name="T19" fmla="*/ 13 h 35"/>
                <a:gd name="T20" fmla="*/ 24 w 59"/>
                <a:gd name="T21" fmla="*/ 13 h 35"/>
                <a:gd name="T22" fmla="*/ 34 w 59"/>
                <a:gd name="T23" fmla="*/ 13 h 35"/>
                <a:gd name="T24" fmla="*/ 49 w 59"/>
                <a:gd name="T25" fmla="*/ 13 h 35"/>
                <a:gd name="T26" fmla="*/ 49 w 59"/>
                <a:gd name="T27" fmla="*/ 13 h 35"/>
                <a:gd name="T28" fmla="*/ 51 w 59"/>
                <a:gd name="T29" fmla="*/ 20 h 35"/>
                <a:gd name="T30" fmla="*/ 58 w 59"/>
                <a:gd name="T31" fmla="*/ 22 h 35"/>
                <a:gd name="T32" fmla="*/ 59 w 59"/>
                <a:gd name="T33" fmla="*/ 30 h 35"/>
                <a:gd name="T34" fmla="*/ 53 w 59"/>
                <a:gd name="T35" fmla="*/ 30 h 35"/>
                <a:gd name="T36" fmla="*/ 43 w 59"/>
                <a:gd name="T37" fmla="*/ 31 h 35"/>
                <a:gd name="T38" fmla="*/ 34 w 59"/>
                <a:gd name="T39" fmla="*/ 34 h 35"/>
                <a:gd name="T40" fmla="*/ 33 w 59"/>
                <a:gd name="T41" fmla="*/ 25 h 35"/>
                <a:gd name="T42" fmla="*/ 27 w 59"/>
                <a:gd name="T43" fmla="*/ 21 h 35"/>
                <a:gd name="T44" fmla="*/ 22 w 59"/>
                <a:gd name="T45" fmla="*/ 29 h 35"/>
                <a:gd name="T46" fmla="*/ 8 w 59"/>
                <a:gd name="T47" fmla="*/ 35 h 35"/>
                <a:gd name="T48" fmla="*/ 2 w 59"/>
                <a:gd name="T49" fmla="*/ 32 h 35"/>
                <a:gd name="T50" fmla="*/ 6 w 59"/>
                <a:gd name="T51" fmla="*/ 27 h 35"/>
                <a:gd name="T52" fmla="*/ 9 w 59"/>
                <a:gd name="T5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35">
                  <a:moveTo>
                    <a:pt x="9" y="24"/>
                  </a:moveTo>
                  <a:cubicBezTo>
                    <a:pt x="8" y="22"/>
                    <a:pt x="0" y="15"/>
                    <a:pt x="2" y="13"/>
                  </a:cubicBezTo>
                  <a:cubicBezTo>
                    <a:pt x="3" y="11"/>
                    <a:pt x="8" y="11"/>
                    <a:pt x="9" y="9"/>
                  </a:cubicBezTo>
                  <a:cubicBezTo>
                    <a:pt x="10" y="8"/>
                    <a:pt x="15" y="3"/>
                    <a:pt x="16" y="2"/>
                  </a:cubicBezTo>
                  <a:cubicBezTo>
                    <a:pt x="18" y="2"/>
                    <a:pt x="23" y="0"/>
                    <a:pt x="23" y="0"/>
                  </a:cubicBezTo>
                  <a:cubicBezTo>
                    <a:pt x="23" y="0"/>
                    <a:pt x="26" y="2"/>
                    <a:pt x="26" y="3"/>
                  </a:cubicBezTo>
                  <a:cubicBezTo>
                    <a:pt x="26" y="4"/>
                    <a:pt x="26" y="4"/>
                    <a:pt x="26" y="5"/>
                  </a:cubicBezTo>
                  <a:cubicBezTo>
                    <a:pt x="25" y="6"/>
                    <a:pt x="24" y="7"/>
                    <a:pt x="23" y="7"/>
                  </a:cubicBezTo>
                  <a:cubicBezTo>
                    <a:pt x="22" y="7"/>
                    <a:pt x="18" y="7"/>
                    <a:pt x="17" y="8"/>
                  </a:cubicBezTo>
                  <a:cubicBezTo>
                    <a:pt x="16" y="10"/>
                    <a:pt x="16" y="12"/>
                    <a:pt x="16" y="13"/>
                  </a:cubicBezTo>
                  <a:cubicBezTo>
                    <a:pt x="16" y="14"/>
                    <a:pt x="23" y="13"/>
                    <a:pt x="24" y="13"/>
                  </a:cubicBezTo>
                  <a:cubicBezTo>
                    <a:pt x="26" y="13"/>
                    <a:pt x="32" y="13"/>
                    <a:pt x="34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6"/>
                    <a:pt x="49" y="19"/>
                    <a:pt x="51" y="20"/>
                  </a:cubicBezTo>
                  <a:cubicBezTo>
                    <a:pt x="53" y="21"/>
                    <a:pt x="56" y="21"/>
                    <a:pt x="58" y="22"/>
                  </a:cubicBezTo>
                  <a:cubicBezTo>
                    <a:pt x="59" y="22"/>
                    <a:pt x="59" y="26"/>
                    <a:pt x="59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45" y="30"/>
                    <a:pt x="43" y="31"/>
                  </a:cubicBezTo>
                  <a:cubicBezTo>
                    <a:pt x="41" y="32"/>
                    <a:pt x="36" y="34"/>
                    <a:pt x="34" y="34"/>
                  </a:cubicBezTo>
                  <a:cubicBezTo>
                    <a:pt x="32" y="35"/>
                    <a:pt x="34" y="25"/>
                    <a:pt x="33" y="25"/>
                  </a:cubicBezTo>
                  <a:cubicBezTo>
                    <a:pt x="33" y="24"/>
                    <a:pt x="29" y="20"/>
                    <a:pt x="27" y="21"/>
                  </a:cubicBezTo>
                  <a:cubicBezTo>
                    <a:pt x="26" y="22"/>
                    <a:pt x="23" y="27"/>
                    <a:pt x="22" y="29"/>
                  </a:cubicBezTo>
                  <a:cubicBezTo>
                    <a:pt x="21" y="30"/>
                    <a:pt x="10" y="34"/>
                    <a:pt x="8" y="35"/>
                  </a:cubicBezTo>
                  <a:cubicBezTo>
                    <a:pt x="7" y="35"/>
                    <a:pt x="4" y="32"/>
                    <a:pt x="2" y="3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6"/>
                    <a:pt x="9" y="26"/>
                    <a:pt x="9" y="2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8" name="Freeform 77"/>
            <p:cNvSpPr>
              <a:spLocks/>
            </p:cNvSpPr>
            <p:nvPr/>
          </p:nvSpPr>
          <p:spPr bwMode="auto">
            <a:xfrm>
              <a:off x="5740078" y="3227254"/>
              <a:ext cx="309562" cy="325437"/>
            </a:xfrm>
            <a:custGeom>
              <a:avLst/>
              <a:gdLst>
                <a:gd name="T0" fmla="*/ 6 w 125"/>
                <a:gd name="T1" fmla="*/ 92 h 112"/>
                <a:gd name="T2" fmla="*/ 9 w 125"/>
                <a:gd name="T3" fmla="*/ 89 h 112"/>
                <a:gd name="T4" fmla="*/ 15 w 125"/>
                <a:gd name="T5" fmla="*/ 88 h 112"/>
                <a:gd name="T6" fmla="*/ 17 w 125"/>
                <a:gd name="T7" fmla="*/ 82 h 112"/>
                <a:gd name="T8" fmla="*/ 13 w 125"/>
                <a:gd name="T9" fmla="*/ 80 h 112"/>
                <a:gd name="T10" fmla="*/ 12 w 125"/>
                <a:gd name="T11" fmla="*/ 73 h 112"/>
                <a:gd name="T12" fmla="*/ 4 w 125"/>
                <a:gd name="T13" fmla="*/ 71 h 112"/>
                <a:gd name="T14" fmla="*/ 0 w 125"/>
                <a:gd name="T15" fmla="*/ 64 h 112"/>
                <a:gd name="T16" fmla="*/ 6 w 125"/>
                <a:gd name="T17" fmla="*/ 64 h 112"/>
                <a:gd name="T18" fmla="*/ 29 w 125"/>
                <a:gd name="T19" fmla="*/ 63 h 112"/>
                <a:gd name="T20" fmla="*/ 38 w 125"/>
                <a:gd name="T21" fmla="*/ 60 h 112"/>
                <a:gd name="T22" fmla="*/ 41 w 125"/>
                <a:gd name="T23" fmla="*/ 50 h 112"/>
                <a:gd name="T24" fmla="*/ 54 w 125"/>
                <a:gd name="T25" fmla="*/ 45 h 112"/>
                <a:gd name="T26" fmla="*/ 58 w 125"/>
                <a:gd name="T27" fmla="*/ 46 h 112"/>
                <a:gd name="T28" fmla="*/ 63 w 125"/>
                <a:gd name="T29" fmla="*/ 42 h 112"/>
                <a:gd name="T30" fmla="*/ 63 w 125"/>
                <a:gd name="T31" fmla="*/ 35 h 112"/>
                <a:gd name="T32" fmla="*/ 67 w 125"/>
                <a:gd name="T33" fmla="*/ 32 h 112"/>
                <a:gd name="T34" fmla="*/ 66 w 125"/>
                <a:gd name="T35" fmla="*/ 25 h 112"/>
                <a:gd name="T36" fmla="*/ 70 w 125"/>
                <a:gd name="T37" fmla="*/ 23 h 112"/>
                <a:gd name="T38" fmla="*/ 76 w 125"/>
                <a:gd name="T39" fmla="*/ 25 h 112"/>
                <a:gd name="T40" fmla="*/ 79 w 125"/>
                <a:gd name="T41" fmla="*/ 17 h 112"/>
                <a:gd name="T42" fmla="*/ 78 w 125"/>
                <a:gd name="T43" fmla="*/ 9 h 112"/>
                <a:gd name="T44" fmla="*/ 85 w 125"/>
                <a:gd name="T45" fmla="*/ 5 h 112"/>
                <a:gd name="T46" fmla="*/ 92 w 125"/>
                <a:gd name="T47" fmla="*/ 3 h 112"/>
                <a:gd name="T48" fmla="*/ 99 w 125"/>
                <a:gd name="T49" fmla="*/ 3 h 112"/>
                <a:gd name="T50" fmla="*/ 106 w 125"/>
                <a:gd name="T51" fmla="*/ 0 h 112"/>
                <a:gd name="T52" fmla="*/ 113 w 125"/>
                <a:gd name="T53" fmla="*/ 6 h 112"/>
                <a:gd name="T54" fmla="*/ 120 w 125"/>
                <a:gd name="T55" fmla="*/ 11 h 112"/>
                <a:gd name="T56" fmla="*/ 125 w 125"/>
                <a:gd name="T57" fmla="*/ 12 h 112"/>
                <a:gd name="T58" fmla="*/ 125 w 125"/>
                <a:gd name="T59" fmla="*/ 12 h 112"/>
                <a:gd name="T60" fmla="*/ 124 w 125"/>
                <a:gd name="T61" fmla="*/ 17 h 112"/>
                <a:gd name="T62" fmla="*/ 110 w 125"/>
                <a:gd name="T63" fmla="*/ 22 h 112"/>
                <a:gd name="T64" fmla="*/ 98 w 125"/>
                <a:gd name="T65" fmla="*/ 21 h 112"/>
                <a:gd name="T66" fmla="*/ 101 w 125"/>
                <a:gd name="T67" fmla="*/ 35 h 112"/>
                <a:gd name="T68" fmla="*/ 109 w 125"/>
                <a:gd name="T69" fmla="*/ 40 h 112"/>
                <a:gd name="T70" fmla="*/ 102 w 125"/>
                <a:gd name="T71" fmla="*/ 46 h 112"/>
                <a:gd name="T72" fmla="*/ 101 w 125"/>
                <a:gd name="T73" fmla="*/ 51 h 112"/>
                <a:gd name="T74" fmla="*/ 92 w 125"/>
                <a:gd name="T75" fmla="*/ 62 h 112"/>
                <a:gd name="T76" fmla="*/ 82 w 125"/>
                <a:gd name="T77" fmla="*/ 77 h 112"/>
                <a:gd name="T78" fmla="*/ 76 w 125"/>
                <a:gd name="T79" fmla="*/ 79 h 112"/>
                <a:gd name="T80" fmla="*/ 71 w 125"/>
                <a:gd name="T81" fmla="*/ 76 h 112"/>
                <a:gd name="T82" fmla="*/ 63 w 125"/>
                <a:gd name="T83" fmla="*/ 85 h 112"/>
                <a:gd name="T84" fmla="*/ 72 w 125"/>
                <a:gd name="T85" fmla="*/ 95 h 112"/>
                <a:gd name="T86" fmla="*/ 74 w 125"/>
                <a:gd name="T87" fmla="*/ 106 h 112"/>
                <a:gd name="T88" fmla="*/ 59 w 125"/>
                <a:gd name="T89" fmla="*/ 107 h 112"/>
                <a:gd name="T90" fmla="*/ 55 w 125"/>
                <a:gd name="T91" fmla="*/ 112 h 112"/>
                <a:gd name="T92" fmla="*/ 48 w 125"/>
                <a:gd name="T93" fmla="*/ 107 h 112"/>
                <a:gd name="T94" fmla="*/ 41 w 125"/>
                <a:gd name="T95" fmla="*/ 97 h 112"/>
                <a:gd name="T96" fmla="*/ 28 w 125"/>
                <a:gd name="T97" fmla="*/ 98 h 112"/>
                <a:gd name="T98" fmla="*/ 4 w 125"/>
                <a:gd name="T99" fmla="*/ 99 h 112"/>
                <a:gd name="T100" fmla="*/ 1 w 125"/>
                <a:gd name="T101" fmla="*/ 98 h 112"/>
                <a:gd name="T102" fmla="*/ 6 w 125"/>
                <a:gd name="T103" fmla="*/ 9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112">
                  <a:moveTo>
                    <a:pt x="6" y="92"/>
                  </a:moveTo>
                  <a:cubicBezTo>
                    <a:pt x="6" y="92"/>
                    <a:pt x="7" y="90"/>
                    <a:pt x="9" y="89"/>
                  </a:cubicBezTo>
                  <a:cubicBezTo>
                    <a:pt x="10" y="89"/>
                    <a:pt x="14" y="89"/>
                    <a:pt x="15" y="88"/>
                  </a:cubicBezTo>
                  <a:cubicBezTo>
                    <a:pt x="16" y="87"/>
                    <a:pt x="17" y="83"/>
                    <a:pt x="17" y="82"/>
                  </a:cubicBezTo>
                  <a:cubicBezTo>
                    <a:pt x="17" y="81"/>
                    <a:pt x="13" y="81"/>
                    <a:pt x="13" y="80"/>
                  </a:cubicBezTo>
                  <a:cubicBezTo>
                    <a:pt x="13" y="79"/>
                    <a:pt x="12" y="74"/>
                    <a:pt x="12" y="73"/>
                  </a:cubicBezTo>
                  <a:cubicBezTo>
                    <a:pt x="11" y="72"/>
                    <a:pt x="6" y="71"/>
                    <a:pt x="4" y="71"/>
                  </a:cubicBezTo>
                  <a:cubicBezTo>
                    <a:pt x="3" y="71"/>
                    <a:pt x="1" y="67"/>
                    <a:pt x="0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8" y="64"/>
                    <a:pt x="27" y="63"/>
                    <a:pt x="29" y="63"/>
                  </a:cubicBezTo>
                  <a:cubicBezTo>
                    <a:pt x="31" y="63"/>
                    <a:pt x="37" y="61"/>
                    <a:pt x="38" y="60"/>
                  </a:cubicBezTo>
                  <a:cubicBezTo>
                    <a:pt x="40" y="59"/>
                    <a:pt x="39" y="51"/>
                    <a:pt x="41" y="50"/>
                  </a:cubicBezTo>
                  <a:cubicBezTo>
                    <a:pt x="44" y="49"/>
                    <a:pt x="52" y="45"/>
                    <a:pt x="54" y="45"/>
                  </a:cubicBezTo>
                  <a:cubicBezTo>
                    <a:pt x="55" y="44"/>
                    <a:pt x="57" y="47"/>
                    <a:pt x="58" y="46"/>
                  </a:cubicBezTo>
                  <a:cubicBezTo>
                    <a:pt x="60" y="46"/>
                    <a:pt x="63" y="44"/>
                    <a:pt x="63" y="42"/>
                  </a:cubicBezTo>
                  <a:cubicBezTo>
                    <a:pt x="63" y="40"/>
                    <a:pt x="62" y="37"/>
                    <a:pt x="63" y="35"/>
                  </a:cubicBezTo>
                  <a:cubicBezTo>
                    <a:pt x="65" y="34"/>
                    <a:pt x="66" y="32"/>
                    <a:pt x="67" y="32"/>
                  </a:cubicBezTo>
                  <a:cubicBezTo>
                    <a:pt x="69" y="31"/>
                    <a:pt x="65" y="26"/>
                    <a:pt x="66" y="25"/>
                  </a:cubicBezTo>
                  <a:cubicBezTo>
                    <a:pt x="67" y="24"/>
                    <a:pt x="69" y="23"/>
                    <a:pt x="70" y="23"/>
                  </a:cubicBezTo>
                  <a:cubicBezTo>
                    <a:pt x="71" y="23"/>
                    <a:pt x="74" y="26"/>
                    <a:pt x="76" y="25"/>
                  </a:cubicBezTo>
                  <a:cubicBezTo>
                    <a:pt x="77" y="24"/>
                    <a:pt x="79" y="19"/>
                    <a:pt x="79" y="17"/>
                  </a:cubicBezTo>
                  <a:cubicBezTo>
                    <a:pt x="79" y="15"/>
                    <a:pt x="77" y="10"/>
                    <a:pt x="78" y="9"/>
                  </a:cubicBezTo>
                  <a:cubicBezTo>
                    <a:pt x="79" y="8"/>
                    <a:pt x="84" y="6"/>
                    <a:pt x="85" y="5"/>
                  </a:cubicBezTo>
                  <a:cubicBezTo>
                    <a:pt x="87" y="4"/>
                    <a:pt x="89" y="3"/>
                    <a:pt x="92" y="3"/>
                  </a:cubicBezTo>
                  <a:cubicBezTo>
                    <a:pt x="95" y="3"/>
                    <a:pt x="97" y="3"/>
                    <a:pt x="99" y="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7" y="1"/>
                    <a:pt x="111" y="3"/>
                    <a:pt x="113" y="6"/>
                  </a:cubicBezTo>
                  <a:cubicBezTo>
                    <a:pt x="115" y="9"/>
                    <a:pt x="117" y="9"/>
                    <a:pt x="120" y="11"/>
                  </a:cubicBezTo>
                  <a:cubicBezTo>
                    <a:pt x="121" y="12"/>
                    <a:pt x="123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3" y="17"/>
                    <a:pt x="112" y="22"/>
                    <a:pt x="110" y="22"/>
                  </a:cubicBezTo>
                  <a:cubicBezTo>
                    <a:pt x="108" y="22"/>
                    <a:pt x="99" y="20"/>
                    <a:pt x="98" y="21"/>
                  </a:cubicBezTo>
                  <a:cubicBezTo>
                    <a:pt x="96" y="22"/>
                    <a:pt x="100" y="34"/>
                    <a:pt x="101" y="35"/>
                  </a:cubicBezTo>
                  <a:cubicBezTo>
                    <a:pt x="101" y="36"/>
                    <a:pt x="109" y="36"/>
                    <a:pt x="109" y="40"/>
                  </a:cubicBezTo>
                  <a:cubicBezTo>
                    <a:pt x="109" y="45"/>
                    <a:pt x="102" y="45"/>
                    <a:pt x="102" y="46"/>
                  </a:cubicBezTo>
                  <a:cubicBezTo>
                    <a:pt x="102" y="47"/>
                    <a:pt x="102" y="49"/>
                    <a:pt x="101" y="51"/>
                  </a:cubicBezTo>
                  <a:cubicBezTo>
                    <a:pt x="101" y="53"/>
                    <a:pt x="93" y="61"/>
                    <a:pt x="92" y="62"/>
                  </a:cubicBezTo>
                  <a:cubicBezTo>
                    <a:pt x="91" y="64"/>
                    <a:pt x="83" y="76"/>
                    <a:pt x="82" y="77"/>
                  </a:cubicBezTo>
                  <a:cubicBezTo>
                    <a:pt x="81" y="77"/>
                    <a:pt x="77" y="79"/>
                    <a:pt x="76" y="79"/>
                  </a:cubicBezTo>
                  <a:cubicBezTo>
                    <a:pt x="74" y="79"/>
                    <a:pt x="73" y="76"/>
                    <a:pt x="71" y="76"/>
                  </a:cubicBezTo>
                  <a:cubicBezTo>
                    <a:pt x="70" y="76"/>
                    <a:pt x="64" y="83"/>
                    <a:pt x="63" y="85"/>
                  </a:cubicBezTo>
                  <a:cubicBezTo>
                    <a:pt x="62" y="87"/>
                    <a:pt x="70" y="93"/>
                    <a:pt x="72" y="95"/>
                  </a:cubicBezTo>
                  <a:cubicBezTo>
                    <a:pt x="74" y="98"/>
                    <a:pt x="76" y="105"/>
                    <a:pt x="74" y="106"/>
                  </a:cubicBezTo>
                  <a:cubicBezTo>
                    <a:pt x="72" y="107"/>
                    <a:pt x="60" y="106"/>
                    <a:pt x="59" y="107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3" y="110"/>
                    <a:pt x="50" y="109"/>
                    <a:pt x="48" y="107"/>
                  </a:cubicBezTo>
                  <a:cubicBezTo>
                    <a:pt x="45" y="104"/>
                    <a:pt x="43" y="99"/>
                    <a:pt x="41" y="97"/>
                  </a:cubicBezTo>
                  <a:cubicBezTo>
                    <a:pt x="39" y="96"/>
                    <a:pt x="33" y="97"/>
                    <a:pt x="28" y="98"/>
                  </a:cubicBezTo>
                  <a:cubicBezTo>
                    <a:pt x="23" y="98"/>
                    <a:pt x="10" y="99"/>
                    <a:pt x="4" y="99"/>
                  </a:cubicBezTo>
                  <a:cubicBezTo>
                    <a:pt x="3" y="98"/>
                    <a:pt x="2" y="98"/>
                    <a:pt x="1" y="98"/>
                  </a:cubicBezTo>
                  <a:lnTo>
                    <a:pt x="6" y="92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89" name="Freeform 78"/>
            <p:cNvSpPr>
              <a:spLocks/>
            </p:cNvSpPr>
            <p:nvPr/>
          </p:nvSpPr>
          <p:spPr bwMode="auto">
            <a:xfrm>
              <a:off x="5727378" y="3182804"/>
              <a:ext cx="279400" cy="233361"/>
            </a:xfrm>
            <a:custGeom>
              <a:avLst/>
              <a:gdLst>
                <a:gd name="T0" fmla="*/ 12 w 112"/>
                <a:gd name="T1" fmla="*/ 28 h 79"/>
                <a:gd name="T2" fmla="*/ 19 w 112"/>
                <a:gd name="T3" fmla="*/ 29 h 79"/>
                <a:gd name="T4" fmla="*/ 29 w 112"/>
                <a:gd name="T5" fmla="*/ 22 h 79"/>
                <a:gd name="T6" fmla="*/ 34 w 112"/>
                <a:gd name="T7" fmla="*/ 13 h 79"/>
                <a:gd name="T8" fmla="*/ 46 w 112"/>
                <a:gd name="T9" fmla="*/ 12 h 79"/>
                <a:gd name="T10" fmla="*/ 54 w 112"/>
                <a:gd name="T11" fmla="*/ 12 h 79"/>
                <a:gd name="T12" fmla="*/ 60 w 112"/>
                <a:gd name="T13" fmla="*/ 15 h 79"/>
                <a:gd name="T14" fmla="*/ 74 w 112"/>
                <a:gd name="T15" fmla="*/ 9 h 79"/>
                <a:gd name="T16" fmla="*/ 79 w 112"/>
                <a:gd name="T17" fmla="*/ 1 h 79"/>
                <a:gd name="T18" fmla="*/ 85 w 112"/>
                <a:gd name="T19" fmla="*/ 5 h 79"/>
                <a:gd name="T20" fmla="*/ 86 w 112"/>
                <a:gd name="T21" fmla="*/ 14 h 79"/>
                <a:gd name="T22" fmla="*/ 95 w 112"/>
                <a:gd name="T23" fmla="*/ 11 h 79"/>
                <a:gd name="T24" fmla="*/ 105 w 112"/>
                <a:gd name="T25" fmla="*/ 10 h 79"/>
                <a:gd name="T26" fmla="*/ 111 w 112"/>
                <a:gd name="T27" fmla="*/ 10 h 79"/>
                <a:gd name="T28" fmla="*/ 111 w 112"/>
                <a:gd name="T29" fmla="*/ 11 h 79"/>
                <a:gd name="T30" fmla="*/ 112 w 112"/>
                <a:gd name="T31" fmla="*/ 15 h 79"/>
                <a:gd name="T32" fmla="*/ 105 w 112"/>
                <a:gd name="T33" fmla="*/ 18 h 79"/>
                <a:gd name="T34" fmla="*/ 98 w 112"/>
                <a:gd name="T35" fmla="*/ 18 h 79"/>
                <a:gd name="T36" fmla="*/ 91 w 112"/>
                <a:gd name="T37" fmla="*/ 20 h 79"/>
                <a:gd name="T38" fmla="*/ 84 w 112"/>
                <a:gd name="T39" fmla="*/ 24 h 79"/>
                <a:gd name="T40" fmla="*/ 85 w 112"/>
                <a:gd name="T41" fmla="*/ 32 h 79"/>
                <a:gd name="T42" fmla="*/ 82 w 112"/>
                <a:gd name="T43" fmla="*/ 40 h 79"/>
                <a:gd name="T44" fmla="*/ 76 w 112"/>
                <a:gd name="T45" fmla="*/ 38 h 79"/>
                <a:gd name="T46" fmla="*/ 72 w 112"/>
                <a:gd name="T47" fmla="*/ 40 h 79"/>
                <a:gd name="T48" fmla="*/ 73 w 112"/>
                <a:gd name="T49" fmla="*/ 47 h 79"/>
                <a:gd name="T50" fmla="*/ 69 w 112"/>
                <a:gd name="T51" fmla="*/ 50 h 79"/>
                <a:gd name="T52" fmla="*/ 69 w 112"/>
                <a:gd name="T53" fmla="*/ 57 h 79"/>
                <a:gd name="T54" fmla="*/ 64 w 112"/>
                <a:gd name="T55" fmla="*/ 61 h 79"/>
                <a:gd name="T56" fmla="*/ 60 w 112"/>
                <a:gd name="T57" fmla="*/ 60 h 79"/>
                <a:gd name="T58" fmla="*/ 47 w 112"/>
                <a:gd name="T59" fmla="*/ 65 h 79"/>
                <a:gd name="T60" fmla="*/ 44 w 112"/>
                <a:gd name="T61" fmla="*/ 75 h 79"/>
                <a:gd name="T62" fmla="*/ 35 w 112"/>
                <a:gd name="T63" fmla="*/ 78 h 79"/>
                <a:gd name="T64" fmla="*/ 12 w 112"/>
                <a:gd name="T65" fmla="*/ 79 h 79"/>
                <a:gd name="T66" fmla="*/ 6 w 112"/>
                <a:gd name="T67" fmla="*/ 79 h 79"/>
                <a:gd name="T68" fmla="*/ 4 w 112"/>
                <a:gd name="T69" fmla="*/ 76 h 79"/>
                <a:gd name="T70" fmla="*/ 11 w 112"/>
                <a:gd name="T71" fmla="*/ 69 h 79"/>
                <a:gd name="T72" fmla="*/ 11 w 112"/>
                <a:gd name="T73" fmla="*/ 63 h 79"/>
                <a:gd name="T74" fmla="*/ 3 w 112"/>
                <a:gd name="T75" fmla="*/ 61 h 79"/>
                <a:gd name="T76" fmla="*/ 0 w 112"/>
                <a:gd name="T77" fmla="*/ 41 h 79"/>
                <a:gd name="T78" fmla="*/ 5 w 112"/>
                <a:gd name="T79" fmla="*/ 35 h 79"/>
                <a:gd name="T80" fmla="*/ 6 w 112"/>
                <a:gd name="T81" fmla="*/ 27 h 79"/>
                <a:gd name="T82" fmla="*/ 12 w 112"/>
                <a:gd name="T8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2" h="79">
                  <a:moveTo>
                    <a:pt x="12" y="28"/>
                  </a:moveTo>
                  <a:cubicBezTo>
                    <a:pt x="14" y="28"/>
                    <a:pt x="16" y="30"/>
                    <a:pt x="19" y="29"/>
                  </a:cubicBezTo>
                  <a:cubicBezTo>
                    <a:pt x="22" y="27"/>
                    <a:pt x="27" y="23"/>
                    <a:pt x="29" y="22"/>
                  </a:cubicBezTo>
                  <a:cubicBezTo>
                    <a:pt x="31" y="21"/>
                    <a:pt x="31" y="14"/>
                    <a:pt x="34" y="13"/>
                  </a:cubicBezTo>
                  <a:cubicBezTo>
                    <a:pt x="35" y="12"/>
                    <a:pt x="41" y="12"/>
                    <a:pt x="46" y="12"/>
                  </a:cubicBezTo>
                  <a:cubicBezTo>
                    <a:pt x="50" y="12"/>
                    <a:pt x="54" y="12"/>
                    <a:pt x="54" y="12"/>
                  </a:cubicBezTo>
                  <a:cubicBezTo>
                    <a:pt x="56" y="12"/>
                    <a:pt x="59" y="15"/>
                    <a:pt x="60" y="15"/>
                  </a:cubicBezTo>
                  <a:cubicBezTo>
                    <a:pt x="62" y="14"/>
                    <a:pt x="73" y="10"/>
                    <a:pt x="74" y="9"/>
                  </a:cubicBezTo>
                  <a:cubicBezTo>
                    <a:pt x="75" y="7"/>
                    <a:pt x="78" y="2"/>
                    <a:pt x="79" y="1"/>
                  </a:cubicBezTo>
                  <a:cubicBezTo>
                    <a:pt x="81" y="0"/>
                    <a:pt x="85" y="4"/>
                    <a:pt x="85" y="5"/>
                  </a:cubicBezTo>
                  <a:cubicBezTo>
                    <a:pt x="86" y="5"/>
                    <a:pt x="84" y="15"/>
                    <a:pt x="86" y="14"/>
                  </a:cubicBezTo>
                  <a:cubicBezTo>
                    <a:pt x="88" y="14"/>
                    <a:pt x="93" y="12"/>
                    <a:pt x="95" y="11"/>
                  </a:cubicBezTo>
                  <a:cubicBezTo>
                    <a:pt x="97" y="10"/>
                    <a:pt x="105" y="10"/>
                    <a:pt x="105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1" y="10"/>
                    <a:pt x="111" y="11"/>
                    <a:pt x="111" y="11"/>
                  </a:cubicBezTo>
                  <a:cubicBezTo>
                    <a:pt x="111" y="15"/>
                    <a:pt x="110" y="15"/>
                    <a:pt x="112" y="15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3" y="18"/>
                    <a:pt x="101" y="18"/>
                    <a:pt x="98" y="18"/>
                  </a:cubicBezTo>
                  <a:cubicBezTo>
                    <a:pt x="95" y="18"/>
                    <a:pt x="93" y="19"/>
                    <a:pt x="91" y="20"/>
                  </a:cubicBezTo>
                  <a:cubicBezTo>
                    <a:pt x="90" y="21"/>
                    <a:pt x="85" y="23"/>
                    <a:pt x="84" y="24"/>
                  </a:cubicBezTo>
                  <a:cubicBezTo>
                    <a:pt x="83" y="25"/>
                    <a:pt x="85" y="30"/>
                    <a:pt x="85" y="32"/>
                  </a:cubicBezTo>
                  <a:cubicBezTo>
                    <a:pt x="85" y="34"/>
                    <a:pt x="83" y="39"/>
                    <a:pt x="82" y="40"/>
                  </a:cubicBezTo>
                  <a:cubicBezTo>
                    <a:pt x="80" y="41"/>
                    <a:pt x="77" y="38"/>
                    <a:pt x="76" y="38"/>
                  </a:cubicBezTo>
                  <a:cubicBezTo>
                    <a:pt x="75" y="38"/>
                    <a:pt x="73" y="39"/>
                    <a:pt x="72" y="40"/>
                  </a:cubicBezTo>
                  <a:cubicBezTo>
                    <a:pt x="71" y="41"/>
                    <a:pt x="75" y="46"/>
                    <a:pt x="73" y="47"/>
                  </a:cubicBezTo>
                  <a:cubicBezTo>
                    <a:pt x="72" y="47"/>
                    <a:pt x="71" y="49"/>
                    <a:pt x="69" y="50"/>
                  </a:cubicBezTo>
                  <a:cubicBezTo>
                    <a:pt x="68" y="52"/>
                    <a:pt x="69" y="55"/>
                    <a:pt x="69" y="57"/>
                  </a:cubicBezTo>
                  <a:cubicBezTo>
                    <a:pt x="69" y="59"/>
                    <a:pt x="66" y="61"/>
                    <a:pt x="64" y="61"/>
                  </a:cubicBezTo>
                  <a:cubicBezTo>
                    <a:pt x="63" y="62"/>
                    <a:pt x="61" y="59"/>
                    <a:pt x="60" y="60"/>
                  </a:cubicBezTo>
                  <a:cubicBezTo>
                    <a:pt x="58" y="60"/>
                    <a:pt x="50" y="64"/>
                    <a:pt x="47" y="65"/>
                  </a:cubicBezTo>
                  <a:cubicBezTo>
                    <a:pt x="45" y="66"/>
                    <a:pt x="46" y="74"/>
                    <a:pt x="44" y="75"/>
                  </a:cubicBezTo>
                  <a:cubicBezTo>
                    <a:pt x="43" y="76"/>
                    <a:pt x="37" y="78"/>
                    <a:pt x="35" y="78"/>
                  </a:cubicBezTo>
                  <a:cubicBezTo>
                    <a:pt x="33" y="78"/>
                    <a:pt x="14" y="79"/>
                    <a:pt x="12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7"/>
                    <a:pt x="4" y="76"/>
                    <a:pt x="4" y="76"/>
                  </a:cubicBezTo>
                  <a:cubicBezTo>
                    <a:pt x="3" y="74"/>
                    <a:pt x="10" y="70"/>
                    <a:pt x="11" y="69"/>
                  </a:cubicBezTo>
                  <a:cubicBezTo>
                    <a:pt x="11" y="67"/>
                    <a:pt x="11" y="65"/>
                    <a:pt x="11" y="63"/>
                  </a:cubicBezTo>
                  <a:cubicBezTo>
                    <a:pt x="10" y="61"/>
                    <a:pt x="3" y="62"/>
                    <a:pt x="3" y="61"/>
                  </a:cubicBezTo>
                  <a:cubicBezTo>
                    <a:pt x="3" y="59"/>
                    <a:pt x="1" y="42"/>
                    <a:pt x="0" y="41"/>
                  </a:cubicBezTo>
                  <a:cubicBezTo>
                    <a:pt x="0" y="39"/>
                    <a:pt x="4" y="37"/>
                    <a:pt x="5" y="35"/>
                  </a:cubicBezTo>
                  <a:cubicBezTo>
                    <a:pt x="5" y="33"/>
                    <a:pt x="6" y="30"/>
                    <a:pt x="6" y="27"/>
                  </a:cubicBezTo>
                  <a:lnTo>
                    <a:pt x="12" y="28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0" name="Freeform 79"/>
            <p:cNvSpPr>
              <a:spLocks/>
            </p:cNvSpPr>
            <p:nvPr/>
          </p:nvSpPr>
          <p:spPr bwMode="auto">
            <a:xfrm>
              <a:off x="5640065" y="2995478"/>
              <a:ext cx="323850" cy="223837"/>
            </a:xfrm>
            <a:custGeom>
              <a:avLst/>
              <a:gdLst>
                <a:gd name="T0" fmla="*/ 8 w 131"/>
                <a:gd name="T1" fmla="*/ 40 h 76"/>
                <a:gd name="T2" fmla="*/ 0 w 131"/>
                <a:gd name="T3" fmla="*/ 40 h 76"/>
                <a:gd name="T4" fmla="*/ 0 w 131"/>
                <a:gd name="T5" fmla="*/ 5 h 76"/>
                <a:gd name="T6" fmla="*/ 20 w 131"/>
                <a:gd name="T7" fmla="*/ 0 h 76"/>
                <a:gd name="T8" fmla="*/ 18 w 131"/>
                <a:gd name="T9" fmla="*/ 6 h 76"/>
                <a:gd name="T10" fmla="*/ 21 w 131"/>
                <a:gd name="T11" fmla="*/ 14 h 76"/>
                <a:gd name="T12" fmla="*/ 29 w 131"/>
                <a:gd name="T13" fmla="*/ 16 h 76"/>
                <a:gd name="T14" fmla="*/ 36 w 131"/>
                <a:gd name="T15" fmla="*/ 11 h 76"/>
                <a:gd name="T16" fmla="*/ 41 w 131"/>
                <a:gd name="T17" fmla="*/ 14 h 76"/>
                <a:gd name="T18" fmla="*/ 46 w 131"/>
                <a:gd name="T19" fmla="*/ 20 h 76"/>
                <a:gd name="T20" fmla="*/ 70 w 131"/>
                <a:gd name="T21" fmla="*/ 17 h 76"/>
                <a:gd name="T22" fmla="*/ 77 w 131"/>
                <a:gd name="T23" fmla="*/ 33 h 76"/>
                <a:gd name="T24" fmla="*/ 82 w 131"/>
                <a:gd name="T25" fmla="*/ 35 h 76"/>
                <a:gd name="T26" fmla="*/ 82 w 131"/>
                <a:gd name="T27" fmla="*/ 41 h 76"/>
                <a:gd name="T28" fmla="*/ 96 w 131"/>
                <a:gd name="T29" fmla="*/ 42 h 76"/>
                <a:gd name="T30" fmla="*/ 110 w 131"/>
                <a:gd name="T31" fmla="*/ 32 h 76"/>
                <a:gd name="T32" fmla="*/ 112 w 131"/>
                <a:gd name="T33" fmla="*/ 30 h 76"/>
                <a:gd name="T34" fmla="*/ 116 w 131"/>
                <a:gd name="T35" fmla="*/ 34 h 76"/>
                <a:gd name="T36" fmla="*/ 112 w 131"/>
                <a:gd name="T37" fmla="*/ 38 h 76"/>
                <a:gd name="T38" fmla="*/ 114 w 131"/>
                <a:gd name="T39" fmla="*/ 40 h 76"/>
                <a:gd name="T40" fmla="*/ 124 w 131"/>
                <a:gd name="T41" fmla="*/ 41 h 76"/>
                <a:gd name="T42" fmla="*/ 131 w 131"/>
                <a:gd name="T43" fmla="*/ 44 h 76"/>
                <a:gd name="T44" fmla="*/ 124 w 131"/>
                <a:gd name="T45" fmla="*/ 47 h 76"/>
                <a:gd name="T46" fmla="*/ 118 w 131"/>
                <a:gd name="T47" fmla="*/ 49 h 76"/>
                <a:gd name="T48" fmla="*/ 112 w 131"/>
                <a:gd name="T49" fmla="*/ 49 h 76"/>
                <a:gd name="T50" fmla="*/ 112 w 131"/>
                <a:gd name="T51" fmla="*/ 47 h 76"/>
                <a:gd name="T52" fmla="*/ 109 w 131"/>
                <a:gd name="T53" fmla="*/ 44 h 76"/>
                <a:gd name="T54" fmla="*/ 102 w 131"/>
                <a:gd name="T55" fmla="*/ 46 h 76"/>
                <a:gd name="T56" fmla="*/ 95 w 131"/>
                <a:gd name="T57" fmla="*/ 53 h 76"/>
                <a:gd name="T58" fmla="*/ 88 w 131"/>
                <a:gd name="T59" fmla="*/ 57 h 76"/>
                <a:gd name="T60" fmla="*/ 95 w 131"/>
                <a:gd name="T61" fmla="*/ 68 h 76"/>
                <a:gd name="T62" fmla="*/ 92 w 131"/>
                <a:gd name="T63" fmla="*/ 71 h 76"/>
                <a:gd name="T64" fmla="*/ 88 w 131"/>
                <a:gd name="T65" fmla="*/ 76 h 76"/>
                <a:gd name="T66" fmla="*/ 80 w 131"/>
                <a:gd name="T67" fmla="*/ 76 h 76"/>
                <a:gd name="T68" fmla="*/ 81 w 131"/>
                <a:gd name="T69" fmla="*/ 70 h 76"/>
                <a:gd name="T70" fmla="*/ 50 w 131"/>
                <a:gd name="T71" fmla="*/ 52 h 76"/>
                <a:gd name="T72" fmla="*/ 44 w 131"/>
                <a:gd name="T73" fmla="*/ 41 h 76"/>
                <a:gd name="T74" fmla="*/ 32 w 131"/>
                <a:gd name="T75" fmla="*/ 40 h 76"/>
                <a:gd name="T76" fmla="*/ 30 w 131"/>
                <a:gd name="T77" fmla="*/ 32 h 76"/>
                <a:gd name="T78" fmla="*/ 20 w 131"/>
                <a:gd name="T79" fmla="*/ 27 h 76"/>
                <a:gd name="T80" fmla="*/ 11 w 131"/>
                <a:gd name="T81" fmla="*/ 31 h 76"/>
                <a:gd name="T82" fmla="*/ 8 w 131"/>
                <a:gd name="T83" fmla="*/ 4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1" h="76">
                  <a:moveTo>
                    <a:pt x="8" y="40"/>
                  </a:moveTo>
                  <a:cubicBezTo>
                    <a:pt x="7" y="40"/>
                    <a:pt x="3" y="40"/>
                    <a:pt x="0" y="4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9" y="4"/>
                    <a:pt x="18" y="6"/>
                  </a:cubicBezTo>
                  <a:cubicBezTo>
                    <a:pt x="16" y="10"/>
                    <a:pt x="19" y="13"/>
                    <a:pt x="21" y="14"/>
                  </a:cubicBezTo>
                  <a:cubicBezTo>
                    <a:pt x="21" y="14"/>
                    <a:pt x="26" y="16"/>
                    <a:pt x="29" y="16"/>
                  </a:cubicBezTo>
                  <a:cubicBezTo>
                    <a:pt x="31" y="16"/>
                    <a:pt x="33" y="14"/>
                    <a:pt x="36" y="11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5" y="20"/>
                    <a:pt x="46" y="20"/>
                  </a:cubicBezTo>
                  <a:cubicBezTo>
                    <a:pt x="47" y="20"/>
                    <a:pt x="69" y="17"/>
                    <a:pt x="70" y="17"/>
                  </a:cubicBezTo>
                  <a:cubicBezTo>
                    <a:pt x="71" y="18"/>
                    <a:pt x="77" y="32"/>
                    <a:pt x="77" y="33"/>
                  </a:cubicBezTo>
                  <a:cubicBezTo>
                    <a:pt x="76" y="34"/>
                    <a:pt x="81" y="35"/>
                    <a:pt x="82" y="35"/>
                  </a:cubicBezTo>
                  <a:cubicBezTo>
                    <a:pt x="82" y="35"/>
                    <a:pt x="81" y="41"/>
                    <a:pt x="82" y="41"/>
                  </a:cubicBezTo>
                  <a:cubicBezTo>
                    <a:pt x="83" y="41"/>
                    <a:pt x="95" y="42"/>
                    <a:pt x="96" y="42"/>
                  </a:cubicBezTo>
                  <a:cubicBezTo>
                    <a:pt x="97" y="42"/>
                    <a:pt x="108" y="33"/>
                    <a:pt x="110" y="32"/>
                  </a:cubicBezTo>
                  <a:cubicBezTo>
                    <a:pt x="111" y="31"/>
                    <a:pt x="111" y="31"/>
                    <a:pt x="112" y="30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4" y="39"/>
                    <a:pt x="114" y="40"/>
                  </a:cubicBezTo>
                  <a:cubicBezTo>
                    <a:pt x="116" y="41"/>
                    <a:pt x="122" y="40"/>
                    <a:pt x="124" y="41"/>
                  </a:cubicBezTo>
                  <a:cubicBezTo>
                    <a:pt x="126" y="41"/>
                    <a:pt x="131" y="43"/>
                    <a:pt x="131" y="44"/>
                  </a:cubicBezTo>
                  <a:cubicBezTo>
                    <a:pt x="131" y="46"/>
                    <a:pt x="126" y="46"/>
                    <a:pt x="124" y="47"/>
                  </a:cubicBezTo>
                  <a:cubicBezTo>
                    <a:pt x="123" y="48"/>
                    <a:pt x="120" y="49"/>
                    <a:pt x="118" y="49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2" y="46"/>
                    <a:pt x="109" y="44"/>
                    <a:pt x="109" y="44"/>
                  </a:cubicBezTo>
                  <a:cubicBezTo>
                    <a:pt x="109" y="44"/>
                    <a:pt x="104" y="46"/>
                    <a:pt x="102" y="46"/>
                  </a:cubicBezTo>
                  <a:cubicBezTo>
                    <a:pt x="101" y="47"/>
                    <a:pt x="96" y="52"/>
                    <a:pt x="95" y="53"/>
                  </a:cubicBezTo>
                  <a:cubicBezTo>
                    <a:pt x="94" y="55"/>
                    <a:pt x="89" y="55"/>
                    <a:pt x="88" y="57"/>
                  </a:cubicBezTo>
                  <a:cubicBezTo>
                    <a:pt x="86" y="59"/>
                    <a:pt x="94" y="66"/>
                    <a:pt x="95" y="68"/>
                  </a:cubicBezTo>
                  <a:cubicBezTo>
                    <a:pt x="95" y="70"/>
                    <a:pt x="93" y="70"/>
                    <a:pt x="92" y="71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4" y="76"/>
                    <a:pt x="80" y="76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0" y="69"/>
                    <a:pt x="51" y="52"/>
                    <a:pt x="50" y="52"/>
                  </a:cubicBezTo>
                  <a:cubicBezTo>
                    <a:pt x="48" y="51"/>
                    <a:pt x="46" y="42"/>
                    <a:pt x="44" y="41"/>
                  </a:cubicBezTo>
                  <a:cubicBezTo>
                    <a:pt x="42" y="40"/>
                    <a:pt x="34" y="40"/>
                    <a:pt x="32" y="40"/>
                  </a:cubicBezTo>
                  <a:cubicBezTo>
                    <a:pt x="31" y="39"/>
                    <a:pt x="31" y="32"/>
                    <a:pt x="30" y="32"/>
                  </a:cubicBezTo>
                  <a:cubicBezTo>
                    <a:pt x="29" y="31"/>
                    <a:pt x="22" y="27"/>
                    <a:pt x="20" y="27"/>
                  </a:cubicBezTo>
                  <a:cubicBezTo>
                    <a:pt x="19" y="27"/>
                    <a:pt x="15" y="30"/>
                    <a:pt x="11" y="31"/>
                  </a:cubicBezTo>
                  <a:cubicBezTo>
                    <a:pt x="7" y="32"/>
                    <a:pt x="9" y="40"/>
                    <a:pt x="8" y="4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1" name="Freeform 80"/>
            <p:cNvSpPr>
              <a:spLocks/>
            </p:cNvSpPr>
            <p:nvPr/>
          </p:nvSpPr>
          <p:spPr bwMode="auto">
            <a:xfrm>
              <a:off x="5571803" y="3073266"/>
              <a:ext cx="266700" cy="198438"/>
            </a:xfrm>
            <a:custGeom>
              <a:avLst/>
              <a:gdLst>
                <a:gd name="T0" fmla="*/ 6 w 108"/>
                <a:gd name="T1" fmla="*/ 5 h 67"/>
                <a:gd name="T2" fmla="*/ 16 w 108"/>
                <a:gd name="T3" fmla="*/ 5 h 67"/>
                <a:gd name="T4" fmla="*/ 23 w 108"/>
                <a:gd name="T5" fmla="*/ 13 h 67"/>
                <a:gd name="T6" fmla="*/ 27 w 108"/>
                <a:gd name="T7" fmla="*/ 13 h 67"/>
                <a:gd name="T8" fmla="*/ 35 w 108"/>
                <a:gd name="T9" fmla="*/ 13 h 67"/>
                <a:gd name="T10" fmla="*/ 38 w 108"/>
                <a:gd name="T11" fmla="*/ 4 h 67"/>
                <a:gd name="T12" fmla="*/ 47 w 108"/>
                <a:gd name="T13" fmla="*/ 0 h 67"/>
                <a:gd name="T14" fmla="*/ 57 w 108"/>
                <a:gd name="T15" fmla="*/ 5 h 67"/>
                <a:gd name="T16" fmla="*/ 59 w 108"/>
                <a:gd name="T17" fmla="*/ 13 h 67"/>
                <a:gd name="T18" fmla="*/ 71 w 108"/>
                <a:gd name="T19" fmla="*/ 14 h 67"/>
                <a:gd name="T20" fmla="*/ 77 w 108"/>
                <a:gd name="T21" fmla="*/ 25 h 67"/>
                <a:gd name="T22" fmla="*/ 108 w 108"/>
                <a:gd name="T23" fmla="*/ 43 h 67"/>
                <a:gd name="T24" fmla="*/ 107 w 108"/>
                <a:gd name="T25" fmla="*/ 49 h 67"/>
                <a:gd name="T26" fmla="*/ 95 w 108"/>
                <a:gd name="T27" fmla="*/ 50 h 67"/>
                <a:gd name="T28" fmla="*/ 90 w 108"/>
                <a:gd name="T29" fmla="*/ 59 h 67"/>
                <a:gd name="T30" fmla="*/ 80 w 108"/>
                <a:gd name="T31" fmla="*/ 66 h 67"/>
                <a:gd name="T32" fmla="*/ 73 w 108"/>
                <a:gd name="T33" fmla="*/ 65 h 67"/>
                <a:gd name="T34" fmla="*/ 67 w 108"/>
                <a:gd name="T35" fmla="*/ 64 h 67"/>
                <a:gd name="T36" fmla="*/ 67 w 108"/>
                <a:gd name="T37" fmla="*/ 55 h 67"/>
                <a:gd name="T38" fmla="*/ 59 w 108"/>
                <a:gd name="T39" fmla="*/ 54 h 67"/>
                <a:gd name="T40" fmla="*/ 50 w 108"/>
                <a:gd name="T41" fmla="*/ 47 h 67"/>
                <a:gd name="T42" fmla="*/ 37 w 108"/>
                <a:gd name="T43" fmla="*/ 42 h 67"/>
                <a:gd name="T44" fmla="*/ 25 w 108"/>
                <a:gd name="T45" fmla="*/ 42 h 67"/>
                <a:gd name="T46" fmla="*/ 17 w 108"/>
                <a:gd name="T47" fmla="*/ 48 h 67"/>
                <a:gd name="T48" fmla="*/ 11 w 108"/>
                <a:gd name="T49" fmla="*/ 48 h 67"/>
                <a:gd name="T50" fmla="*/ 11 w 108"/>
                <a:gd name="T51" fmla="*/ 34 h 67"/>
                <a:gd name="T52" fmla="*/ 3 w 108"/>
                <a:gd name="T53" fmla="*/ 25 h 67"/>
                <a:gd name="T54" fmla="*/ 3 w 108"/>
                <a:gd name="T55" fmla="*/ 15 h 67"/>
                <a:gd name="T56" fmla="*/ 0 w 108"/>
                <a:gd name="T57" fmla="*/ 8 h 67"/>
                <a:gd name="T58" fmla="*/ 6 w 108"/>
                <a:gd name="T59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8" h="67">
                  <a:moveTo>
                    <a:pt x="6" y="5"/>
                  </a:moveTo>
                  <a:cubicBezTo>
                    <a:pt x="8" y="4"/>
                    <a:pt x="13" y="3"/>
                    <a:pt x="16" y="5"/>
                  </a:cubicBezTo>
                  <a:cubicBezTo>
                    <a:pt x="18" y="7"/>
                    <a:pt x="22" y="12"/>
                    <a:pt x="23" y="13"/>
                  </a:cubicBezTo>
                  <a:cubicBezTo>
                    <a:pt x="24" y="13"/>
                    <a:pt x="25" y="13"/>
                    <a:pt x="27" y="13"/>
                  </a:cubicBezTo>
                  <a:cubicBezTo>
                    <a:pt x="30" y="13"/>
                    <a:pt x="34" y="13"/>
                    <a:pt x="35" y="13"/>
                  </a:cubicBezTo>
                  <a:cubicBezTo>
                    <a:pt x="36" y="13"/>
                    <a:pt x="34" y="5"/>
                    <a:pt x="38" y="4"/>
                  </a:cubicBezTo>
                  <a:cubicBezTo>
                    <a:pt x="42" y="3"/>
                    <a:pt x="46" y="0"/>
                    <a:pt x="47" y="0"/>
                  </a:cubicBezTo>
                  <a:cubicBezTo>
                    <a:pt x="49" y="0"/>
                    <a:pt x="56" y="4"/>
                    <a:pt x="57" y="5"/>
                  </a:cubicBezTo>
                  <a:cubicBezTo>
                    <a:pt x="58" y="5"/>
                    <a:pt x="58" y="12"/>
                    <a:pt x="59" y="13"/>
                  </a:cubicBezTo>
                  <a:cubicBezTo>
                    <a:pt x="61" y="13"/>
                    <a:pt x="69" y="13"/>
                    <a:pt x="71" y="14"/>
                  </a:cubicBezTo>
                  <a:cubicBezTo>
                    <a:pt x="73" y="15"/>
                    <a:pt x="75" y="24"/>
                    <a:pt x="77" y="25"/>
                  </a:cubicBezTo>
                  <a:cubicBezTo>
                    <a:pt x="78" y="25"/>
                    <a:pt x="107" y="42"/>
                    <a:pt x="108" y="43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2" y="49"/>
                    <a:pt x="96" y="49"/>
                    <a:pt x="95" y="50"/>
                  </a:cubicBezTo>
                  <a:cubicBezTo>
                    <a:pt x="92" y="51"/>
                    <a:pt x="92" y="58"/>
                    <a:pt x="90" y="59"/>
                  </a:cubicBezTo>
                  <a:cubicBezTo>
                    <a:pt x="88" y="60"/>
                    <a:pt x="83" y="64"/>
                    <a:pt x="80" y="66"/>
                  </a:cubicBezTo>
                  <a:cubicBezTo>
                    <a:pt x="77" y="67"/>
                    <a:pt x="75" y="65"/>
                    <a:pt x="73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59"/>
                    <a:pt x="67" y="55"/>
                    <a:pt x="67" y="55"/>
                  </a:cubicBezTo>
                  <a:cubicBezTo>
                    <a:pt x="65" y="55"/>
                    <a:pt x="61" y="55"/>
                    <a:pt x="59" y="54"/>
                  </a:cubicBezTo>
                  <a:cubicBezTo>
                    <a:pt x="58" y="53"/>
                    <a:pt x="52" y="47"/>
                    <a:pt x="50" y="47"/>
                  </a:cubicBezTo>
                  <a:cubicBezTo>
                    <a:pt x="48" y="46"/>
                    <a:pt x="41" y="43"/>
                    <a:pt x="37" y="42"/>
                  </a:cubicBezTo>
                  <a:cubicBezTo>
                    <a:pt x="34" y="41"/>
                    <a:pt x="28" y="42"/>
                    <a:pt x="25" y="42"/>
                  </a:cubicBezTo>
                  <a:cubicBezTo>
                    <a:pt x="21" y="42"/>
                    <a:pt x="18" y="47"/>
                    <a:pt x="17" y="48"/>
                  </a:cubicBezTo>
                  <a:cubicBezTo>
                    <a:pt x="17" y="48"/>
                    <a:pt x="15" y="48"/>
                    <a:pt x="11" y="48"/>
                  </a:cubicBezTo>
                  <a:cubicBezTo>
                    <a:pt x="11" y="43"/>
                    <a:pt x="11" y="35"/>
                    <a:pt x="11" y="34"/>
                  </a:cubicBezTo>
                  <a:cubicBezTo>
                    <a:pt x="11" y="32"/>
                    <a:pt x="3" y="27"/>
                    <a:pt x="3" y="25"/>
                  </a:cubicBezTo>
                  <a:cubicBezTo>
                    <a:pt x="1" y="22"/>
                    <a:pt x="3" y="17"/>
                    <a:pt x="3" y="15"/>
                  </a:cubicBezTo>
                  <a:cubicBezTo>
                    <a:pt x="3" y="13"/>
                    <a:pt x="1" y="10"/>
                    <a:pt x="0" y="8"/>
                  </a:cubicBezTo>
                  <a:lnTo>
                    <a:pt x="6" y="5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2" name="Freeform 81"/>
            <p:cNvSpPr>
              <a:spLocks/>
            </p:cNvSpPr>
            <p:nvPr/>
          </p:nvSpPr>
          <p:spPr bwMode="auto">
            <a:xfrm>
              <a:off x="5567040" y="3482840"/>
              <a:ext cx="82551" cy="93663"/>
            </a:xfrm>
            <a:custGeom>
              <a:avLst/>
              <a:gdLst>
                <a:gd name="T0" fmla="*/ 2 w 32"/>
                <a:gd name="T1" fmla="*/ 29 h 30"/>
                <a:gd name="T2" fmla="*/ 0 w 32"/>
                <a:gd name="T3" fmla="*/ 21 h 30"/>
                <a:gd name="T4" fmla="*/ 10 w 32"/>
                <a:gd name="T5" fmla="*/ 19 h 30"/>
                <a:gd name="T6" fmla="*/ 19 w 32"/>
                <a:gd name="T7" fmla="*/ 14 h 30"/>
                <a:gd name="T8" fmla="*/ 30 w 32"/>
                <a:gd name="T9" fmla="*/ 1 h 30"/>
                <a:gd name="T10" fmla="*/ 31 w 32"/>
                <a:gd name="T11" fmla="*/ 13 h 30"/>
                <a:gd name="T12" fmla="*/ 32 w 32"/>
                <a:gd name="T13" fmla="*/ 15 h 30"/>
                <a:gd name="T14" fmla="*/ 27 w 32"/>
                <a:gd name="T15" fmla="*/ 17 h 30"/>
                <a:gd name="T16" fmla="*/ 22 w 32"/>
                <a:gd name="T17" fmla="*/ 30 h 30"/>
                <a:gd name="T18" fmla="*/ 2 w 32"/>
                <a:gd name="T1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0">
                  <a:moveTo>
                    <a:pt x="2" y="29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3" y="20"/>
                    <a:pt x="8" y="19"/>
                    <a:pt x="10" y="19"/>
                  </a:cubicBezTo>
                  <a:cubicBezTo>
                    <a:pt x="13" y="19"/>
                    <a:pt x="17" y="15"/>
                    <a:pt x="19" y="14"/>
                  </a:cubicBezTo>
                  <a:cubicBezTo>
                    <a:pt x="22" y="13"/>
                    <a:pt x="29" y="0"/>
                    <a:pt x="30" y="1"/>
                  </a:cubicBezTo>
                  <a:cubicBezTo>
                    <a:pt x="31" y="2"/>
                    <a:pt x="29" y="8"/>
                    <a:pt x="31" y="13"/>
                  </a:cubicBezTo>
                  <a:cubicBezTo>
                    <a:pt x="31" y="14"/>
                    <a:pt x="31" y="14"/>
                    <a:pt x="32" y="15"/>
                  </a:cubicBezTo>
                  <a:cubicBezTo>
                    <a:pt x="32" y="15"/>
                    <a:pt x="27" y="16"/>
                    <a:pt x="27" y="17"/>
                  </a:cubicBezTo>
                  <a:cubicBezTo>
                    <a:pt x="27" y="19"/>
                    <a:pt x="22" y="30"/>
                    <a:pt x="22" y="30"/>
                  </a:cubicBezTo>
                  <a:lnTo>
                    <a:pt x="2" y="29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3" name="Freeform 82"/>
            <p:cNvSpPr>
              <a:spLocks/>
            </p:cNvSpPr>
            <p:nvPr/>
          </p:nvSpPr>
          <p:spPr bwMode="auto">
            <a:xfrm>
              <a:off x="5559103" y="3530466"/>
              <a:ext cx="149225" cy="184150"/>
            </a:xfrm>
            <a:custGeom>
              <a:avLst/>
              <a:gdLst>
                <a:gd name="T0" fmla="*/ 0 w 60"/>
                <a:gd name="T1" fmla="*/ 44 h 64"/>
                <a:gd name="T2" fmla="*/ 23 w 60"/>
                <a:gd name="T3" fmla="*/ 38 h 64"/>
                <a:gd name="T4" fmla="*/ 29 w 60"/>
                <a:gd name="T5" fmla="*/ 21 h 64"/>
                <a:gd name="T6" fmla="*/ 25 w 60"/>
                <a:gd name="T7" fmla="*/ 15 h 64"/>
                <a:gd name="T8" fmla="*/ 30 w 60"/>
                <a:gd name="T9" fmla="*/ 2 h 64"/>
                <a:gd name="T10" fmla="*/ 35 w 60"/>
                <a:gd name="T11" fmla="*/ 0 h 64"/>
                <a:gd name="T12" fmla="*/ 42 w 60"/>
                <a:gd name="T13" fmla="*/ 6 h 64"/>
                <a:gd name="T14" fmla="*/ 51 w 60"/>
                <a:gd name="T15" fmla="*/ 9 h 64"/>
                <a:gd name="T16" fmla="*/ 58 w 60"/>
                <a:gd name="T17" fmla="*/ 17 h 64"/>
                <a:gd name="T18" fmla="*/ 58 w 60"/>
                <a:gd name="T19" fmla="*/ 22 h 64"/>
                <a:gd name="T20" fmla="*/ 50 w 60"/>
                <a:gd name="T21" fmla="*/ 35 h 64"/>
                <a:gd name="T22" fmla="*/ 46 w 60"/>
                <a:gd name="T23" fmla="*/ 36 h 64"/>
                <a:gd name="T24" fmla="*/ 45 w 60"/>
                <a:gd name="T25" fmla="*/ 45 h 64"/>
                <a:gd name="T26" fmla="*/ 37 w 60"/>
                <a:gd name="T27" fmla="*/ 48 h 64"/>
                <a:gd name="T28" fmla="*/ 34 w 60"/>
                <a:gd name="T29" fmla="*/ 54 h 64"/>
                <a:gd name="T30" fmla="*/ 25 w 60"/>
                <a:gd name="T31" fmla="*/ 55 h 64"/>
                <a:gd name="T32" fmla="*/ 23 w 60"/>
                <a:gd name="T33" fmla="*/ 61 h 64"/>
                <a:gd name="T34" fmla="*/ 9 w 60"/>
                <a:gd name="T35" fmla="*/ 64 h 64"/>
                <a:gd name="T36" fmla="*/ 0 w 60"/>
                <a:gd name="T37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64">
                  <a:moveTo>
                    <a:pt x="0" y="44"/>
                  </a:moveTo>
                  <a:cubicBezTo>
                    <a:pt x="23" y="38"/>
                    <a:pt x="23" y="38"/>
                    <a:pt x="23" y="3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30" y="4"/>
                    <a:pt x="30" y="2"/>
                  </a:cubicBezTo>
                  <a:cubicBezTo>
                    <a:pt x="30" y="1"/>
                    <a:pt x="35" y="0"/>
                    <a:pt x="35" y="0"/>
                  </a:cubicBezTo>
                  <a:cubicBezTo>
                    <a:pt x="37" y="4"/>
                    <a:pt x="40" y="6"/>
                    <a:pt x="42" y="6"/>
                  </a:cubicBezTo>
                  <a:cubicBezTo>
                    <a:pt x="44" y="7"/>
                    <a:pt x="49" y="6"/>
                    <a:pt x="51" y="9"/>
                  </a:cubicBezTo>
                  <a:cubicBezTo>
                    <a:pt x="52" y="12"/>
                    <a:pt x="57" y="17"/>
                    <a:pt x="58" y="17"/>
                  </a:cubicBezTo>
                  <a:cubicBezTo>
                    <a:pt x="60" y="18"/>
                    <a:pt x="60" y="20"/>
                    <a:pt x="58" y="22"/>
                  </a:cubicBezTo>
                  <a:cubicBezTo>
                    <a:pt x="57" y="24"/>
                    <a:pt x="52" y="34"/>
                    <a:pt x="50" y="35"/>
                  </a:cubicBezTo>
                  <a:cubicBezTo>
                    <a:pt x="49" y="35"/>
                    <a:pt x="46" y="34"/>
                    <a:pt x="46" y="36"/>
                  </a:cubicBezTo>
                  <a:cubicBezTo>
                    <a:pt x="45" y="39"/>
                    <a:pt x="46" y="44"/>
                    <a:pt x="45" y="45"/>
                  </a:cubicBezTo>
                  <a:cubicBezTo>
                    <a:pt x="44" y="46"/>
                    <a:pt x="39" y="46"/>
                    <a:pt x="37" y="48"/>
                  </a:cubicBezTo>
                  <a:cubicBezTo>
                    <a:pt x="35" y="51"/>
                    <a:pt x="36" y="53"/>
                    <a:pt x="34" y="54"/>
                  </a:cubicBezTo>
                  <a:cubicBezTo>
                    <a:pt x="32" y="55"/>
                    <a:pt x="27" y="54"/>
                    <a:pt x="25" y="55"/>
                  </a:cubicBezTo>
                  <a:cubicBezTo>
                    <a:pt x="24" y="57"/>
                    <a:pt x="26" y="61"/>
                    <a:pt x="23" y="61"/>
                  </a:cubicBezTo>
                  <a:cubicBezTo>
                    <a:pt x="21" y="61"/>
                    <a:pt x="14" y="62"/>
                    <a:pt x="9" y="64"/>
                  </a:cubicBezTo>
                  <a:cubicBezTo>
                    <a:pt x="0" y="44"/>
                    <a:pt x="0" y="44"/>
                    <a:pt x="0" y="4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4" name="Freeform 83"/>
            <p:cNvSpPr>
              <a:spLocks/>
            </p:cNvSpPr>
            <p:nvPr/>
          </p:nvSpPr>
          <p:spPr bwMode="auto">
            <a:xfrm>
              <a:off x="5446390" y="3400291"/>
              <a:ext cx="49213" cy="36513"/>
            </a:xfrm>
            <a:custGeom>
              <a:avLst/>
              <a:gdLst>
                <a:gd name="T0" fmla="*/ 9 w 17"/>
                <a:gd name="T1" fmla="*/ 11 h 14"/>
                <a:gd name="T2" fmla="*/ 2 w 17"/>
                <a:gd name="T3" fmla="*/ 8 h 14"/>
                <a:gd name="T4" fmla="*/ 9 w 17"/>
                <a:gd name="T5" fmla="*/ 1 h 14"/>
                <a:gd name="T6" fmla="*/ 16 w 17"/>
                <a:gd name="T7" fmla="*/ 2 h 14"/>
                <a:gd name="T8" fmla="*/ 14 w 17"/>
                <a:gd name="T9" fmla="*/ 6 h 14"/>
                <a:gd name="T10" fmla="*/ 17 w 17"/>
                <a:gd name="T11" fmla="*/ 13 h 14"/>
                <a:gd name="T12" fmla="*/ 11 w 17"/>
                <a:gd name="T13" fmla="*/ 14 h 14"/>
                <a:gd name="T14" fmla="*/ 9 w 17"/>
                <a:gd name="T1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4">
                  <a:moveTo>
                    <a:pt x="9" y="11"/>
                  </a:moveTo>
                  <a:cubicBezTo>
                    <a:pt x="9" y="11"/>
                    <a:pt x="0" y="9"/>
                    <a:pt x="2" y="8"/>
                  </a:cubicBezTo>
                  <a:cubicBezTo>
                    <a:pt x="4" y="7"/>
                    <a:pt x="6" y="1"/>
                    <a:pt x="9" y="1"/>
                  </a:cubicBezTo>
                  <a:cubicBezTo>
                    <a:pt x="12" y="0"/>
                    <a:pt x="16" y="2"/>
                    <a:pt x="16" y="2"/>
                  </a:cubicBezTo>
                  <a:cubicBezTo>
                    <a:pt x="14" y="3"/>
                    <a:pt x="13" y="3"/>
                    <a:pt x="14" y="6"/>
                  </a:cubicBezTo>
                  <a:cubicBezTo>
                    <a:pt x="15" y="9"/>
                    <a:pt x="16" y="11"/>
                    <a:pt x="17" y="13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9" y="11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5" name="Freeform 84"/>
            <p:cNvSpPr>
              <a:spLocks/>
            </p:cNvSpPr>
            <p:nvPr/>
          </p:nvSpPr>
          <p:spPr bwMode="auto">
            <a:xfrm>
              <a:off x="5455914" y="2711316"/>
              <a:ext cx="782638" cy="407988"/>
            </a:xfrm>
            <a:custGeom>
              <a:avLst/>
              <a:gdLst>
                <a:gd name="T0" fmla="*/ 3 w 312"/>
                <a:gd name="T1" fmla="*/ 57 h 140"/>
                <a:gd name="T2" fmla="*/ 15 w 312"/>
                <a:gd name="T3" fmla="*/ 58 h 140"/>
                <a:gd name="T4" fmla="*/ 19 w 312"/>
                <a:gd name="T5" fmla="*/ 48 h 140"/>
                <a:gd name="T6" fmla="*/ 53 w 312"/>
                <a:gd name="T7" fmla="*/ 40 h 140"/>
                <a:gd name="T8" fmla="*/ 72 w 312"/>
                <a:gd name="T9" fmla="*/ 50 h 140"/>
                <a:gd name="T10" fmla="*/ 90 w 312"/>
                <a:gd name="T11" fmla="*/ 44 h 140"/>
                <a:gd name="T12" fmla="*/ 105 w 312"/>
                <a:gd name="T13" fmla="*/ 48 h 140"/>
                <a:gd name="T14" fmla="*/ 116 w 312"/>
                <a:gd name="T15" fmla="*/ 41 h 140"/>
                <a:gd name="T16" fmla="*/ 112 w 312"/>
                <a:gd name="T17" fmla="*/ 31 h 140"/>
                <a:gd name="T18" fmla="*/ 114 w 312"/>
                <a:gd name="T19" fmla="*/ 15 h 140"/>
                <a:gd name="T20" fmla="*/ 151 w 312"/>
                <a:gd name="T21" fmla="*/ 8 h 140"/>
                <a:gd name="T22" fmla="*/ 174 w 312"/>
                <a:gd name="T23" fmla="*/ 0 h 140"/>
                <a:gd name="T24" fmla="*/ 189 w 312"/>
                <a:gd name="T25" fmla="*/ 12 h 140"/>
                <a:gd name="T26" fmla="*/ 207 w 312"/>
                <a:gd name="T27" fmla="*/ 20 h 140"/>
                <a:gd name="T28" fmla="*/ 231 w 312"/>
                <a:gd name="T29" fmla="*/ 11 h 140"/>
                <a:gd name="T30" fmla="*/ 256 w 312"/>
                <a:gd name="T31" fmla="*/ 46 h 140"/>
                <a:gd name="T32" fmla="*/ 271 w 312"/>
                <a:gd name="T33" fmla="*/ 46 h 140"/>
                <a:gd name="T34" fmla="*/ 294 w 312"/>
                <a:gd name="T35" fmla="*/ 57 h 140"/>
                <a:gd name="T36" fmla="*/ 308 w 312"/>
                <a:gd name="T37" fmla="*/ 59 h 140"/>
                <a:gd name="T38" fmla="*/ 306 w 312"/>
                <a:gd name="T39" fmla="*/ 69 h 140"/>
                <a:gd name="T40" fmla="*/ 298 w 312"/>
                <a:gd name="T41" fmla="*/ 84 h 140"/>
                <a:gd name="T42" fmla="*/ 273 w 312"/>
                <a:gd name="T43" fmla="*/ 99 h 140"/>
                <a:gd name="T44" fmla="*/ 261 w 312"/>
                <a:gd name="T45" fmla="*/ 119 h 140"/>
                <a:gd name="T46" fmla="*/ 252 w 312"/>
                <a:gd name="T47" fmla="*/ 126 h 140"/>
                <a:gd name="T48" fmla="*/ 222 w 312"/>
                <a:gd name="T49" fmla="*/ 123 h 140"/>
                <a:gd name="T50" fmla="*/ 206 w 312"/>
                <a:gd name="T51" fmla="*/ 127 h 140"/>
                <a:gd name="T52" fmla="*/ 185 w 312"/>
                <a:gd name="T53" fmla="*/ 128 h 140"/>
                <a:gd name="T54" fmla="*/ 169 w 312"/>
                <a:gd name="T55" fmla="*/ 140 h 140"/>
                <a:gd name="T56" fmla="*/ 155 w 312"/>
                <a:gd name="T57" fmla="*/ 133 h 140"/>
                <a:gd name="T58" fmla="*/ 143 w 312"/>
                <a:gd name="T59" fmla="*/ 115 h 140"/>
                <a:gd name="T60" fmla="*/ 114 w 312"/>
                <a:gd name="T61" fmla="*/ 112 h 140"/>
                <a:gd name="T62" fmla="*/ 110 w 312"/>
                <a:gd name="T63" fmla="*/ 103 h 140"/>
                <a:gd name="T64" fmla="*/ 113 w 312"/>
                <a:gd name="T65" fmla="*/ 92 h 140"/>
                <a:gd name="T66" fmla="*/ 103 w 312"/>
                <a:gd name="T67" fmla="*/ 91 h 140"/>
                <a:gd name="T68" fmla="*/ 93 w 312"/>
                <a:gd name="T69" fmla="*/ 98 h 140"/>
                <a:gd name="T70" fmla="*/ 73 w 312"/>
                <a:gd name="T71" fmla="*/ 138 h 140"/>
                <a:gd name="T72" fmla="*/ 62 w 312"/>
                <a:gd name="T73" fmla="*/ 130 h 140"/>
                <a:gd name="T74" fmla="*/ 46 w 312"/>
                <a:gd name="T75" fmla="*/ 133 h 140"/>
                <a:gd name="T76" fmla="*/ 47 w 312"/>
                <a:gd name="T77" fmla="*/ 125 h 140"/>
                <a:gd name="T78" fmla="*/ 37 w 312"/>
                <a:gd name="T79" fmla="*/ 122 h 140"/>
                <a:gd name="T80" fmla="*/ 31 w 312"/>
                <a:gd name="T81" fmla="*/ 113 h 140"/>
                <a:gd name="T82" fmla="*/ 37 w 312"/>
                <a:gd name="T83" fmla="*/ 108 h 140"/>
                <a:gd name="T84" fmla="*/ 37 w 312"/>
                <a:gd name="T85" fmla="*/ 100 h 140"/>
                <a:gd name="T86" fmla="*/ 50 w 312"/>
                <a:gd name="T87" fmla="*/ 94 h 140"/>
                <a:gd name="T88" fmla="*/ 37 w 312"/>
                <a:gd name="T89" fmla="*/ 85 h 140"/>
                <a:gd name="T90" fmla="*/ 22 w 312"/>
                <a:gd name="T91" fmla="*/ 93 h 140"/>
                <a:gd name="T92" fmla="*/ 17 w 312"/>
                <a:gd name="T93" fmla="*/ 81 h 140"/>
                <a:gd name="T94" fmla="*/ 0 w 312"/>
                <a:gd name="T95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2" h="140">
                  <a:moveTo>
                    <a:pt x="0" y="71"/>
                  </a:moveTo>
                  <a:cubicBezTo>
                    <a:pt x="0" y="71"/>
                    <a:pt x="3" y="58"/>
                    <a:pt x="3" y="57"/>
                  </a:cubicBezTo>
                  <a:cubicBezTo>
                    <a:pt x="3" y="55"/>
                    <a:pt x="7" y="52"/>
                    <a:pt x="8" y="51"/>
                  </a:cubicBezTo>
                  <a:cubicBezTo>
                    <a:pt x="9" y="50"/>
                    <a:pt x="14" y="58"/>
                    <a:pt x="15" y="58"/>
                  </a:cubicBezTo>
                  <a:cubicBezTo>
                    <a:pt x="16" y="58"/>
                    <a:pt x="19" y="55"/>
                    <a:pt x="20" y="54"/>
                  </a:cubicBezTo>
                  <a:cubicBezTo>
                    <a:pt x="21" y="54"/>
                    <a:pt x="18" y="48"/>
                    <a:pt x="19" y="48"/>
                  </a:cubicBezTo>
                  <a:cubicBezTo>
                    <a:pt x="21" y="47"/>
                    <a:pt x="33" y="38"/>
                    <a:pt x="34" y="38"/>
                  </a:cubicBezTo>
                  <a:cubicBezTo>
                    <a:pt x="36" y="38"/>
                    <a:pt x="52" y="39"/>
                    <a:pt x="53" y="40"/>
                  </a:cubicBezTo>
                  <a:cubicBezTo>
                    <a:pt x="54" y="40"/>
                    <a:pt x="61" y="48"/>
                    <a:pt x="63" y="48"/>
                  </a:cubicBezTo>
                  <a:cubicBezTo>
                    <a:pt x="64" y="48"/>
                    <a:pt x="71" y="51"/>
                    <a:pt x="72" y="50"/>
                  </a:cubicBezTo>
                  <a:cubicBezTo>
                    <a:pt x="73" y="49"/>
                    <a:pt x="76" y="45"/>
                    <a:pt x="79" y="45"/>
                  </a:cubicBezTo>
                  <a:cubicBezTo>
                    <a:pt x="82" y="44"/>
                    <a:pt x="88" y="44"/>
                    <a:pt x="90" y="44"/>
                  </a:cubicBezTo>
                  <a:cubicBezTo>
                    <a:pt x="91" y="44"/>
                    <a:pt x="98" y="49"/>
                    <a:pt x="100" y="49"/>
                  </a:cubicBezTo>
                  <a:cubicBezTo>
                    <a:pt x="102" y="49"/>
                    <a:pt x="104" y="48"/>
                    <a:pt x="105" y="48"/>
                  </a:cubicBezTo>
                  <a:cubicBezTo>
                    <a:pt x="107" y="48"/>
                    <a:pt x="113" y="48"/>
                    <a:pt x="114" y="47"/>
                  </a:cubicBezTo>
                  <a:cubicBezTo>
                    <a:pt x="116" y="46"/>
                    <a:pt x="116" y="42"/>
                    <a:pt x="116" y="41"/>
                  </a:cubicBezTo>
                  <a:cubicBezTo>
                    <a:pt x="116" y="40"/>
                    <a:pt x="104" y="37"/>
                    <a:pt x="105" y="35"/>
                  </a:cubicBezTo>
                  <a:cubicBezTo>
                    <a:pt x="106" y="34"/>
                    <a:pt x="111" y="33"/>
                    <a:pt x="112" y="31"/>
                  </a:cubicBezTo>
                  <a:cubicBezTo>
                    <a:pt x="112" y="29"/>
                    <a:pt x="110" y="26"/>
                    <a:pt x="110" y="25"/>
                  </a:cubicBezTo>
                  <a:cubicBezTo>
                    <a:pt x="111" y="25"/>
                    <a:pt x="113" y="15"/>
                    <a:pt x="114" y="15"/>
                  </a:cubicBezTo>
                  <a:cubicBezTo>
                    <a:pt x="115" y="14"/>
                    <a:pt x="119" y="15"/>
                    <a:pt x="122" y="14"/>
                  </a:cubicBezTo>
                  <a:cubicBezTo>
                    <a:pt x="125" y="14"/>
                    <a:pt x="148" y="8"/>
                    <a:pt x="151" y="8"/>
                  </a:cubicBezTo>
                  <a:cubicBezTo>
                    <a:pt x="154" y="7"/>
                    <a:pt x="165" y="4"/>
                    <a:pt x="167" y="3"/>
                  </a:cubicBezTo>
                  <a:cubicBezTo>
                    <a:pt x="168" y="2"/>
                    <a:pt x="172" y="0"/>
                    <a:pt x="174" y="0"/>
                  </a:cubicBezTo>
                  <a:cubicBezTo>
                    <a:pt x="175" y="0"/>
                    <a:pt x="185" y="0"/>
                    <a:pt x="186" y="1"/>
                  </a:cubicBezTo>
                  <a:cubicBezTo>
                    <a:pt x="187" y="2"/>
                    <a:pt x="188" y="11"/>
                    <a:pt x="189" y="12"/>
                  </a:cubicBezTo>
                  <a:cubicBezTo>
                    <a:pt x="190" y="13"/>
                    <a:pt x="205" y="13"/>
                    <a:pt x="206" y="14"/>
                  </a:cubicBezTo>
                  <a:cubicBezTo>
                    <a:pt x="206" y="15"/>
                    <a:pt x="205" y="20"/>
                    <a:pt x="207" y="20"/>
                  </a:cubicBezTo>
                  <a:cubicBezTo>
                    <a:pt x="209" y="20"/>
                    <a:pt x="214" y="18"/>
                    <a:pt x="217" y="17"/>
                  </a:cubicBezTo>
                  <a:cubicBezTo>
                    <a:pt x="220" y="16"/>
                    <a:pt x="229" y="11"/>
                    <a:pt x="231" y="11"/>
                  </a:cubicBezTo>
                  <a:cubicBezTo>
                    <a:pt x="232" y="11"/>
                    <a:pt x="234" y="15"/>
                    <a:pt x="235" y="18"/>
                  </a:cubicBezTo>
                  <a:cubicBezTo>
                    <a:pt x="237" y="20"/>
                    <a:pt x="256" y="46"/>
                    <a:pt x="256" y="46"/>
                  </a:cubicBezTo>
                  <a:cubicBezTo>
                    <a:pt x="256" y="46"/>
                    <a:pt x="263" y="43"/>
                    <a:pt x="264" y="43"/>
                  </a:cubicBezTo>
                  <a:cubicBezTo>
                    <a:pt x="266" y="43"/>
                    <a:pt x="267" y="44"/>
                    <a:pt x="271" y="46"/>
                  </a:cubicBezTo>
                  <a:cubicBezTo>
                    <a:pt x="275" y="48"/>
                    <a:pt x="281" y="45"/>
                    <a:pt x="284" y="46"/>
                  </a:cubicBezTo>
                  <a:cubicBezTo>
                    <a:pt x="287" y="47"/>
                    <a:pt x="292" y="54"/>
                    <a:pt x="294" y="57"/>
                  </a:cubicBezTo>
                  <a:cubicBezTo>
                    <a:pt x="297" y="59"/>
                    <a:pt x="299" y="60"/>
                    <a:pt x="302" y="59"/>
                  </a:cubicBezTo>
                  <a:cubicBezTo>
                    <a:pt x="305" y="59"/>
                    <a:pt x="306" y="57"/>
                    <a:pt x="308" y="59"/>
                  </a:cubicBezTo>
                  <a:cubicBezTo>
                    <a:pt x="309" y="60"/>
                    <a:pt x="311" y="61"/>
                    <a:pt x="312" y="62"/>
                  </a:cubicBezTo>
                  <a:cubicBezTo>
                    <a:pt x="306" y="69"/>
                    <a:pt x="306" y="69"/>
                    <a:pt x="306" y="69"/>
                  </a:cubicBezTo>
                  <a:cubicBezTo>
                    <a:pt x="305" y="70"/>
                    <a:pt x="303" y="70"/>
                    <a:pt x="301" y="71"/>
                  </a:cubicBezTo>
                  <a:cubicBezTo>
                    <a:pt x="299" y="72"/>
                    <a:pt x="301" y="82"/>
                    <a:pt x="298" y="84"/>
                  </a:cubicBezTo>
                  <a:cubicBezTo>
                    <a:pt x="295" y="85"/>
                    <a:pt x="281" y="82"/>
                    <a:pt x="281" y="82"/>
                  </a:cubicBezTo>
                  <a:cubicBezTo>
                    <a:pt x="281" y="82"/>
                    <a:pt x="275" y="99"/>
                    <a:pt x="273" y="99"/>
                  </a:cubicBezTo>
                  <a:cubicBezTo>
                    <a:pt x="272" y="99"/>
                    <a:pt x="258" y="103"/>
                    <a:pt x="258" y="103"/>
                  </a:cubicBezTo>
                  <a:cubicBezTo>
                    <a:pt x="258" y="103"/>
                    <a:pt x="261" y="118"/>
                    <a:pt x="261" y="119"/>
                  </a:cubicBezTo>
                  <a:cubicBezTo>
                    <a:pt x="261" y="120"/>
                    <a:pt x="260" y="125"/>
                    <a:pt x="259" y="129"/>
                  </a:cubicBezTo>
                  <a:cubicBezTo>
                    <a:pt x="252" y="126"/>
                    <a:pt x="252" y="126"/>
                    <a:pt x="252" y="126"/>
                  </a:cubicBezTo>
                  <a:cubicBezTo>
                    <a:pt x="251" y="125"/>
                    <a:pt x="243" y="123"/>
                    <a:pt x="240" y="123"/>
                  </a:cubicBezTo>
                  <a:cubicBezTo>
                    <a:pt x="236" y="123"/>
                    <a:pt x="223" y="123"/>
                    <a:pt x="222" y="123"/>
                  </a:cubicBezTo>
                  <a:cubicBezTo>
                    <a:pt x="220" y="123"/>
                    <a:pt x="213" y="120"/>
                    <a:pt x="210" y="120"/>
                  </a:cubicBezTo>
                  <a:cubicBezTo>
                    <a:pt x="207" y="120"/>
                    <a:pt x="207" y="127"/>
                    <a:pt x="206" y="127"/>
                  </a:cubicBezTo>
                  <a:cubicBezTo>
                    <a:pt x="205" y="127"/>
                    <a:pt x="191" y="123"/>
                    <a:pt x="190" y="123"/>
                  </a:cubicBezTo>
                  <a:cubicBezTo>
                    <a:pt x="189" y="123"/>
                    <a:pt x="187" y="126"/>
                    <a:pt x="185" y="128"/>
                  </a:cubicBezTo>
                  <a:cubicBezTo>
                    <a:pt x="184" y="129"/>
                    <a:pt x="184" y="129"/>
                    <a:pt x="183" y="130"/>
                  </a:cubicBezTo>
                  <a:cubicBezTo>
                    <a:pt x="181" y="131"/>
                    <a:pt x="170" y="140"/>
                    <a:pt x="169" y="140"/>
                  </a:cubicBezTo>
                  <a:cubicBezTo>
                    <a:pt x="168" y="140"/>
                    <a:pt x="156" y="139"/>
                    <a:pt x="155" y="139"/>
                  </a:cubicBezTo>
                  <a:cubicBezTo>
                    <a:pt x="154" y="139"/>
                    <a:pt x="155" y="133"/>
                    <a:pt x="155" y="133"/>
                  </a:cubicBezTo>
                  <a:cubicBezTo>
                    <a:pt x="154" y="133"/>
                    <a:pt x="149" y="132"/>
                    <a:pt x="150" y="131"/>
                  </a:cubicBezTo>
                  <a:cubicBezTo>
                    <a:pt x="150" y="130"/>
                    <a:pt x="144" y="116"/>
                    <a:pt x="143" y="115"/>
                  </a:cubicBezTo>
                  <a:cubicBezTo>
                    <a:pt x="142" y="115"/>
                    <a:pt x="120" y="118"/>
                    <a:pt x="119" y="118"/>
                  </a:cubicBezTo>
                  <a:cubicBezTo>
                    <a:pt x="118" y="118"/>
                    <a:pt x="114" y="112"/>
                    <a:pt x="114" y="112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112" y="106"/>
                    <a:pt x="110" y="106"/>
                    <a:pt x="110" y="103"/>
                  </a:cubicBezTo>
                  <a:cubicBezTo>
                    <a:pt x="110" y="100"/>
                    <a:pt x="108" y="98"/>
                    <a:pt x="108" y="96"/>
                  </a:cubicBezTo>
                  <a:cubicBezTo>
                    <a:pt x="108" y="93"/>
                    <a:pt x="111" y="94"/>
                    <a:pt x="113" y="92"/>
                  </a:cubicBezTo>
                  <a:cubicBezTo>
                    <a:pt x="115" y="90"/>
                    <a:pt x="110" y="89"/>
                    <a:pt x="108" y="88"/>
                  </a:cubicBezTo>
                  <a:cubicBezTo>
                    <a:pt x="107" y="88"/>
                    <a:pt x="104" y="89"/>
                    <a:pt x="103" y="91"/>
                  </a:cubicBezTo>
                  <a:cubicBezTo>
                    <a:pt x="102" y="92"/>
                    <a:pt x="99" y="94"/>
                    <a:pt x="97" y="94"/>
                  </a:cubicBezTo>
                  <a:cubicBezTo>
                    <a:pt x="95" y="94"/>
                    <a:pt x="94" y="96"/>
                    <a:pt x="93" y="98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38"/>
                    <a:pt x="73" y="138"/>
                    <a:pt x="73" y="138"/>
                  </a:cubicBezTo>
                  <a:cubicBezTo>
                    <a:pt x="71" y="138"/>
                    <a:pt x="70" y="138"/>
                    <a:pt x="69" y="138"/>
                  </a:cubicBezTo>
                  <a:cubicBezTo>
                    <a:pt x="68" y="137"/>
                    <a:pt x="64" y="132"/>
                    <a:pt x="62" y="130"/>
                  </a:cubicBezTo>
                  <a:cubicBezTo>
                    <a:pt x="59" y="128"/>
                    <a:pt x="54" y="129"/>
                    <a:pt x="52" y="13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3"/>
                    <a:pt x="46" y="132"/>
                    <a:pt x="45" y="132"/>
                  </a:cubicBezTo>
                  <a:cubicBezTo>
                    <a:pt x="45" y="130"/>
                    <a:pt x="47" y="126"/>
                    <a:pt x="47" y="125"/>
                  </a:cubicBezTo>
                  <a:cubicBezTo>
                    <a:pt x="47" y="125"/>
                    <a:pt x="44" y="121"/>
                    <a:pt x="41" y="121"/>
                  </a:cubicBezTo>
                  <a:cubicBezTo>
                    <a:pt x="39" y="121"/>
                    <a:pt x="38" y="123"/>
                    <a:pt x="37" y="122"/>
                  </a:cubicBezTo>
                  <a:cubicBezTo>
                    <a:pt x="36" y="120"/>
                    <a:pt x="39" y="119"/>
                    <a:pt x="37" y="117"/>
                  </a:cubicBezTo>
                  <a:cubicBezTo>
                    <a:pt x="35" y="115"/>
                    <a:pt x="33" y="114"/>
                    <a:pt x="31" y="113"/>
                  </a:cubicBezTo>
                  <a:cubicBezTo>
                    <a:pt x="29" y="111"/>
                    <a:pt x="30" y="111"/>
                    <a:pt x="29" y="109"/>
                  </a:cubicBezTo>
                  <a:cubicBezTo>
                    <a:pt x="29" y="107"/>
                    <a:pt x="36" y="109"/>
                    <a:pt x="37" y="108"/>
                  </a:cubicBezTo>
                  <a:cubicBezTo>
                    <a:pt x="38" y="108"/>
                    <a:pt x="35" y="105"/>
                    <a:pt x="34" y="104"/>
                  </a:cubicBezTo>
                  <a:cubicBezTo>
                    <a:pt x="33" y="102"/>
                    <a:pt x="36" y="101"/>
                    <a:pt x="37" y="100"/>
                  </a:cubicBezTo>
                  <a:cubicBezTo>
                    <a:pt x="39" y="99"/>
                    <a:pt x="47" y="99"/>
                    <a:pt x="48" y="99"/>
                  </a:cubicBezTo>
                  <a:cubicBezTo>
                    <a:pt x="49" y="99"/>
                    <a:pt x="49" y="95"/>
                    <a:pt x="50" y="94"/>
                  </a:cubicBezTo>
                  <a:cubicBezTo>
                    <a:pt x="50" y="92"/>
                    <a:pt x="50" y="88"/>
                    <a:pt x="48" y="87"/>
                  </a:cubicBezTo>
                  <a:cubicBezTo>
                    <a:pt x="47" y="85"/>
                    <a:pt x="39" y="85"/>
                    <a:pt x="37" y="85"/>
                  </a:cubicBezTo>
                  <a:cubicBezTo>
                    <a:pt x="35" y="85"/>
                    <a:pt x="28" y="88"/>
                    <a:pt x="27" y="90"/>
                  </a:cubicBezTo>
                  <a:cubicBezTo>
                    <a:pt x="26" y="91"/>
                    <a:pt x="24" y="92"/>
                    <a:pt x="22" y="93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6"/>
                    <a:pt x="18" y="83"/>
                    <a:pt x="17" y="81"/>
                  </a:cubicBezTo>
                  <a:cubicBezTo>
                    <a:pt x="15" y="79"/>
                    <a:pt x="9" y="78"/>
                    <a:pt x="7" y="77"/>
                  </a:cubicBezTo>
                  <a:cubicBezTo>
                    <a:pt x="5" y="76"/>
                    <a:pt x="0" y="71"/>
                    <a:pt x="0" y="7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6" name="Freeform 85"/>
            <p:cNvSpPr>
              <a:spLocks/>
            </p:cNvSpPr>
            <p:nvPr/>
          </p:nvSpPr>
          <p:spPr bwMode="auto">
            <a:xfrm>
              <a:off x="5390828" y="4365491"/>
              <a:ext cx="147637" cy="312738"/>
            </a:xfrm>
            <a:custGeom>
              <a:avLst/>
              <a:gdLst>
                <a:gd name="T0" fmla="*/ 6 w 58"/>
                <a:gd name="T1" fmla="*/ 91 h 107"/>
                <a:gd name="T2" fmla="*/ 3 w 58"/>
                <a:gd name="T3" fmla="*/ 76 h 107"/>
                <a:gd name="T4" fmla="*/ 13 w 58"/>
                <a:gd name="T5" fmla="*/ 61 h 107"/>
                <a:gd name="T6" fmla="*/ 8 w 58"/>
                <a:gd name="T7" fmla="*/ 42 h 107"/>
                <a:gd name="T8" fmla="*/ 14 w 58"/>
                <a:gd name="T9" fmla="*/ 32 h 107"/>
                <a:gd name="T10" fmla="*/ 31 w 58"/>
                <a:gd name="T11" fmla="*/ 25 h 107"/>
                <a:gd name="T12" fmla="*/ 39 w 58"/>
                <a:gd name="T13" fmla="*/ 10 h 107"/>
                <a:gd name="T14" fmla="*/ 45 w 58"/>
                <a:gd name="T15" fmla="*/ 6 h 107"/>
                <a:gd name="T16" fmla="*/ 49 w 58"/>
                <a:gd name="T17" fmla="*/ 0 h 107"/>
                <a:gd name="T18" fmla="*/ 55 w 58"/>
                <a:gd name="T19" fmla="*/ 9 h 107"/>
                <a:gd name="T20" fmla="*/ 56 w 58"/>
                <a:gd name="T21" fmla="*/ 26 h 107"/>
                <a:gd name="T22" fmla="*/ 50 w 58"/>
                <a:gd name="T23" fmla="*/ 32 h 107"/>
                <a:gd name="T24" fmla="*/ 49 w 58"/>
                <a:gd name="T25" fmla="*/ 45 h 107"/>
                <a:gd name="T26" fmla="*/ 33 w 58"/>
                <a:gd name="T27" fmla="*/ 100 h 107"/>
                <a:gd name="T28" fmla="*/ 22 w 58"/>
                <a:gd name="T29" fmla="*/ 107 h 107"/>
                <a:gd name="T30" fmla="*/ 11 w 58"/>
                <a:gd name="T31" fmla="*/ 103 h 107"/>
                <a:gd name="T32" fmla="*/ 6 w 58"/>
                <a:gd name="T33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07">
                  <a:moveTo>
                    <a:pt x="6" y="91"/>
                  </a:moveTo>
                  <a:cubicBezTo>
                    <a:pt x="6" y="85"/>
                    <a:pt x="0" y="81"/>
                    <a:pt x="3" y="76"/>
                  </a:cubicBezTo>
                  <a:cubicBezTo>
                    <a:pt x="7" y="72"/>
                    <a:pt x="13" y="67"/>
                    <a:pt x="13" y="61"/>
                  </a:cubicBezTo>
                  <a:cubicBezTo>
                    <a:pt x="13" y="54"/>
                    <a:pt x="6" y="47"/>
                    <a:pt x="8" y="42"/>
                  </a:cubicBezTo>
                  <a:cubicBezTo>
                    <a:pt x="10" y="37"/>
                    <a:pt x="11" y="33"/>
                    <a:pt x="14" y="32"/>
                  </a:cubicBezTo>
                  <a:cubicBezTo>
                    <a:pt x="16" y="31"/>
                    <a:pt x="25" y="32"/>
                    <a:pt x="31" y="25"/>
                  </a:cubicBezTo>
                  <a:cubicBezTo>
                    <a:pt x="36" y="18"/>
                    <a:pt x="39" y="12"/>
                    <a:pt x="39" y="10"/>
                  </a:cubicBezTo>
                  <a:cubicBezTo>
                    <a:pt x="40" y="8"/>
                    <a:pt x="45" y="9"/>
                    <a:pt x="45" y="6"/>
                  </a:cubicBezTo>
                  <a:cubicBezTo>
                    <a:pt x="46" y="4"/>
                    <a:pt x="49" y="0"/>
                    <a:pt x="49" y="0"/>
                  </a:cubicBezTo>
                  <a:cubicBezTo>
                    <a:pt x="52" y="1"/>
                    <a:pt x="55" y="5"/>
                    <a:pt x="55" y="9"/>
                  </a:cubicBezTo>
                  <a:cubicBezTo>
                    <a:pt x="55" y="13"/>
                    <a:pt x="58" y="21"/>
                    <a:pt x="56" y="26"/>
                  </a:cubicBezTo>
                  <a:cubicBezTo>
                    <a:pt x="54" y="30"/>
                    <a:pt x="50" y="28"/>
                    <a:pt x="50" y="32"/>
                  </a:cubicBezTo>
                  <a:cubicBezTo>
                    <a:pt x="50" y="36"/>
                    <a:pt x="53" y="39"/>
                    <a:pt x="49" y="45"/>
                  </a:cubicBezTo>
                  <a:cubicBezTo>
                    <a:pt x="46" y="51"/>
                    <a:pt x="35" y="97"/>
                    <a:pt x="33" y="100"/>
                  </a:cubicBezTo>
                  <a:cubicBezTo>
                    <a:pt x="31" y="103"/>
                    <a:pt x="26" y="107"/>
                    <a:pt x="22" y="107"/>
                  </a:cubicBezTo>
                  <a:cubicBezTo>
                    <a:pt x="18" y="107"/>
                    <a:pt x="11" y="103"/>
                    <a:pt x="11" y="103"/>
                  </a:cubicBezTo>
                  <a:cubicBezTo>
                    <a:pt x="8" y="100"/>
                    <a:pt x="5" y="97"/>
                    <a:pt x="6" y="9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7" name="Freeform 86"/>
            <p:cNvSpPr>
              <a:spLocks/>
            </p:cNvSpPr>
            <p:nvPr/>
          </p:nvSpPr>
          <p:spPr bwMode="auto">
            <a:xfrm>
              <a:off x="5428928" y="3098667"/>
              <a:ext cx="109537" cy="92075"/>
            </a:xfrm>
            <a:custGeom>
              <a:avLst/>
              <a:gdLst>
                <a:gd name="T0" fmla="*/ 2 w 41"/>
                <a:gd name="T1" fmla="*/ 4 h 31"/>
                <a:gd name="T2" fmla="*/ 11 w 41"/>
                <a:gd name="T3" fmla="*/ 7 h 31"/>
                <a:gd name="T4" fmla="*/ 13 w 41"/>
                <a:gd name="T5" fmla="*/ 2 h 31"/>
                <a:gd name="T6" fmla="*/ 19 w 41"/>
                <a:gd name="T7" fmla="*/ 6 h 31"/>
                <a:gd name="T8" fmla="*/ 23 w 41"/>
                <a:gd name="T9" fmla="*/ 4 h 31"/>
                <a:gd name="T10" fmla="*/ 27 w 41"/>
                <a:gd name="T11" fmla="*/ 0 h 31"/>
                <a:gd name="T12" fmla="*/ 29 w 41"/>
                <a:gd name="T13" fmla="*/ 1 h 31"/>
                <a:gd name="T14" fmla="*/ 33 w 41"/>
                <a:gd name="T15" fmla="*/ 9 h 31"/>
                <a:gd name="T16" fmla="*/ 41 w 41"/>
                <a:gd name="T17" fmla="*/ 13 h 31"/>
                <a:gd name="T18" fmla="*/ 35 w 41"/>
                <a:gd name="T19" fmla="*/ 16 h 31"/>
                <a:gd name="T20" fmla="*/ 33 w 41"/>
                <a:gd name="T21" fmla="*/ 22 h 31"/>
                <a:gd name="T22" fmla="*/ 29 w 41"/>
                <a:gd name="T23" fmla="*/ 26 h 31"/>
                <a:gd name="T24" fmla="*/ 29 w 41"/>
                <a:gd name="T25" fmla="*/ 31 h 31"/>
                <a:gd name="T26" fmla="*/ 22 w 41"/>
                <a:gd name="T27" fmla="*/ 27 h 31"/>
                <a:gd name="T28" fmla="*/ 24 w 41"/>
                <a:gd name="T29" fmla="*/ 23 h 31"/>
                <a:gd name="T30" fmla="*/ 21 w 41"/>
                <a:gd name="T31" fmla="*/ 19 h 31"/>
                <a:gd name="T32" fmla="*/ 11 w 41"/>
                <a:gd name="T33" fmla="*/ 25 h 31"/>
                <a:gd name="T34" fmla="*/ 5 w 41"/>
                <a:gd name="T35" fmla="*/ 19 h 31"/>
                <a:gd name="T36" fmla="*/ 6 w 41"/>
                <a:gd name="T37" fmla="*/ 15 h 31"/>
                <a:gd name="T38" fmla="*/ 4 w 41"/>
                <a:gd name="T39" fmla="*/ 12 h 31"/>
                <a:gd name="T40" fmla="*/ 0 w 41"/>
                <a:gd name="T41" fmla="*/ 5 h 31"/>
                <a:gd name="T42" fmla="*/ 2 w 41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2" y="4"/>
                  </a:moveTo>
                  <a:cubicBezTo>
                    <a:pt x="4" y="3"/>
                    <a:pt x="8" y="7"/>
                    <a:pt x="11" y="7"/>
                  </a:cubicBezTo>
                  <a:cubicBezTo>
                    <a:pt x="13" y="7"/>
                    <a:pt x="13" y="2"/>
                    <a:pt x="13" y="2"/>
                  </a:cubicBezTo>
                  <a:cubicBezTo>
                    <a:pt x="15" y="4"/>
                    <a:pt x="18" y="6"/>
                    <a:pt x="19" y="6"/>
                  </a:cubicBezTo>
                  <a:cubicBezTo>
                    <a:pt x="21" y="6"/>
                    <a:pt x="22" y="5"/>
                    <a:pt x="23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1"/>
                    <a:pt x="29" y="1"/>
                  </a:cubicBezTo>
                  <a:cubicBezTo>
                    <a:pt x="31" y="4"/>
                    <a:pt x="32" y="6"/>
                    <a:pt x="33" y="9"/>
                  </a:cubicBezTo>
                  <a:cubicBezTo>
                    <a:pt x="34" y="11"/>
                    <a:pt x="41" y="11"/>
                    <a:pt x="41" y="13"/>
                  </a:cubicBezTo>
                  <a:cubicBezTo>
                    <a:pt x="41" y="15"/>
                    <a:pt x="38" y="15"/>
                    <a:pt x="35" y="16"/>
                  </a:cubicBezTo>
                  <a:cubicBezTo>
                    <a:pt x="32" y="16"/>
                    <a:pt x="33" y="20"/>
                    <a:pt x="33" y="22"/>
                  </a:cubicBezTo>
                  <a:cubicBezTo>
                    <a:pt x="33" y="24"/>
                    <a:pt x="31" y="25"/>
                    <a:pt x="29" y="26"/>
                  </a:cubicBezTo>
                  <a:cubicBezTo>
                    <a:pt x="29" y="26"/>
                    <a:pt x="29" y="29"/>
                    <a:pt x="29" y="31"/>
                  </a:cubicBezTo>
                  <a:cubicBezTo>
                    <a:pt x="27" y="31"/>
                    <a:pt x="22" y="27"/>
                    <a:pt x="22" y="27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8" name="Freeform 87"/>
            <p:cNvSpPr>
              <a:spLocks/>
            </p:cNvSpPr>
            <p:nvPr/>
          </p:nvSpPr>
          <p:spPr bwMode="auto">
            <a:xfrm>
              <a:off x="5417815" y="3155816"/>
              <a:ext cx="361950" cy="358775"/>
            </a:xfrm>
            <a:custGeom>
              <a:avLst/>
              <a:gdLst>
                <a:gd name="T0" fmla="*/ 5 w 147"/>
                <a:gd name="T1" fmla="*/ 23 h 123"/>
                <a:gd name="T2" fmla="*/ 2 w 147"/>
                <a:gd name="T3" fmla="*/ 16 h 123"/>
                <a:gd name="T4" fmla="*/ 0 w 147"/>
                <a:gd name="T5" fmla="*/ 6 h 123"/>
                <a:gd name="T6" fmla="*/ 3 w 147"/>
                <a:gd name="T7" fmla="*/ 1 h 123"/>
                <a:gd name="T8" fmla="*/ 9 w 147"/>
                <a:gd name="T9" fmla="*/ 9 h 123"/>
                <a:gd name="T10" fmla="*/ 18 w 147"/>
                <a:gd name="T11" fmla="*/ 6 h 123"/>
                <a:gd name="T12" fmla="*/ 28 w 147"/>
                <a:gd name="T13" fmla="*/ 0 h 123"/>
                <a:gd name="T14" fmla="*/ 31 w 147"/>
                <a:gd name="T15" fmla="*/ 4 h 123"/>
                <a:gd name="T16" fmla="*/ 29 w 147"/>
                <a:gd name="T17" fmla="*/ 8 h 123"/>
                <a:gd name="T18" fmla="*/ 36 w 147"/>
                <a:gd name="T19" fmla="*/ 12 h 123"/>
                <a:gd name="T20" fmla="*/ 36 w 147"/>
                <a:gd name="T21" fmla="*/ 14 h 123"/>
                <a:gd name="T22" fmla="*/ 38 w 147"/>
                <a:gd name="T23" fmla="*/ 19 h 123"/>
                <a:gd name="T24" fmla="*/ 47 w 147"/>
                <a:gd name="T25" fmla="*/ 22 h 123"/>
                <a:gd name="T26" fmla="*/ 60 w 147"/>
                <a:gd name="T27" fmla="*/ 28 h 123"/>
                <a:gd name="T28" fmla="*/ 74 w 147"/>
                <a:gd name="T29" fmla="*/ 24 h 123"/>
                <a:gd name="T30" fmla="*/ 74 w 147"/>
                <a:gd name="T31" fmla="*/ 21 h 123"/>
                <a:gd name="T32" fmla="*/ 74 w 147"/>
                <a:gd name="T33" fmla="*/ 21 h 123"/>
                <a:gd name="T34" fmla="*/ 80 w 147"/>
                <a:gd name="T35" fmla="*/ 21 h 123"/>
                <a:gd name="T36" fmla="*/ 88 w 147"/>
                <a:gd name="T37" fmla="*/ 15 h 123"/>
                <a:gd name="T38" fmla="*/ 100 w 147"/>
                <a:gd name="T39" fmla="*/ 15 h 123"/>
                <a:gd name="T40" fmla="*/ 113 w 147"/>
                <a:gd name="T41" fmla="*/ 20 h 123"/>
                <a:gd name="T42" fmla="*/ 122 w 147"/>
                <a:gd name="T43" fmla="*/ 27 h 123"/>
                <a:gd name="T44" fmla="*/ 130 w 147"/>
                <a:gd name="T45" fmla="*/ 28 h 123"/>
                <a:gd name="T46" fmla="*/ 130 w 147"/>
                <a:gd name="T47" fmla="*/ 37 h 123"/>
                <a:gd name="T48" fmla="*/ 129 w 147"/>
                <a:gd name="T49" fmla="*/ 45 h 123"/>
                <a:gd name="T50" fmla="*/ 124 w 147"/>
                <a:gd name="T51" fmla="*/ 51 h 123"/>
                <a:gd name="T52" fmla="*/ 127 w 147"/>
                <a:gd name="T53" fmla="*/ 71 h 123"/>
                <a:gd name="T54" fmla="*/ 135 w 147"/>
                <a:gd name="T55" fmla="*/ 73 h 123"/>
                <a:gd name="T56" fmla="*/ 135 w 147"/>
                <a:gd name="T57" fmla="*/ 79 h 123"/>
                <a:gd name="T58" fmla="*/ 128 w 147"/>
                <a:gd name="T59" fmla="*/ 86 h 123"/>
                <a:gd name="T60" fmla="*/ 130 w 147"/>
                <a:gd name="T61" fmla="*/ 89 h 123"/>
                <a:gd name="T62" fmla="*/ 134 w 147"/>
                <a:gd name="T63" fmla="*/ 96 h 123"/>
                <a:gd name="T64" fmla="*/ 142 w 147"/>
                <a:gd name="T65" fmla="*/ 98 h 123"/>
                <a:gd name="T66" fmla="*/ 143 w 147"/>
                <a:gd name="T67" fmla="*/ 105 h 123"/>
                <a:gd name="T68" fmla="*/ 147 w 147"/>
                <a:gd name="T69" fmla="*/ 107 h 123"/>
                <a:gd name="T70" fmla="*/ 145 w 147"/>
                <a:gd name="T71" fmla="*/ 113 h 123"/>
                <a:gd name="T72" fmla="*/ 139 w 147"/>
                <a:gd name="T73" fmla="*/ 114 h 123"/>
                <a:gd name="T74" fmla="*/ 136 w 147"/>
                <a:gd name="T75" fmla="*/ 117 h 123"/>
                <a:gd name="T76" fmla="*/ 131 w 147"/>
                <a:gd name="T77" fmla="*/ 123 h 123"/>
                <a:gd name="T78" fmla="*/ 109 w 147"/>
                <a:gd name="T79" fmla="*/ 120 h 123"/>
                <a:gd name="T80" fmla="*/ 101 w 147"/>
                <a:gd name="T81" fmla="*/ 116 h 123"/>
                <a:gd name="T82" fmla="*/ 96 w 147"/>
                <a:gd name="T83" fmla="*/ 107 h 123"/>
                <a:gd name="T84" fmla="*/ 85 w 147"/>
                <a:gd name="T85" fmla="*/ 110 h 123"/>
                <a:gd name="T86" fmla="*/ 71 w 147"/>
                <a:gd name="T87" fmla="*/ 110 h 123"/>
                <a:gd name="T88" fmla="*/ 63 w 147"/>
                <a:gd name="T89" fmla="*/ 103 h 123"/>
                <a:gd name="T90" fmla="*/ 55 w 147"/>
                <a:gd name="T91" fmla="*/ 101 h 123"/>
                <a:gd name="T92" fmla="*/ 45 w 147"/>
                <a:gd name="T93" fmla="*/ 82 h 123"/>
                <a:gd name="T94" fmla="*/ 38 w 147"/>
                <a:gd name="T95" fmla="*/ 83 h 123"/>
                <a:gd name="T96" fmla="*/ 33 w 147"/>
                <a:gd name="T97" fmla="*/ 84 h 123"/>
                <a:gd name="T98" fmla="*/ 28 w 147"/>
                <a:gd name="T99" fmla="*/ 76 h 123"/>
                <a:gd name="T100" fmla="*/ 28 w 147"/>
                <a:gd name="T101" fmla="*/ 69 h 123"/>
                <a:gd name="T102" fmla="*/ 25 w 147"/>
                <a:gd name="T103" fmla="*/ 64 h 123"/>
                <a:gd name="T104" fmla="*/ 15 w 147"/>
                <a:gd name="T105" fmla="*/ 59 h 123"/>
                <a:gd name="T106" fmla="*/ 10 w 147"/>
                <a:gd name="T107" fmla="*/ 49 h 123"/>
                <a:gd name="T108" fmla="*/ 14 w 147"/>
                <a:gd name="T109" fmla="*/ 42 h 123"/>
                <a:gd name="T110" fmla="*/ 16 w 147"/>
                <a:gd name="T111" fmla="*/ 36 h 123"/>
                <a:gd name="T112" fmla="*/ 9 w 147"/>
                <a:gd name="T113" fmla="*/ 33 h 123"/>
                <a:gd name="T114" fmla="*/ 5 w 147"/>
                <a:gd name="T115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7" h="123">
                  <a:moveTo>
                    <a:pt x="5" y="23"/>
                  </a:moveTo>
                  <a:cubicBezTo>
                    <a:pt x="3" y="19"/>
                    <a:pt x="2" y="19"/>
                    <a:pt x="2" y="16"/>
                  </a:cubicBezTo>
                  <a:cubicBezTo>
                    <a:pt x="2" y="13"/>
                    <a:pt x="1" y="8"/>
                    <a:pt x="0" y="6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2"/>
                    <a:pt x="8" y="7"/>
                    <a:pt x="9" y="9"/>
                  </a:cubicBezTo>
                  <a:cubicBezTo>
                    <a:pt x="12" y="11"/>
                    <a:pt x="18" y="6"/>
                    <a:pt x="18" y="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4" y="12"/>
                    <a:pt x="36" y="12"/>
                  </a:cubicBezTo>
                  <a:cubicBezTo>
                    <a:pt x="36" y="13"/>
                    <a:pt x="36" y="14"/>
                    <a:pt x="36" y="14"/>
                  </a:cubicBezTo>
                  <a:cubicBezTo>
                    <a:pt x="36" y="14"/>
                    <a:pt x="36" y="17"/>
                    <a:pt x="38" y="19"/>
                  </a:cubicBezTo>
                  <a:cubicBezTo>
                    <a:pt x="40" y="20"/>
                    <a:pt x="47" y="20"/>
                    <a:pt x="47" y="22"/>
                  </a:cubicBezTo>
                  <a:cubicBezTo>
                    <a:pt x="47" y="24"/>
                    <a:pt x="55" y="28"/>
                    <a:pt x="60" y="28"/>
                  </a:cubicBezTo>
                  <a:cubicBezTo>
                    <a:pt x="64" y="28"/>
                    <a:pt x="74" y="26"/>
                    <a:pt x="74" y="24"/>
                  </a:cubicBezTo>
                  <a:cubicBezTo>
                    <a:pt x="74" y="24"/>
                    <a:pt x="74" y="22"/>
                    <a:pt x="74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8" y="21"/>
                    <a:pt x="80" y="21"/>
                    <a:pt x="80" y="21"/>
                  </a:cubicBezTo>
                  <a:cubicBezTo>
                    <a:pt x="81" y="20"/>
                    <a:pt x="84" y="15"/>
                    <a:pt x="88" y="15"/>
                  </a:cubicBezTo>
                  <a:cubicBezTo>
                    <a:pt x="91" y="15"/>
                    <a:pt x="97" y="14"/>
                    <a:pt x="100" y="15"/>
                  </a:cubicBezTo>
                  <a:cubicBezTo>
                    <a:pt x="104" y="16"/>
                    <a:pt x="111" y="19"/>
                    <a:pt x="113" y="20"/>
                  </a:cubicBezTo>
                  <a:cubicBezTo>
                    <a:pt x="115" y="20"/>
                    <a:pt x="121" y="26"/>
                    <a:pt x="122" y="27"/>
                  </a:cubicBezTo>
                  <a:cubicBezTo>
                    <a:pt x="124" y="28"/>
                    <a:pt x="128" y="28"/>
                    <a:pt x="130" y="28"/>
                  </a:cubicBezTo>
                  <a:cubicBezTo>
                    <a:pt x="130" y="28"/>
                    <a:pt x="130" y="32"/>
                    <a:pt x="130" y="37"/>
                  </a:cubicBezTo>
                  <a:cubicBezTo>
                    <a:pt x="130" y="40"/>
                    <a:pt x="129" y="43"/>
                    <a:pt x="129" y="45"/>
                  </a:cubicBezTo>
                  <a:cubicBezTo>
                    <a:pt x="128" y="47"/>
                    <a:pt x="124" y="49"/>
                    <a:pt x="124" y="51"/>
                  </a:cubicBezTo>
                  <a:cubicBezTo>
                    <a:pt x="125" y="52"/>
                    <a:pt x="127" y="69"/>
                    <a:pt x="127" y="71"/>
                  </a:cubicBezTo>
                  <a:cubicBezTo>
                    <a:pt x="127" y="72"/>
                    <a:pt x="134" y="71"/>
                    <a:pt x="135" y="73"/>
                  </a:cubicBezTo>
                  <a:cubicBezTo>
                    <a:pt x="135" y="75"/>
                    <a:pt x="135" y="77"/>
                    <a:pt x="135" y="79"/>
                  </a:cubicBezTo>
                  <a:cubicBezTo>
                    <a:pt x="134" y="80"/>
                    <a:pt x="127" y="84"/>
                    <a:pt x="128" y="86"/>
                  </a:cubicBezTo>
                  <a:cubicBezTo>
                    <a:pt x="128" y="86"/>
                    <a:pt x="129" y="87"/>
                    <a:pt x="130" y="89"/>
                  </a:cubicBezTo>
                  <a:cubicBezTo>
                    <a:pt x="131" y="92"/>
                    <a:pt x="133" y="96"/>
                    <a:pt x="134" y="96"/>
                  </a:cubicBezTo>
                  <a:cubicBezTo>
                    <a:pt x="136" y="96"/>
                    <a:pt x="141" y="97"/>
                    <a:pt x="142" y="98"/>
                  </a:cubicBezTo>
                  <a:cubicBezTo>
                    <a:pt x="142" y="99"/>
                    <a:pt x="143" y="104"/>
                    <a:pt x="143" y="105"/>
                  </a:cubicBezTo>
                  <a:cubicBezTo>
                    <a:pt x="143" y="106"/>
                    <a:pt x="147" y="106"/>
                    <a:pt x="147" y="107"/>
                  </a:cubicBezTo>
                  <a:cubicBezTo>
                    <a:pt x="147" y="108"/>
                    <a:pt x="146" y="112"/>
                    <a:pt x="145" y="113"/>
                  </a:cubicBezTo>
                  <a:cubicBezTo>
                    <a:pt x="144" y="114"/>
                    <a:pt x="140" y="114"/>
                    <a:pt x="139" y="114"/>
                  </a:cubicBezTo>
                  <a:cubicBezTo>
                    <a:pt x="137" y="115"/>
                    <a:pt x="136" y="117"/>
                    <a:pt x="136" y="117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125" y="123"/>
                    <a:pt x="113" y="122"/>
                    <a:pt x="109" y="120"/>
                  </a:cubicBezTo>
                  <a:cubicBezTo>
                    <a:pt x="105" y="119"/>
                    <a:pt x="102" y="119"/>
                    <a:pt x="101" y="116"/>
                  </a:cubicBezTo>
                  <a:cubicBezTo>
                    <a:pt x="100" y="114"/>
                    <a:pt x="99" y="107"/>
                    <a:pt x="96" y="107"/>
                  </a:cubicBezTo>
                  <a:cubicBezTo>
                    <a:pt x="94" y="107"/>
                    <a:pt x="87" y="110"/>
                    <a:pt x="85" y="110"/>
                  </a:cubicBezTo>
                  <a:cubicBezTo>
                    <a:pt x="83" y="111"/>
                    <a:pt x="74" y="112"/>
                    <a:pt x="71" y="110"/>
                  </a:cubicBezTo>
                  <a:cubicBezTo>
                    <a:pt x="69" y="107"/>
                    <a:pt x="65" y="103"/>
                    <a:pt x="63" y="103"/>
                  </a:cubicBezTo>
                  <a:cubicBezTo>
                    <a:pt x="61" y="102"/>
                    <a:pt x="58" y="104"/>
                    <a:pt x="55" y="101"/>
                  </a:cubicBezTo>
                  <a:cubicBezTo>
                    <a:pt x="52" y="98"/>
                    <a:pt x="47" y="83"/>
                    <a:pt x="45" y="82"/>
                  </a:cubicBezTo>
                  <a:cubicBezTo>
                    <a:pt x="43" y="81"/>
                    <a:pt x="41" y="83"/>
                    <a:pt x="38" y="83"/>
                  </a:cubicBezTo>
                  <a:cubicBezTo>
                    <a:pt x="36" y="83"/>
                    <a:pt x="35" y="83"/>
                    <a:pt x="33" y="84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0"/>
                    <a:pt x="28" y="69"/>
                  </a:cubicBezTo>
                  <a:cubicBezTo>
                    <a:pt x="28" y="68"/>
                    <a:pt x="26" y="66"/>
                    <a:pt x="25" y="64"/>
                  </a:cubicBezTo>
                  <a:cubicBezTo>
                    <a:pt x="23" y="62"/>
                    <a:pt x="17" y="60"/>
                    <a:pt x="15" y="59"/>
                  </a:cubicBezTo>
                  <a:cubicBezTo>
                    <a:pt x="14" y="58"/>
                    <a:pt x="10" y="51"/>
                    <a:pt x="10" y="49"/>
                  </a:cubicBezTo>
                  <a:cubicBezTo>
                    <a:pt x="10" y="47"/>
                    <a:pt x="12" y="43"/>
                    <a:pt x="14" y="42"/>
                  </a:cubicBezTo>
                  <a:cubicBezTo>
                    <a:pt x="15" y="41"/>
                    <a:pt x="16" y="37"/>
                    <a:pt x="16" y="36"/>
                  </a:cubicBezTo>
                  <a:cubicBezTo>
                    <a:pt x="16" y="34"/>
                    <a:pt x="11" y="33"/>
                    <a:pt x="9" y="33"/>
                  </a:cubicBezTo>
                  <a:cubicBezTo>
                    <a:pt x="7" y="32"/>
                    <a:pt x="7" y="27"/>
                    <a:pt x="5" y="2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599" name="Freeform 88"/>
            <p:cNvSpPr>
              <a:spLocks/>
            </p:cNvSpPr>
            <p:nvPr/>
          </p:nvSpPr>
          <p:spPr bwMode="auto">
            <a:xfrm>
              <a:off x="5387653" y="3657465"/>
              <a:ext cx="193675" cy="153987"/>
            </a:xfrm>
            <a:custGeom>
              <a:avLst/>
              <a:gdLst>
                <a:gd name="T0" fmla="*/ 4 w 79"/>
                <a:gd name="T1" fmla="*/ 20 h 52"/>
                <a:gd name="T2" fmla="*/ 6 w 79"/>
                <a:gd name="T3" fmla="*/ 13 h 52"/>
                <a:gd name="T4" fmla="*/ 29 w 79"/>
                <a:gd name="T5" fmla="*/ 24 h 52"/>
                <a:gd name="T6" fmla="*/ 46 w 79"/>
                <a:gd name="T7" fmla="*/ 8 h 52"/>
                <a:gd name="T8" fmla="*/ 70 w 79"/>
                <a:gd name="T9" fmla="*/ 0 h 52"/>
                <a:gd name="T10" fmla="*/ 79 w 79"/>
                <a:gd name="T11" fmla="*/ 20 h 52"/>
                <a:gd name="T12" fmla="*/ 73 w 79"/>
                <a:gd name="T13" fmla="*/ 22 h 52"/>
                <a:gd name="T14" fmla="*/ 73 w 79"/>
                <a:gd name="T15" fmla="*/ 29 h 52"/>
                <a:gd name="T16" fmla="*/ 49 w 79"/>
                <a:gd name="T17" fmla="*/ 37 h 52"/>
                <a:gd name="T18" fmla="*/ 35 w 79"/>
                <a:gd name="T19" fmla="*/ 44 h 52"/>
                <a:gd name="T20" fmla="*/ 24 w 79"/>
                <a:gd name="T21" fmla="*/ 46 h 52"/>
                <a:gd name="T22" fmla="*/ 7 w 79"/>
                <a:gd name="T23" fmla="*/ 50 h 52"/>
                <a:gd name="T24" fmla="*/ 3 w 79"/>
                <a:gd name="T25" fmla="*/ 34 h 52"/>
                <a:gd name="T26" fmla="*/ 0 w 79"/>
                <a:gd name="T27" fmla="*/ 22 h 52"/>
                <a:gd name="T28" fmla="*/ 4 w 79"/>
                <a:gd name="T29" fmla="*/ 2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52">
                  <a:moveTo>
                    <a:pt x="4" y="20"/>
                  </a:moveTo>
                  <a:cubicBezTo>
                    <a:pt x="5" y="19"/>
                    <a:pt x="4" y="13"/>
                    <a:pt x="6" y="13"/>
                  </a:cubicBezTo>
                  <a:cubicBezTo>
                    <a:pt x="8" y="12"/>
                    <a:pt x="29" y="24"/>
                    <a:pt x="29" y="24"/>
                  </a:cubicBezTo>
                  <a:cubicBezTo>
                    <a:pt x="30" y="24"/>
                    <a:pt x="46" y="8"/>
                    <a:pt x="46" y="8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6" y="20"/>
                    <a:pt x="74" y="21"/>
                    <a:pt x="73" y="22"/>
                  </a:cubicBezTo>
                  <a:cubicBezTo>
                    <a:pt x="72" y="24"/>
                    <a:pt x="73" y="28"/>
                    <a:pt x="73" y="29"/>
                  </a:cubicBezTo>
                  <a:cubicBezTo>
                    <a:pt x="73" y="29"/>
                    <a:pt x="52" y="36"/>
                    <a:pt x="49" y="37"/>
                  </a:cubicBezTo>
                  <a:cubicBezTo>
                    <a:pt x="46" y="39"/>
                    <a:pt x="38" y="43"/>
                    <a:pt x="35" y="44"/>
                  </a:cubicBezTo>
                  <a:cubicBezTo>
                    <a:pt x="31" y="45"/>
                    <a:pt x="26" y="45"/>
                    <a:pt x="24" y="46"/>
                  </a:cubicBezTo>
                  <a:cubicBezTo>
                    <a:pt x="21" y="47"/>
                    <a:pt x="9" y="52"/>
                    <a:pt x="7" y="50"/>
                  </a:cubicBezTo>
                  <a:cubicBezTo>
                    <a:pt x="6" y="47"/>
                    <a:pt x="3" y="37"/>
                    <a:pt x="3" y="34"/>
                  </a:cubicBezTo>
                  <a:cubicBezTo>
                    <a:pt x="3" y="31"/>
                    <a:pt x="2" y="26"/>
                    <a:pt x="0" y="22"/>
                  </a:cubicBezTo>
                  <a:cubicBezTo>
                    <a:pt x="0" y="22"/>
                    <a:pt x="3" y="21"/>
                    <a:pt x="4" y="2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0" name="Freeform 89"/>
            <p:cNvSpPr>
              <a:spLocks/>
            </p:cNvSpPr>
            <p:nvPr/>
          </p:nvSpPr>
          <p:spPr bwMode="auto">
            <a:xfrm>
              <a:off x="5398765" y="3112957"/>
              <a:ext cx="57150" cy="74612"/>
            </a:xfrm>
            <a:custGeom>
              <a:avLst/>
              <a:gdLst>
                <a:gd name="T0" fmla="*/ 8 w 23"/>
                <a:gd name="T1" fmla="*/ 15 h 25"/>
                <a:gd name="T2" fmla="*/ 1 w 23"/>
                <a:gd name="T3" fmla="*/ 11 h 25"/>
                <a:gd name="T4" fmla="*/ 0 w 23"/>
                <a:gd name="T5" fmla="*/ 2 h 25"/>
                <a:gd name="T6" fmla="*/ 12 w 23"/>
                <a:gd name="T7" fmla="*/ 0 h 25"/>
                <a:gd name="T8" fmla="*/ 16 w 23"/>
                <a:gd name="T9" fmla="*/ 7 h 25"/>
                <a:gd name="T10" fmla="*/ 18 w 23"/>
                <a:gd name="T11" fmla="*/ 10 h 25"/>
                <a:gd name="T12" fmla="*/ 17 w 23"/>
                <a:gd name="T13" fmla="*/ 14 h 25"/>
                <a:gd name="T14" fmla="*/ 23 w 23"/>
                <a:gd name="T15" fmla="*/ 20 h 25"/>
                <a:gd name="T16" fmla="*/ 14 w 23"/>
                <a:gd name="T17" fmla="*/ 23 h 25"/>
                <a:gd name="T18" fmla="*/ 8 w 23"/>
                <a:gd name="T1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5">
                  <a:moveTo>
                    <a:pt x="8" y="15"/>
                  </a:moveTo>
                  <a:cubicBezTo>
                    <a:pt x="5" y="13"/>
                    <a:pt x="1" y="13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3"/>
                    <a:pt x="8" y="1"/>
                    <a:pt x="12" y="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17" y="25"/>
                    <a:pt x="14" y="23"/>
                  </a:cubicBezTo>
                  <a:cubicBezTo>
                    <a:pt x="13" y="21"/>
                    <a:pt x="11" y="16"/>
                    <a:pt x="8" y="1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1" name="Freeform 90"/>
            <p:cNvSpPr>
              <a:spLocks/>
            </p:cNvSpPr>
            <p:nvPr/>
          </p:nvSpPr>
          <p:spPr bwMode="auto">
            <a:xfrm>
              <a:off x="5351139" y="3819391"/>
              <a:ext cx="198438" cy="306388"/>
            </a:xfrm>
            <a:custGeom>
              <a:avLst/>
              <a:gdLst>
                <a:gd name="T0" fmla="*/ 0 w 80"/>
                <a:gd name="T1" fmla="*/ 99 h 104"/>
                <a:gd name="T2" fmla="*/ 0 w 80"/>
                <a:gd name="T3" fmla="*/ 71 h 104"/>
                <a:gd name="T4" fmla="*/ 3 w 80"/>
                <a:gd name="T5" fmla="*/ 68 h 104"/>
                <a:gd name="T6" fmla="*/ 6 w 80"/>
                <a:gd name="T7" fmla="*/ 62 h 104"/>
                <a:gd name="T8" fmla="*/ 9 w 80"/>
                <a:gd name="T9" fmla="*/ 61 h 104"/>
                <a:gd name="T10" fmla="*/ 20 w 80"/>
                <a:gd name="T11" fmla="*/ 56 h 104"/>
                <a:gd name="T12" fmla="*/ 31 w 80"/>
                <a:gd name="T13" fmla="*/ 55 h 104"/>
                <a:gd name="T14" fmla="*/ 54 w 80"/>
                <a:gd name="T15" fmla="*/ 32 h 104"/>
                <a:gd name="T16" fmla="*/ 25 w 80"/>
                <a:gd name="T17" fmla="*/ 24 h 104"/>
                <a:gd name="T18" fmla="*/ 13 w 80"/>
                <a:gd name="T19" fmla="*/ 13 h 104"/>
                <a:gd name="T20" fmla="*/ 15 w 80"/>
                <a:gd name="T21" fmla="*/ 9 h 104"/>
                <a:gd name="T22" fmla="*/ 19 w 80"/>
                <a:gd name="T23" fmla="*/ 6 h 104"/>
                <a:gd name="T24" fmla="*/ 28 w 80"/>
                <a:gd name="T25" fmla="*/ 13 h 104"/>
                <a:gd name="T26" fmla="*/ 38 w 80"/>
                <a:gd name="T27" fmla="*/ 9 h 104"/>
                <a:gd name="T28" fmla="*/ 54 w 80"/>
                <a:gd name="T29" fmla="*/ 7 h 104"/>
                <a:gd name="T30" fmla="*/ 71 w 80"/>
                <a:gd name="T31" fmla="*/ 3 h 104"/>
                <a:gd name="T32" fmla="*/ 75 w 80"/>
                <a:gd name="T33" fmla="*/ 0 h 104"/>
                <a:gd name="T34" fmla="*/ 80 w 80"/>
                <a:gd name="T35" fmla="*/ 1 h 104"/>
                <a:gd name="T36" fmla="*/ 78 w 80"/>
                <a:gd name="T37" fmla="*/ 11 h 104"/>
                <a:gd name="T38" fmla="*/ 76 w 80"/>
                <a:gd name="T39" fmla="*/ 22 h 104"/>
                <a:gd name="T40" fmla="*/ 65 w 80"/>
                <a:gd name="T41" fmla="*/ 40 h 104"/>
                <a:gd name="T42" fmla="*/ 52 w 80"/>
                <a:gd name="T43" fmla="*/ 61 h 104"/>
                <a:gd name="T44" fmla="*/ 32 w 80"/>
                <a:gd name="T45" fmla="*/ 78 h 104"/>
                <a:gd name="T46" fmla="*/ 11 w 80"/>
                <a:gd name="T47" fmla="*/ 96 h 104"/>
                <a:gd name="T48" fmla="*/ 4 w 80"/>
                <a:gd name="T49" fmla="*/ 104 h 104"/>
                <a:gd name="T50" fmla="*/ 0 w 80"/>
                <a:gd name="T51" fmla="*/ 9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04">
                  <a:moveTo>
                    <a:pt x="0" y="99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2"/>
                    <a:pt x="9" y="62"/>
                    <a:pt x="9" y="61"/>
                  </a:cubicBezTo>
                  <a:cubicBezTo>
                    <a:pt x="10" y="61"/>
                    <a:pt x="17" y="57"/>
                    <a:pt x="20" y="56"/>
                  </a:cubicBezTo>
                  <a:cubicBezTo>
                    <a:pt x="23" y="55"/>
                    <a:pt x="30" y="56"/>
                    <a:pt x="31" y="55"/>
                  </a:cubicBezTo>
                  <a:cubicBezTo>
                    <a:pt x="33" y="54"/>
                    <a:pt x="53" y="32"/>
                    <a:pt x="54" y="32"/>
                  </a:cubicBezTo>
                  <a:cubicBezTo>
                    <a:pt x="55" y="31"/>
                    <a:pt x="31" y="29"/>
                    <a:pt x="25" y="24"/>
                  </a:cubicBezTo>
                  <a:cubicBezTo>
                    <a:pt x="19" y="20"/>
                    <a:pt x="13" y="16"/>
                    <a:pt x="13" y="13"/>
                  </a:cubicBezTo>
                  <a:cubicBezTo>
                    <a:pt x="13" y="11"/>
                    <a:pt x="15" y="10"/>
                    <a:pt x="15" y="9"/>
                  </a:cubicBezTo>
                  <a:cubicBezTo>
                    <a:pt x="15" y="7"/>
                    <a:pt x="19" y="6"/>
                    <a:pt x="19" y="6"/>
                  </a:cubicBezTo>
                  <a:cubicBezTo>
                    <a:pt x="22" y="9"/>
                    <a:pt x="23" y="13"/>
                    <a:pt x="28" y="13"/>
                  </a:cubicBezTo>
                  <a:cubicBezTo>
                    <a:pt x="32" y="13"/>
                    <a:pt x="36" y="9"/>
                    <a:pt x="38" y="9"/>
                  </a:cubicBezTo>
                  <a:cubicBezTo>
                    <a:pt x="41" y="9"/>
                    <a:pt x="50" y="9"/>
                    <a:pt x="54" y="7"/>
                  </a:cubicBezTo>
                  <a:cubicBezTo>
                    <a:pt x="57" y="6"/>
                    <a:pt x="69" y="5"/>
                    <a:pt x="71" y="3"/>
                  </a:cubicBezTo>
                  <a:cubicBezTo>
                    <a:pt x="73" y="1"/>
                    <a:pt x="74" y="0"/>
                    <a:pt x="75" y="0"/>
                  </a:cubicBezTo>
                  <a:cubicBezTo>
                    <a:pt x="76" y="0"/>
                    <a:pt x="80" y="0"/>
                    <a:pt x="80" y="1"/>
                  </a:cubicBezTo>
                  <a:cubicBezTo>
                    <a:pt x="80" y="2"/>
                    <a:pt x="78" y="9"/>
                    <a:pt x="78" y="11"/>
                  </a:cubicBezTo>
                  <a:cubicBezTo>
                    <a:pt x="78" y="12"/>
                    <a:pt x="77" y="20"/>
                    <a:pt x="76" y="22"/>
                  </a:cubicBezTo>
                  <a:cubicBezTo>
                    <a:pt x="74" y="24"/>
                    <a:pt x="66" y="37"/>
                    <a:pt x="65" y="40"/>
                  </a:cubicBezTo>
                  <a:cubicBezTo>
                    <a:pt x="64" y="43"/>
                    <a:pt x="57" y="56"/>
                    <a:pt x="52" y="61"/>
                  </a:cubicBezTo>
                  <a:cubicBezTo>
                    <a:pt x="47" y="66"/>
                    <a:pt x="39" y="74"/>
                    <a:pt x="32" y="78"/>
                  </a:cubicBezTo>
                  <a:cubicBezTo>
                    <a:pt x="26" y="82"/>
                    <a:pt x="18" y="90"/>
                    <a:pt x="11" y="96"/>
                  </a:cubicBezTo>
                  <a:cubicBezTo>
                    <a:pt x="9" y="99"/>
                    <a:pt x="6" y="101"/>
                    <a:pt x="4" y="104"/>
                  </a:cubicBezTo>
                  <a:lnTo>
                    <a:pt x="0" y="99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2" name="Freeform 91"/>
            <p:cNvSpPr>
              <a:spLocks/>
            </p:cNvSpPr>
            <p:nvPr/>
          </p:nvSpPr>
          <p:spPr bwMode="auto">
            <a:xfrm>
              <a:off x="5330503" y="3046279"/>
              <a:ext cx="134938" cy="77787"/>
            </a:xfrm>
            <a:custGeom>
              <a:avLst/>
              <a:gdLst>
                <a:gd name="T0" fmla="*/ 0 w 52"/>
                <a:gd name="T1" fmla="*/ 5 h 26"/>
                <a:gd name="T2" fmla="*/ 3 w 52"/>
                <a:gd name="T3" fmla="*/ 0 h 26"/>
                <a:gd name="T4" fmla="*/ 16 w 52"/>
                <a:gd name="T5" fmla="*/ 3 h 26"/>
                <a:gd name="T6" fmla="*/ 26 w 52"/>
                <a:gd name="T7" fmla="*/ 8 h 26"/>
                <a:gd name="T8" fmla="*/ 32 w 52"/>
                <a:gd name="T9" fmla="*/ 11 h 26"/>
                <a:gd name="T10" fmla="*/ 39 w 52"/>
                <a:gd name="T11" fmla="*/ 10 h 26"/>
                <a:gd name="T12" fmla="*/ 49 w 52"/>
                <a:gd name="T13" fmla="*/ 18 h 26"/>
                <a:gd name="T14" fmla="*/ 52 w 52"/>
                <a:gd name="T15" fmla="*/ 20 h 26"/>
                <a:gd name="T16" fmla="*/ 50 w 52"/>
                <a:gd name="T17" fmla="*/ 25 h 26"/>
                <a:gd name="T18" fmla="*/ 41 w 52"/>
                <a:gd name="T19" fmla="*/ 22 h 26"/>
                <a:gd name="T20" fmla="*/ 39 w 52"/>
                <a:gd name="T21" fmla="*/ 23 h 26"/>
                <a:gd name="T22" fmla="*/ 27 w 52"/>
                <a:gd name="T23" fmla="*/ 25 h 26"/>
                <a:gd name="T24" fmla="*/ 21 w 52"/>
                <a:gd name="T25" fmla="*/ 21 h 26"/>
                <a:gd name="T26" fmla="*/ 13 w 52"/>
                <a:gd name="T27" fmla="*/ 20 h 26"/>
                <a:gd name="T28" fmla="*/ 13 w 52"/>
                <a:gd name="T29" fmla="*/ 18 h 26"/>
                <a:gd name="T30" fmla="*/ 10 w 52"/>
                <a:gd name="T31" fmla="*/ 10 h 26"/>
                <a:gd name="T32" fmla="*/ 0 w 52"/>
                <a:gd name="T3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6">
                  <a:moveTo>
                    <a:pt x="0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4" y="0"/>
                    <a:pt x="14" y="2"/>
                    <a:pt x="16" y="3"/>
                  </a:cubicBezTo>
                  <a:cubicBezTo>
                    <a:pt x="18" y="4"/>
                    <a:pt x="24" y="6"/>
                    <a:pt x="26" y="8"/>
                  </a:cubicBezTo>
                  <a:cubicBezTo>
                    <a:pt x="28" y="10"/>
                    <a:pt x="29" y="11"/>
                    <a:pt x="32" y="11"/>
                  </a:cubicBezTo>
                  <a:cubicBezTo>
                    <a:pt x="35" y="10"/>
                    <a:pt x="37" y="10"/>
                    <a:pt x="39" y="10"/>
                  </a:cubicBezTo>
                  <a:cubicBezTo>
                    <a:pt x="41" y="11"/>
                    <a:pt x="48" y="17"/>
                    <a:pt x="49" y="18"/>
                  </a:cubicBezTo>
                  <a:cubicBezTo>
                    <a:pt x="50" y="18"/>
                    <a:pt x="51" y="19"/>
                    <a:pt x="52" y="20"/>
                  </a:cubicBezTo>
                  <a:cubicBezTo>
                    <a:pt x="52" y="20"/>
                    <a:pt x="52" y="25"/>
                    <a:pt x="50" y="25"/>
                  </a:cubicBezTo>
                  <a:cubicBezTo>
                    <a:pt x="47" y="25"/>
                    <a:pt x="43" y="21"/>
                    <a:pt x="41" y="22"/>
                  </a:cubicBezTo>
                  <a:cubicBezTo>
                    <a:pt x="40" y="22"/>
                    <a:pt x="40" y="23"/>
                    <a:pt x="39" y="23"/>
                  </a:cubicBezTo>
                  <a:cubicBezTo>
                    <a:pt x="35" y="24"/>
                    <a:pt x="30" y="26"/>
                    <a:pt x="27" y="25"/>
                  </a:cubicBezTo>
                  <a:cubicBezTo>
                    <a:pt x="24" y="24"/>
                    <a:pt x="23" y="21"/>
                    <a:pt x="21" y="21"/>
                  </a:cubicBezTo>
                  <a:cubicBezTo>
                    <a:pt x="20" y="21"/>
                    <a:pt x="13" y="20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5"/>
                    <a:pt x="12" y="12"/>
                    <a:pt x="10" y="10"/>
                  </a:cubicBezTo>
                  <a:cubicBezTo>
                    <a:pt x="8" y="8"/>
                    <a:pt x="3" y="6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3" name="Freeform 92"/>
            <p:cNvSpPr>
              <a:spLocks/>
            </p:cNvSpPr>
            <p:nvPr/>
          </p:nvSpPr>
          <p:spPr bwMode="auto">
            <a:xfrm>
              <a:off x="5309865" y="3219316"/>
              <a:ext cx="188913" cy="203200"/>
            </a:xfrm>
            <a:custGeom>
              <a:avLst/>
              <a:gdLst>
                <a:gd name="T0" fmla="*/ 13 w 75"/>
                <a:gd name="T1" fmla="*/ 46 h 69"/>
                <a:gd name="T2" fmla="*/ 4 w 75"/>
                <a:gd name="T3" fmla="*/ 44 h 69"/>
                <a:gd name="T4" fmla="*/ 3 w 75"/>
                <a:gd name="T5" fmla="*/ 45 h 69"/>
                <a:gd name="T6" fmla="*/ 0 w 75"/>
                <a:gd name="T7" fmla="*/ 34 h 69"/>
                <a:gd name="T8" fmla="*/ 15 w 75"/>
                <a:gd name="T9" fmla="*/ 25 h 69"/>
                <a:gd name="T10" fmla="*/ 18 w 75"/>
                <a:gd name="T11" fmla="*/ 21 h 69"/>
                <a:gd name="T12" fmla="*/ 20 w 75"/>
                <a:gd name="T13" fmla="*/ 9 h 69"/>
                <a:gd name="T14" fmla="*/ 28 w 75"/>
                <a:gd name="T15" fmla="*/ 2 h 69"/>
                <a:gd name="T16" fmla="*/ 32 w 75"/>
                <a:gd name="T17" fmla="*/ 0 h 69"/>
                <a:gd name="T18" fmla="*/ 47 w 75"/>
                <a:gd name="T19" fmla="*/ 1 h 69"/>
                <a:gd name="T20" fmla="*/ 51 w 75"/>
                <a:gd name="T21" fmla="*/ 11 h 69"/>
                <a:gd name="T22" fmla="*/ 58 w 75"/>
                <a:gd name="T23" fmla="*/ 14 h 69"/>
                <a:gd name="T24" fmla="*/ 56 w 75"/>
                <a:gd name="T25" fmla="*/ 20 h 69"/>
                <a:gd name="T26" fmla="*/ 52 w 75"/>
                <a:gd name="T27" fmla="*/ 27 h 69"/>
                <a:gd name="T28" fmla="*/ 57 w 75"/>
                <a:gd name="T29" fmla="*/ 37 h 69"/>
                <a:gd name="T30" fmla="*/ 67 w 75"/>
                <a:gd name="T31" fmla="*/ 42 h 69"/>
                <a:gd name="T32" fmla="*/ 70 w 75"/>
                <a:gd name="T33" fmla="*/ 47 h 69"/>
                <a:gd name="T34" fmla="*/ 70 w 75"/>
                <a:gd name="T35" fmla="*/ 54 h 69"/>
                <a:gd name="T36" fmla="*/ 75 w 75"/>
                <a:gd name="T37" fmla="*/ 62 h 69"/>
                <a:gd name="T38" fmla="*/ 75 w 75"/>
                <a:gd name="T39" fmla="*/ 62 h 69"/>
                <a:gd name="T40" fmla="*/ 72 w 75"/>
                <a:gd name="T41" fmla="*/ 63 h 69"/>
                <a:gd name="T42" fmla="*/ 65 w 75"/>
                <a:gd name="T43" fmla="*/ 62 h 69"/>
                <a:gd name="T44" fmla="*/ 58 w 75"/>
                <a:gd name="T45" fmla="*/ 69 h 69"/>
                <a:gd name="T46" fmla="*/ 44 w 75"/>
                <a:gd name="T47" fmla="*/ 68 h 69"/>
                <a:gd name="T48" fmla="*/ 13 w 75"/>
                <a:gd name="T49" fmla="*/ 4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" h="69">
                  <a:moveTo>
                    <a:pt x="13" y="46"/>
                  </a:moveTo>
                  <a:cubicBezTo>
                    <a:pt x="12" y="45"/>
                    <a:pt x="4" y="44"/>
                    <a:pt x="4" y="44"/>
                  </a:cubicBezTo>
                  <a:cubicBezTo>
                    <a:pt x="4" y="44"/>
                    <a:pt x="4" y="44"/>
                    <a:pt x="3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8" y="24"/>
                    <a:pt x="18" y="21"/>
                  </a:cubicBezTo>
                  <a:cubicBezTo>
                    <a:pt x="19" y="19"/>
                    <a:pt x="19" y="10"/>
                    <a:pt x="20" y="9"/>
                  </a:cubicBezTo>
                  <a:cubicBezTo>
                    <a:pt x="22" y="8"/>
                    <a:pt x="25" y="4"/>
                    <a:pt x="28" y="2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9" y="5"/>
                    <a:pt x="49" y="10"/>
                    <a:pt x="51" y="11"/>
                  </a:cubicBezTo>
                  <a:cubicBezTo>
                    <a:pt x="53" y="11"/>
                    <a:pt x="58" y="12"/>
                    <a:pt x="58" y="14"/>
                  </a:cubicBezTo>
                  <a:cubicBezTo>
                    <a:pt x="58" y="15"/>
                    <a:pt x="57" y="19"/>
                    <a:pt x="56" y="20"/>
                  </a:cubicBezTo>
                  <a:cubicBezTo>
                    <a:pt x="54" y="21"/>
                    <a:pt x="52" y="25"/>
                    <a:pt x="52" y="27"/>
                  </a:cubicBezTo>
                  <a:cubicBezTo>
                    <a:pt x="52" y="29"/>
                    <a:pt x="56" y="36"/>
                    <a:pt x="57" y="37"/>
                  </a:cubicBezTo>
                  <a:cubicBezTo>
                    <a:pt x="59" y="38"/>
                    <a:pt x="65" y="40"/>
                    <a:pt x="67" y="42"/>
                  </a:cubicBezTo>
                  <a:cubicBezTo>
                    <a:pt x="68" y="44"/>
                    <a:pt x="70" y="46"/>
                    <a:pt x="70" y="47"/>
                  </a:cubicBezTo>
                  <a:cubicBezTo>
                    <a:pt x="70" y="48"/>
                    <a:pt x="70" y="54"/>
                    <a:pt x="70" y="54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2"/>
                    <a:pt x="73" y="63"/>
                    <a:pt x="72" y="63"/>
                  </a:cubicBezTo>
                  <a:cubicBezTo>
                    <a:pt x="72" y="63"/>
                    <a:pt x="68" y="61"/>
                    <a:pt x="65" y="62"/>
                  </a:cubicBezTo>
                  <a:cubicBezTo>
                    <a:pt x="62" y="62"/>
                    <a:pt x="60" y="68"/>
                    <a:pt x="58" y="69"/>
                  </a:cubicBezTo>
                  <a:cubicBezTo>
                    <a:pt x="44" y="68"/>
                    <a:pt x="44" y="68"/>
                    <a:pt x="44" y="68"/>
                  </a:cubicBezTo>
                  <a:lnTo>
                    <a:pt x="13" y="4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4" name="Freeform 93"/>
            <p:cNvSpPr>
              <a:spLocks/>
            </p:cNvSpPr>
            <p:nvPr/>
          </p:nvSpPr>
          <p:spPr bwMode="auto">
            <a:xfrm>
              <a:off x="5192390" y="3770179"/>
              <a:ext cx="298450" cy="241300"/>
            </a:xfrm>
            <a:custGeom>
              <a:avLst/>
              <a:gdLst>
                <a:gd name="T0" fmla="*/ 10 w 118"/>
                <a:gd name="T1" fmla="*/ 56 h 84"/>
                <a:gd name="T2" fmla="*/ 2 w 118"/>
                <a:gd name="T3" fmla="*/ 53 h 84"/>
                <a:gd name="T4" fmla="*/ 2 w 118"/>
                <a:gd name="T5" fmla="*/ 46 h 84"/>
                <a:gd name="T6" fmla="*/ 9 w 118"/>
                <a:gd name="T7" fmla="*/ 46 h 84"/>
                <a:gd name="T8" fmla="*/ 13 w 118"/>
                <a:gd name="T9" fmla="*/ 30 h 84"/>
                <a:gd name="T10" fmla="*/ 17 w 118"/>
                <a:gd name="T11" fmla="*/ 27 h 84"/>
                <a:gd name="T12" fmla="*/ 19 w 118"/>
                <a:gd name="T13" fmla="*/ 18 h 84"/>
                <a:gd name="T14" fmla="*/ 26 w 118"/>
                <a:gd name="T15" fmla="*/ 12 h 84"/>
                <a:gd name="T16" fmla="*/ 29 w 118"/>
                <a:gd name="T17" fmla="*/ 2 h 84"/>
                <a:gd name="T18" fmla="*/ 39 w 118"/>
                <a:gd name="T19" fmla="*/ 3 h 84"/>
                <a:gd name="T20" fmla="*/ 39 w 118"/>
                <a:gd name="T21" fmla="*/ 3 h 84"/>
                <a:gd name="T22" fmla="*/ 43 w 118"/>
                <a:gd name="T23" fmla="*/ 0 h 84"/>
                <a:gd name="T24" fmla="*/ 52 w 118"/>
                <a:gd name="T25" fmla="*/ 1 h 84"/>
                <a:gd name="T26" fmla="*/ 63 w 118"/>
                <a:gd name="T27" fmla="*/ 6 h 84"/>
                <a:gd name="T28" fmla="*/ 71 w 118"/>
                <a:gd name="T29" fmla="*/ 14 h 84"/>
                <a:gd name="T30" fmla="*/ 70 w 118"/>
                <a:gd name="T31" fmla="*/ 21 h 84"/>
                <a:gd name="T32" fmla="*/ 69 w 118"/>
                <a:gd name="T33" fmla="*/ 27 h 84"/>
                <a:gd name="T34" fmla="*/ 78 w 118"/>
                <a:gd name="T35" fmla="*/ 27 h 84"/>
                <a:gd name="T36" fmla="*/ 76 w 118"/>
                <a:gd name="T37" fmla="*/ 31 h 84"/>
                <a:gd name="T38" fmla="*/ 88 w 118"/>
                <a:gd name="T39" fmla="*/ 42 h 84"/>
                <a:gd name="T40" fmla="*/ 117 w 118"/>
                <a:gd name="T41" fmla="*/ 50 h 84"/>
                <a:gd name="T42" fmla="*/ 94 w 118"/>
                <a:gd name="T43" fmla="*/ 73 h 84"/>
                <a:gd name="T44" fmla="*/ 83 w 118"/>
                <a:gd name="T45" fmla="*/ 74 h 84"/>
                <a:gd name="T46" fmla="*/ 72 w 118"/>
                <a:gd name="T47" fmla="*/ 79 h 84"/>
                <a:gd name="T48" fmla="*/ 69 w 118"/>
                <a:gd name="T49" fmla="*/ 80 h 84"/>
                <a:gd name="T50" fmla="*/ 66 w 118"/>
                <a:gd name="T51" fmla="*/ 81 h 84"/>
                <a:gd name="T52" fmla="*/ 60 w 118"/>
                <a:gd name="T53" fmla="*/ 79 h 84"/>
                <a:gd name="T54" fmla="*/ 52 w 118"/>
                <a:gd name="T55" fmla="*/ 84 h 84"/>
                <a:gd name="T56" fmla="*/ 43 w 118"/>
                <a:gd name="T57" fmla="*/ 83 h 84"/>
                <a:gd name="T58" fmla="*/ 33 w 118"/>
                <a:gd name="T59" fmla="*/ 77 h 84"/>
                <a:gd name="T60" fmla="*/ 25 w 118"/>
                <a:gd name="T61" fmla="*/ 75 h 84"/>
                <a:gd name="T62" fmla="*/ 23 w 118"/>
                <a:gd name="T63" fmla="*/ 75 h 84"/>
                <a:gd name="T64" fmla="*/ 23 w 118"/>
                <a:gd name="T65" fmla="*/ 75 h 84"/>
                <a:gd name="T66" fmla="*/ 22 w 118"/>
                <a:gd name="T67" fmla="*/ 66 h 84"/>
                <a:gd name="T68" fmla="*/ 19 w 118"/>
                <a:gd name="T69" fmla="*/ 61 h 84"/>
                <a:gd name="T70" fmla="*/ 10 w 118"/>
                <a:gd name="T71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8" h="84">
                  <a:moveTo>
                    <a:pt x="10" y="56"/>
                  </a:moveTo>
                  <a:cubicBezTo>
                    <a:pt x="8" y="53"/>
                    <a:pt x="4" y="54"/>
                    <a:pt x="2" y="53"/>
                  </a:cubicBezTo>
                  <a:cubicBezTo>
                    <a:pt x="0" y="53"/>
                    <a:pt x="1" y="49"/>
                    <a:pt x="2" y="46"/>
                  </a:cubicBezTo>
                  <a:cubicBezTo>
                    <a:pt x="3" y="44"/>
                    <a:pt x="8" y="47"/>
                    <a:pt x="9" y="46"/>
                  </a:cubicBezTo>
                  <a:cubicBezTo>
                    <a:pt x="11" y="44"/>
                    <a:pt x="13" y="33"/>
                    <a:pt x="13" y="30"/>
                  </a:cubicBezTo>
                  <a:cubicBezTo>
                    <a:pt x="13" y="26"/>
                    <a:pt x="17" y="27"/>
                    <a:pt x="17" y="27"/>
                  </a:cubicBezTo>
                  <a:cubicBezTo>
                    <a:pt x="17" y="27"/>
                    <a:pt x="18" y="21"/>
                    <a:pt x="19" y="18"/>
                  </a:cubicBezTo>
                  <a:cubicBezTo>
                    <a:pt x="21" y="14"/>
                    <a:pt x="25" y="13"/>
                    <a:pt x="26" y="12"/>
                  </a:cubicBezTo>
                  <a:cubicBezTo>
                    <a:pt x="27" y="12"/>
                    <a:pt x="28" y="4"/>
                    <a:pt x="2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0" y="2"/>
                    <a:pt x="42" y="1"/>
                    <a:pt x="43" y="0"/>
                  </a:cubicBezTo>
                  <a:cubicBezTo>
                    <a:pt x="45" y="0"/>
                    <a:pt x="50" y="1"/>
                    <a:pt x="52" y="1"/>
                  </a:cubicBezTo>
                  <a:cubicBezTo>
                    <a:pt x="53" y="1"/>
                    <a:pt x="61" y="4"/>
                    <a:pt x="63" y="6"/>
                  </a:cubicBezTo>
                  <a:cubicBezTo>
                    <a:pt x="65" y="7"/>
                    <a:pt x="68" y="11"/>
                    <a:pt x="71" y="14"/>
                  </a:cubicBezTo>
                  <a:cubicBezTo>
                    <a:pt x="73" y="18"/>
                    <a:pt x="71" y="18"/>
                    <a:pt x="70" y="21"/>
                  </a:cubicBezTo>
                  <a:cubicBezTo>
                    <a:pt x="69" y="23"/>
                    <a:pt x="69" y="25"/>
                    <a:pt x="69" y="27"/>
                  </a:cubicBezTo>
                  <a:cubicBezTo>
                    <a:pt x="70" y="29"/>
                    <a:pt x="78" y="27"/>
                    <a:pt x="78" y="27"/>
                  </a:cubicBezTo>
                  <a:cubicBezTo>
                    <a:pt x="78" y="28"/>
                    <a:pt x="76" y="29"/>
                    <a:pt x="76" y="31"/>
                  </a:cubicBezTo>
                  <a:cubicBezTo>
                    <a:pt x="76" y="34"/>
                    <a:pt x="82" y="38"/>
                    <a:pt x="88" y="42"/>
                  </a:cubicBezTo>
                  <a:cubicBezTo>
                    <a:pt x="94" y="47"/>
                    <a:pt x="118" y="49"/>
                    <a:pt x="117" y="50"/>
                  </a:cubicBezTo>
                  <a:cubicBezTo>
                    <a:pt x="116" y="50"/>
                    <a:pt x="96" y="72"/>
                    <a:pt x="94" y="73"/>
                  </a:cubicBezTo>
                  <a:cubicBezTo>
                    <a:pt x="93" y="74"/>
                    <a:pt x="86" y="73"/>
                    <a:pt x="83" y="74"/>
                  </a:cubicBezTo>
                  <a:cubicBezTo>
                    <a:pt x="80" y="75"/>
                    <a:pt x="73" y="79"/>
                    <a:pt x="72" y="79"/>
                  </a:cubicBezTo>
                  <a:cubicBezTo>
                    <a:pt x="72" y="80"/>
                    <a:pt x="70" y="80"/>
                    <a:pt x="69" y="80"/>
                  </a:cubicBezTo>
                  <a:cubicBezTo>
                    <a:pt x="68" y="80"/>
                    <a:pt x="66" y="81"/>
                    <a:pt x="66" y="81"/>
                  </a:cubicBezTo>
                  <a:cubicBezTo>
                    <a:pt x="64" y="81"/>
                    <a:pt x="62" y="78"/>
                    <a:pt x="60" y="79"/>
                  </a:cubicBezTo>
                  <a:cubicBezTo>
                    <a:pt x="58" y="80"/>
                    <a:pt x="52" y="84"/>
                    <a:pt x="52" y="84"/>
                  </a:cubicBezTo>
                  <a:cubicBezTo>
                    <a:pt x="52" y="84"/>
                    <a:pt x="45" y="83"/>
                    <a:pt x="43" y="83"/>
                  </a:cubicBezTo>
                  <a:cubicBezTo>
                    <a:pt x="40" y="83"/>
                    <a:pt x="33" y="77"/>
                    <a:pt x="33" y="77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0" y="66"/>
                    <a:pt x="19" y="63"/>
                    <a:pt x="19" y="61"/>
                  </a:cubicBezTo>
                  <a:cubicBezTo>
                    <a:pt x="19" y="59"/>
                    <a:pt x="13" y="58"/>
                    <a:pt x="10" y="5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5" name="Freeform 94"/>
            <p:cNvSpPr>
              <a:spLocks/>
            </p:cNvSpPr>
            <p:nvPr/>
          </p:nvSpPr>
          <p:spPr bwMode="auto">
            <a:xfrm>
              <a:off x="5267003" y="3689217"/>
              <a:ext cx="131762" cy="163513"/>
            </a:xfrm>
            <a:custGeom>
              <a:avLst/>
              <a:gdLst>
                <a:gd name="T0" fmla="*/ 10 w 53"/>
                <a:gd name="T1" fmla="*/ 30 h 56"/>
                <a:gd name="T2" fmla="*/ 0 w 53"/>
                <a:gd name="T3" fmla="*/ 29 h 56"/>
                <a:gd name="T4" fmla="*/ 4 w 53"/>
                <a:gd name="T5" fmla="*/ 11 h 56"/>
                <a:gd name="T6" fmla="*/ 12 w 53"/>
                <a:gd name="T7" fmla="*/ 2 h 56"/>
                <a:gd name="T8" fmla="*/ 17 w 53"/>
                <a:gd name="T9" fmla="*/ 0 h 56"/>
                <a:gd name="T10" fmla="*/ 22 w 53"/>
                <a:gd name="T11" fmla="*/ 16 h 56"/>
                <a:gd name="T12" fmla="*/ 35 w 53"/>
                <a:gd name="T13" fmla="*/ 24 h 56"/>
                <a:gd name="T14" fmla="*/ 50 w 53"/>
                <a:gd name="T15" fmla="*/ 41 h 56"/>
                <a:gd name="T16" fmla="*/ 50 w 53"/>
                <a:gd name="T17" fmla="*/ 46 h 56"/>
                <a:gd name="T18" fmla="*/ 53 w 53"/>
                <a:gd name="T19" fmla="*/ 51 h 56"/>
                <a:gd name="T20" fmla="*/ 49 w 53"/>
                <a:gd name="T21" fmla="*/ 54 h 56"/>
                <a:gd name="T22" fmla="*/ 40 w 53"/>
                <a:gd name="T23" fmla="*/ 54 h 56"/>
                <a:gd name="T24" fmla="*/ 41 w 53"/>
                <a:gd name="T25" fmla="*/ 48 h 56"/>
                <a:gd name="T26" fmla="*/ 42 w 53"/>
                <a:gd name="T27" fmla="*/ 41 h 56"/>
                <a:gd name="T28" fmla="*/ 34 w 53"/>
                <a:gd name="T29" fmla="*/ 33 h 56"/>
                <a:gd name="T30" fmla="*/ 23 w 53"/>
                <a:gd name="T31" fmla="*/ 28 h 56"/>
                <a:gd name="T32" fmla="*/ 14 w 53"/>
                <a:gd name="T33" fmla="*/ 27 h 56"/>
                <a:gd name="T34" fmla="*/ 10 w 53"/>
                <a:gd name="T3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56">
                  <a:moveTo>
                    <a:pt x="10" y="3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6"/>
                    <a:pt x="2" y="18"/>
                    <a:pt x="4" y="11"/>
                  </a:cubicBezTo>
                  <a:cubicBezTo>
                    <a:pt x="5" y="4"/>
                    <a:pt x="10" y="3"/>
                    <a:pt x="12" y="2"/>
                  </a:cubicBezTo>
                  <a:cubicBezTo>
                    <a:pt x="15" y="1"/>
                    <a:pt x="17" y="0"/>
                    <a:pt x="17" y="0"/>
                  </a:cubicBezTo>
                  <a:cubicBezTo>
                    <a:pt x="18" y="4"/>
                    <a:pt x="20" y="14"/>
                    <a:pt x="22" y="16"/>
                  </a:cubicBezTo>
                  <a:cubicBezTo>
                    <a:pt x="26" y="18"/>
                    <a:pt x="35" y="23"/>
                    <a:pt x="35" y="24"/>
                  </a:cubicBezTo>
                  <a:cubicBezTo>
                    <a:pt x="35" y="26"/>
                    <a:pt x="49" y="39"/>
                    <a:pt x="50" y="41"/>
                  </a:cubicBezTo>
                  <a:cubicBezTo>
                    <a:pt x="51" y="42"/>
                    <a:pt x="52" y="45"/>
                    <a:pt x="50" y="46"/>
                  </a:cubicBezTo>
                  <a:cubicBezTo>
                    <a:pt x="49" y="46"/>
                    <a:pt x="51" y="48"/>
                    <a:pt x="53" y="51"/>
                  </a:cubicBezTo>
                  <a:cubicBezTo>
                    <a:pt x="53" y="51"/>
                    <a:pt x="49" y="52"/>
                    <a:pt x="49" y="54"/>
                  </a:cubicBezTo>
                  <a:cubicBezTo>
                    <a:pt x="49" y="54"/>
                    <a:pt x="41" y="56"/>
                    <a:pt x="40" y="54"/>
                  </a:cubicBezTo>
                  <a:cubicBezTo>
                    <a:pt x="40" y="52"/>
                    <a:pt x="40" y="50"/>
                    <a:pt x="41" y="48"/>
                  </a:cubicBezTo>
                  <a:cubicBezTo>
                    <a:pt x="42" y="45"/>
                    <a:pt x="44" y="45"/>
                    <a:pt x="42" y="41"/>
                  </a:cubicBezTo>
                  <a:cubicBezTo>
                    <a:pt x="39" y="38"/>
                    <a:pt x="36" y="34"/>
                    <a:pt x="34" y="33"/>
                  </a:cubicBezTo>
                  <a:cubicBezTo>
                    <a:pt x="32" y="31"/>
                    <a:pt x="24" y="28"/>
                    <a:pt x="23" y="28"/>
                  </a:cubicBezTo>
                  <a:cubicBezTo>
                    <a:pt x="21" y="28"/>
                    <a:pt x="16" y="27"/>
                    <a:pt x="14" y="27"/>
                  </a:cubicBezTo>
                  <a:cubicBezTo>
                    <a:pt x="13" y="28"/>
                    <a:pt x="11" y="29"/>
                    <a:pt x="10" y="3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6" name="Freeform 95"/>
            <p:cNvSpPr>
              <a:spLocks/>
            </p:cNvSpPr>
            <p:nvPr/>
          </p:nvSpPr>
          <p:spPr bwMode="auto">
            <a:xfrm>
              <a:off x="5254302" y="3214554"/>
              <a:ext cx="123825" cy="128586"/>
            </a:xfrm>
            <a:custGeom>
              <a:avLst/>
              <a:gdLst>
                <a:gd name="T0" fmla="*/ 9 w 51"/>
                <a:gd name="T1" fmla="*/ 43 h 43"/>
                <a:gd name="T2" fmla="*/ 1 w 51"/>
                <a:gd name="T3" fmla="*/ 42 h 43"/>
                <a:gd name="T4" fmla="*/ 3 w 51"/>
                <a:gd name="T5" fmla="*/ 38 h 43"/>
                <a:gd name="T6" fmla="*/ 4 w 51"/>
                <a:gd name="T7" fmla="*/ 35 h 43"/>
                <a:gd name="T8" fmla="*/ 8 w 51"/>
                <a:gd name="T9" fmla="*/ 27 h 43"/>
                <a:gd name="T10" fmla="*/ 2 w 51"/>
                <a:gd name="T11" fmla="*/ 22 h 43"/>
                <a:gd name="T12" fmla="*/ 1 w 51"/>
                <a:gd name="T13" fmla="*/ 15 h 43"/>
                <a:gd name="T14" fmla="*/ 3 w 51"/>
                <a:gd name="T15" fmla="*/ 13 h 43"/>
                <a:gd name="T16" fmla="*/ 7 w 51"/>
                <a:gd name="T17" fmla="*/ 11 h 43"/>
                <a:gd name="T18" fmla="*/ 10 w 51"/>
                <a:gd name="T19" fmla="*/ 6 h 43"/>
                <a:gd name="T20" fmla="*/ 19 w 51"/>
                <a:gd name="T21" fmla="*/ 4 h 43"/>
                <a:gd name="T22" fmla="*/ 24 w 51"/>
                <a:gd name="T23" fmla="*/ 6 h 43"/>
                <a:gd name="T24" fmla="*/ 38 w 51"/>
                <a:gd name="T25" fmla="*/ 3 h 43"/>
                <a:gd name="T26" fmla="*/ 47 w 51"/>
                <a:gd name="T27" fmla="*/ 0 h 43"/>
                <a:gd name="T28" fmla="*/ 51 w 51"/>
                <a:gd name="T29" fmla="*/ 3 h 43"/>
                <a:gd name="T30" fmla="*/ 43 w 51"/>
                <a:gd name="T31" fmla="*/ 10 h 43"/>
                <a:gd name="T32" fmla="*/ 41 w 51"/>
                <a:gd name="T33" fmla="*/ 22 h 43"/>
                <a:gd name="T34" fmla="*/ 38 w 51"/>
                <a:gd name="T35" fmla="*/ 26 h 43"/>
                <a:gd name="T36" fmla="*/ 23 w 51"/>
                <a:gd name="T37" fmla="*/ 35 h 43"/>
                <a:gd name="T38" fmla="*/ 9 w 51"/>
                <a:gd name="T3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3">
                  <a:moveTo>
                    <a:pt x="9" y="43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2" y="41"/>
                    <a:pt x="2" y="40"/>
                    <a:pt x="3" y="38"/>
                  </a:cubicBezTo>
                  <a:cubicBezTo>
                    <a:pt x="3" y="37"/>
                    <a:pt x="4" y="36"/>
                    <a:pt x="4" y="35"/>
                  </a:cubicBezTo>
                  <a:cubicBezTo>
                    <a:pt x="5" y="34"/>
                    <a:pt x="8" y="29"/>
                    <a:pt x="8" y="27"/>
                  </a:cubicBezTo>
                  <a:cubicBezTo>
                    <a:pt x="8" y="25"/>
                    <a:pt x="6" y="22"/>
                    <a:pt x="2" y="22"/>
                  </a:cubicBezTo>
                  <a:cubicBezTo>
                    <a:pt x="2" y="20"/>
                    <a:pt x="0" y="17"/>
                    <a:pt x="1" y="15"/>
                  </a:cubicBezTo>
                  <a:cubicBezTo>
                    <a:pt x="1" y="14"/>
                    <a:pt x="3" y="13"/>
                    <a:pt x="3" y="13"/>
                  </a:cubicBezTo>
                  <a:cubicBezTo>
                    <a:pt x="3" y="13"/>
                    <a:pt x="6" y="12"/>
                    <a:pt x="7" y="11"/>
                  </a:cubicBezTo>
                  <a:cubicBezTo>
                    <a:pt x="9" y="10"/>
                    <a:pt x="10" y="8"/>
                    <a:pt x="10" y="6"/>
                  </a:cubicBezTo>
                  <a:cubicBezTo>
                    <a:pt x="10" y="4"/>
                    <a:pt x="17" y="4"/>
                    <a:pt x="19" y="4"/>
                  </a:cubicBezTo>
                  <a:cubicBezTo>
                    <a:pt x="20" y="4"/>
                    <a:pt x="23" y="5"/>
                    <a:pt x="24" y="6"/>
                  </a:cubicBezTo>
                  <a:cubicBezTo>
                    <a:pt x="26" y="7"/>
                    <a:pt x="35" y="4"/>
                    <a:pt x="38" y="3"/>
                  </a:cubicBezTo>
                  <a:cubicBezTo>
                    <a:pt x="41" y="2"/>
                    <a:pt x="45" y="0"/>
                    <a:pt x="47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48" y="5"/>
                    <a:pt x="45" y="9"/>
                    <a:pt x="43" y="10"/>
                  </a:cubicBezTo>
                  <a:cubicBezTo>
                    <a:pt x="42" y="11"/>
                    <a:pt x="42" y="20"/>
                    <a:pt x="41" y="22"/>
                  </a:cubicBezTo>
                  <a:cubicBezTo>
                    <a:pt x="41" y="25"/>
                    <a:pt x="39" y="26"/>
                    <a:pt x="38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9" y="4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7" name="Freeform 96"/>
            <p:cNvSpPr>
              <a:spLocks/>
            </p:cNvSpPr>
            <p:nvPr/>
          </p:nvSpPr>
          <p:spPr bwMode="auto">
            <a:xfrm>
              <a:off x="5240015" y="3279641"/>
              <a:ext cx="30162" cy="47625"/>
            </a:xfrm>
            <a:custGeom>
              <a:avLst/>
              <a:gdLst>
                <a:gd name="T0" fmla="*/ 0 w 12"/>
                <a:gd name="T1" fmla="*/ 14 h 16"/>
                <a:gd name="T2" fmla="*/ 4 w 12"/>
                <a:gd name="T3" fmla="*/ 6 h 16"/>
                <a:gd name="T4" fmla="*/ 6 w 12"/>
                <a:gd name="T5" fmla="*/ 1 h 16"/>
                <a:gd name="T6" fmla="*/ 6 w 12"/>
                <a:gd name="T7" fmla="*/ 0 h 16"/>
                <a:gd name="T8" fmla="*/ 12 w 12"/>
                <a:gd name="T9" fmla="*/ 5 h 16"/>
                <a:gd name="T10" fmla="*/ 8 w 12"/>
                <a:gd name="T11" fmla="*/ 13 h 16"/>
                <a:gd name="T12" fmla="*/ 7 w 12"/>
                <a:gd name="T13" fmla="*/ 16 h 16"/>
                <a:gd name="T14" fmla="*/ 3 w 12"/>
                <a:gd name="T15" fmla="*/ 14 h 16"/>
                <a:gd name="T16" fmla="*/ 0 w 12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0" y="14"/>
                  </a:moveTo>
                  <a:cubicBezTo>
                    <a:pt x="2" y="10"/>
                    <a:pt x="3" y="7"/>
                    <a:pt x="4" y="6"/>
                  </a:cubicBezTo>
                  <a:cubicBezTo>
                    <a:pt x="5" y="4"/>
                    <a:pt x="6" y="3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10" y="0"/>
                    <a:pt x="12" y="3"/>
                    <a:pt x="12" y="5"/>
                  </a:cubicBezTo>
                  <a:cubicBezTo>
                    <a:pt x="12" y="7"/>
                    <a:pt x="9" y="12"/>
                    <a:pt x="8" y="13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8" name="Freeform 97"/>
            <p:cNvSpPr>
              <a:spLocks/>
            </p:cNvSpPr>
            <p:nvPr/>
          </p:nvSpPr>
          <p:spPr bwMode="auto">
            <a:xfrm>
              <a:off x="5240015" y="3316154"/>
              <a:ext cx="77788" cy="106362"/>
            </a:xfrm>
            <a:custGeom>
              <a:avLst/>
              <a:gdLst>
                <a:gd name="T0" fmla="*/ 0 w 31"/>
                <a:gd name="T1" fmla="*/ 34 h 35"/>
                <a:gd name="T2" fmla="*/ 4 w 31"/>
                <a:gd name="T3" fmla="*/ 15 h 35"/>
                <a:gd name="T4" fmla="*/ 6 w 31"/>
                <a:gd name="T5" fmla="*/ 7 h 35"/>
                <a:gd name="T6" fmla="*/ 14 w 31"/>
                <a:gd name="T7" fmla="*/ 8 h 35"/>
                <a:gd name="T8" fmla="*/ 28 w 31"/>
                <a:gd name="T9" fmla="*/ 0 h 35"/>
                <a:gd name="T10" fmla="*/ 31 w 31"/>
                <a:gd name="T11" fmla="*/ 11 h 35"/>
                <a:gd name="T12" fmla="*/ 31 w 31"/>
                <a:gd name="T13" fmla="*/ 11 h 35"/>
                <a:gd name="T14" fmla="*/ 16 w 31"/>
                <a:gd name="T15" fmla="*/ 16 h 35"/>
                <a:gd name="T16" fmla="*/ 22 w 31"/>
                <a:gd name="T17" fmla="*/ 25 h 35"/>
                <a:gd name="T18" fmla="*/ 15 w 31"/>
                <a:gd name="T19" fmla="*/ 30 h 35"/>
                <a:gd name="T20" fmla="*/ 8 w 31"/>
                <a:gd name="T21" fmla="*/ 35 h 35"/>
                <a:gd name="T22" fmla="*/ 0 w 31"/>
                <a:gd name="T2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5">
                  <a:moveTo>
                    <a:pt x="0" y="34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8"/>
                    <a:pt x="6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8" y="12"/>
                    <a:pt x="17" y="15"/>
                    <a:pt x="16" y="16"/>
                  </a:cubicBezTo>
                  <a:cubicBezTo>
                    <a:pt x="15" y="16"/>
                    <a:pt x="22" y="25"/>
                    <a:pt x="22" y="25"/>
                  </a:cubicBezTo>
                  <a:cubicBezTo>
                    <a:pt x="22" y="25"/>
                    <a:pt x="18" y="29"/>
                    <a:pt x="15" y="30"/>
                  </a:cubicBezTo>
                  <a:cubicBezTo>
                    <a:pt x="13" y="30"/>
                    <a:pt x="10" y="35"/>
                    <a:pt x="8" y="35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09" name="Freeform 98"/>
            <p:cNvSpPr>
              <a:spLocks/>
            </p:cNvSpPr>
            <p:nvPr/>
          </p:nvSpPr>
          <p:spPr bwMode="auto">
            <a:xfrm>
              <a:off x="5235253" y="3347904"/>
              <a:ext cx="396874" cy="376237"/>
            </a:xfrm>
            <a:custGeom>
              <a:avLst/>
              <a:gdLst>
                <a:gd name="T0" fmla="*/ 1 w 159"/>
                <a:gd name="T1" fmla="*/ 24 h 130"/>
                <a:gd name="T2" fmla="*/ 9 w 159"/>
                <a:gd name="T3" fmla="*/ 25 h 130"/>
                <a:gd name="T4" fmla="*/ 16 w 159"/>
                <a:gd name="T5" fmla="*/ 20 h 130"/>
                <a:gd name="T6" fmla="*/ 23 w 159"/>
                <a:gd name="T7" fmla="*/ 15 h 130"/>
                <a:gd name="T8" fmla="*/ 17 w 159"/>
                <a:gd name="T9" fmla="*/ 6 h 130"/>
                <a:gd name="T10" fmla="*/ 32 w 159"/>
                <a:gd name="T11" fmla="*/ 1 h 130"/>
                <a:gd name="T12" fmla="*/ 32 w 159"/>
                <a:gd name="T13" fmla="*/ 1 h 130"/>
                <a:gd name="T14" fmla="*/ 33 w 159"/>
                <a:gd name="T15" fmla="*/ 0 h 130"/>
                <a:gd name="T16" fmla="*/ 42 w 159"/>
                <a:gd name="T17" fmla="*/ 2 h 130"/>
                <a:gd name="T18" fmla="*/ 73 w 159"/>
                <a:gd name="T19" fmla="*/ 24 h 130"/>
                <a:gd name="T20" fmla="*/ 87 w 159"/>
                <a:gd name="T21" fmla="*/ 25 h 130"/>
                <a:gd name="T22" fmla="*/ 94 w 159"/>
                <a:gd name="T23" fmla="*/ 28 h 130"/>
                <a:gd name="T24" fmla="*/ 96 w 159"/>
                <a:gd name="T25" fmla="*/ 31 h 130"/>
                <a:gd name="T26" fmla="*/ 102 w 159"/>
                <a:gd name="T27" fmla="*/ 30 h 130"/>
                <a:gd name="T28" fmla="*/ 104 w 159"/>
                <a:gd name="T29" fmla="*/ 33 h 130"/>
                <a:gd name="T30" fmla="*/ 115 w 159"/>
                <a:gd name="T31" fmla="*/ 46 h 130"/>
                <a:gd name="T32" fmla="*/ 116 w 159"/>
                <a:gd name="T33" fmla="*/ 51 h 130"/>
                <a:gd name="T34" fmla="*/ 119 w 159"/>
                <a:gd name="T35" fmla="*/ 61 h 130"/>
                <a:gd name="T36" fmla="*/ 124 w 159"/>
                <a:gd name="T37" fmla="*/ 50 h 130"/>
                <a:gd name="T38" fmla="*/ 128 w 159"/>
                <a:gd name="T39" fmla="*/ 54 h 130"/>
                <a:gd name="T40" fmla="*/ 128 w 159"/>
                <a:gd name="T41" fmla="*/ 61 h 130"/>
                <a:gd name="T42" fmla="*/ 125 w 159"/>
                <a:gd name="T43" fmla="*/ 63 h 130"/>
                <a:gd name="T44" fmla="*/ 132 w 159"/>
                <a:gd name="T45" fmla="*/ 68 h 130"/>
                <a:gd name="T46" fmla="*/ 133 w 159"/>
                <a:gd name="T47" fmla="*/ 68 h 130"/>
                <a:gd name="T48" fmla="*/ 135 w 159"/>
                <a:gd name="T49" fmla="*/ 76 h 130"/>
                <a:gd name="T50" fmla="*/ 155 w 159"/>
                <a:gd name="T51" fmla="*/ 77 h 130"/>
                <a:gd name="T52" fmla="*/ 159 w 159"/>
                <a:gd name="T53" fmla="*/ 83 h 130"/>
                <a:gd name="T54" fmla="*/ 153 w 159"/>
                <a:gd name="T55" fmla="*/ 100 h 130"/>
                <a:gd name="T56" fmla="*/ 130 w 159"/>
                <a:gd name="T57" fmla="*/ 106 h 130"/>
                <a:gd name="T58" fmla="*/ 130 w 159"/>
                <a:gd name="T59" fmla="*/ 106 h 130"/>
                <a:gd name="T60" fmla="*/ 106 w 159"/>
                <a:gd name="T61" fmla="*/ 114 h 130"/>
                <a:gd name="T62" fmla="*/ 89 w 159"/>
                <a:gd name="T63" fmla="*/ 130 h 130"/>
                <a:gd name="T64" fmla="*/ 66 w 159"/>
                <a:gd name="T65" fmla="*/ 119 h 130"/>
                <a:gd name="T66" fmla="*/ 64 w 159"/>
                <a:gd name="T67" fmla="*/ 126 h 130"/>
                <a:gd name="T68" fmla="*/ 60 w 159"/>
                <a:gd name="T69" fmla="*/ 128 h 130"/>
                <a:gd name="T70" fmla="*/ 60 w 159"/>
                <a:gd name="T71" fmla="*/ 126 h 130"/>
                <a:gd name="T72" fmla="*/ 54 w 159"/>
                <a:gd name="T73" fmla="*/ 117 h 130"/>
                <a:gd name="T74" fmla="*/ 43 w 159"/>
                <a:gd name="T75" fmla="*/ 99 h 130"/>
                <a:gd name="T76" fmla="*/ 36 w 159"/>
                <a:gd name="T77" fmla="*/ 94 h 130"/>
                <a:gd name="T78" fmla="*/ 32 w 159"/>
                <a:gd name="T79" fmla="*/ 84 h 130"/>
                <a:gd name="T80" fmla="*/ 31 w 159"/>
                <a:gd name="T81" fmla="*/ 76 h 130"/>
                <a:gd name="T82" fmla="*/ 22 w 159"/>
                <a:gd name="T83" fmla="*/ 65 h 130"/>
                <a:gd name="T84" fmla="*/ 18 w 159"/>
                <a:gd name="T85" fmla="*/ 60 h 130"/>
                <a:gd name="T86" fmla="*/ 13 w 159"/>
                <a:gd name="T87" fmla="*/ 49 h 130"/>
                <a:gd name="T88" fmla="*/ 3 w 159"/>
                <a:gd name="T89" fmla="*/ 34 h 130"/>
                <a:gd name="T90" fmla="*/ 0 w 159"/>
                <a:gd name="T91" fmla="*/ 30 h 130"/>
                <a:gd name="T92" fmla="*/ 1 w 159"/>
                <a:gd name="T93" fmla="*/ 25 h 130"/>
                <a:gd name="T94" fmla="*/ 1 w 159"/>
                <a:gd name="T95" fmla="*/ 25 h 130"/>
                <a:gd name="T96" fmla="*/ 1 w 159"/>
                <a:gd name="T97" fmla="*/ 24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9" h="130">
                  <a:moveTo>
                    <a:pt x="1" y="24"/>
                  </a:moveTo>
                  <a:cubicBezTo>
                    <a:pt x="9" y="25"/>
                    <a:pt x="9" y="25"/>
                    <a:pt x="9" y="25"/>
                  </a:cubicBezTo>
                  <a:cubicBezTo>
                    <a:pt x="11" y="25"/>
                    <a:pt x="14" y="20"/>
                    <a:pt x="16" y="20"/>
                  </a:cubicBezTo>
                  <a:cubicBezTo>
                    <a:pt x="19" y="19"/>
                    <a:pt x="23" y="15"/>
                    <a:pt x="23" y="15"/>
                  </a:cubicBezTo>
                  <a:cubicBezTo>
                    <a:pt x="23" y="15"/>
                    <a:pt x="16" y="6"/>
                    <a:pt x="17" y="6"/>
                  </a:cubicBezTo>
                  <a:cubicBezTo>
                    <a:pt x="18" y="5"/>
                    <a:pt x="29" y="2"/>
                    <a:pt x="32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41" y="1"/>
                    <a:pt x="42" y="2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5" y="26"/>
                    <a:pt x="94" y="28"/>
                    <a:pt x="9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2" y="31"/>
                    <a:pt x="103" y="32"/>
                    <a:pt x="104" y="33"/>
                  </a:cubicBezTo>
                  <a:cubicBezTo>
                    <a:pt x="106" y="37"/>
                    <a:pt x="114" y="43"/>
                    <a:pt x="115" y="46"/>
                  </a:cubicBezTo>
                  <a:cubicBezTo>
                    <a:pt x="116" y="49"/>
                    <a:pt x="116" y="49"/>
                    <a:pt x="116" y="51"/>
                  </a:cubicBezTo>
                  <a:cubicBezTo>
                    <a:pt x="116" y="53"/>
                    <a:pt x="118" y="60"/>
                    <a:pt x="119" y="61"/>
                  </a:cubicBezTo>
                  <a:cubicBezTo>
                    <a:pt x="120" y="62"/>
                    <a:pt x="123" y="50"/>
                    <a:pt x="124" y="50"/>
                  </a:cubicBezTo>
                  <a:cubicBezTo>
                    <a:pt x="126" y="50"/>
                    <a:pt x="128" y="52"/>
                    <a:pt x="128" y="54"/>
                  </a:cubicBezTo>
                  <a:cubicBezTo>
                    <a:pt x="128" y="55"/>
                    <a:pt x="128" y="61"/>
                    <a:pt x="128" y="61"/>
                  </a:cubicBezTo>
                  <a:cubicBezTo>
                    <a:pt x="128" y="61"/>
                    <a:pt x="124" y="63"/>
                    <a:pt x="125" y="63"/>
                  </a:cubicBezTo>
                  <a:cubicBezTo>
                    <a:pt x="126" y="64"/>
                    <a:pt x="129" y="69"/>
                    <a:pt x="132" y="68"/>
                  </a:cubicBezTo>
                  <a:cubicBezTo>
                    <a:pt x="132" y="68"/>
                    <a:pt x="133" y="68"/>
                    <a:pt x="133" y="68"/>
                  </a:cubicBezTo>
                  <a:cubicBezTo>
                    <a:pt x="135" y="76"/>
                    <a:pt x="135" y="76"/>
                    <a:pt x="135" y="76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9" y="83"/>
                    <a:pt x="159" y="83"/>
                    <a:pt x="159" y="83"/>
                  </a:cubicBezTo>
                  <a:cubicBezTo>
                    <a:pt x="153" y="100"/>
                    <a:pt x="153" y="100"/>
                    <a:pt x="153" y="100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4"/>
                    <a:pt x="90" y="130"/>
                    <a:pt x="89" y="130"/>
                  </a:cubicBezTo>
                  <a:cubicBezTo>
                    <a:pt x="89" y="130"/>
                    <a:pt x="68" y="118"/>
                    <a:pt x="66" y="119"/>
                  </a:cubicBezTo>
                  <a:cubicBezTo>
                    <a:pt x="64" y="119"/>
                    <a:pt x="65" y="125"/>
                    <a:pt x="64" y="126"/>
                  </a:cubicBezTo>
                  <a:cubicBezTo>
                    <a:pt x="63" y="127"/>
                    <a:pt x="60" y="128"/>
                    <a:pt x="60" y="128"/>
                  </a:cubicBezTo>
                  <a:cubicBezTo>
                    <a:pt x="60" y="127"/>
                    <a:pt x="60" y="127"/>
                    <a:pt x="60" y="126"/>
                  </a:cubicBezTo>
                  <a:cubicBezTo>
                    <a:pt x="58" y="122"/>
                    <a:pt x="56" y="120"/>
                    <a:pt x="54" y="117"/>
                  </a:cubicBezTo>
                  <a:cubicBezTo>
                    <a:pt x="51" y="114"/>
                    <a:pt x="46" y="101"/>
                    <a:pt x="43" y="99"/>
                  </a:cubicBezTo>
                  <a:cubicBezTo>
                    <a:pt x="40" y="97"/>
                    <a:pt x="38" y="98"/>
                    <a:pt x="36" y="94"/>
                  </a:cubicBezTo>
                  <a:cubicBezTo>
                    <a:pt x="33" y="89"/>
                    <a:pt x="32" y="88"/>
                    <a:pt x="32" y="84"/>
                  </a:cubicBezTo>
                  <a:cubicBezTo>
                    <a:pt x="32" y="80"/>
                    <a:pt x="34" y="79"/>
                    <a:pt x="31" y="76"/>
                  </a:cubicBezTo>
                  <a:cubicBezTo>
                    <a:pt x="29" y="72"/>
                    <a:pt x="24" y="66"/>
                    <a:pt x="22" y="65"/>
                  </a:cubicBezTo>
                  <a:cubicBezTo>
                    <a:pt x="20" y="64"/>
                    <a:pt x="19" y="63"/>
                    <a:pt x="18" y="60"/>
                  </a:cubicBezTo>
                  <a:cubicBezTo>
                    <a:pt x="17" y="58"/>
                    <a:pt x="16" y="53"/>
                    <a:pt x="13" y="49"/>
                  </a:cubicBezTo>
                  <a:cubicBezTo>
                    <a:pt x="10" y="46"/>
                    <a:pt x="4" y="35"/>
                    <a:pt x="3" y="34"/>
                  </a:cubicBezTo>
                  <a:cubicBezTo>
                    <a:pt x="1" y="33"/>
                    <a:pt x="0" y="33"/>
                    <a:pt x="0" y="30"/>
                  </a:cubicBezTo>
                  <a:cubicBezTo>
                    <a:pt x="0" y="28"/>
                    <a:pt x="1" y="26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lnTo>
                    <a:pt x="1" y="24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0" name="Freeform 99"/>
            <p:cNvSpPr>
              <a:spLocks/>
            </p:cNvSpPr>
            <p:nvPr/>
          </p:nvSpPr>
          <p:spPr bwMode="auto">
            <a:xfrm>
              <a:off x="5219378" y="3322504"/>
              <a:ext cx="38101" cy="100012"/>
            </a:xfrm>
            <a:custGeom>
              <a:avLst/>
              <a:gdLst>
                <a:gd name="T0" fmla="*/ 2 w 16"/>
                <a:gd name="T1" fmla="*/ 16 h 34"/>
                <a:gd name="T2" fmla="*/ 9 w 16"/>
                <a:gd name="T3" fmla="*/ 0 h 34"/>
                <a:gd name="T4" fmla="*/ 12 w 16"/>
                <a:gd name="T5" fmla="*/ 0 h 34"/>
                <a:gd name="T6" fmla="*/ 16 w 16"/>
                <a:gd name="T7" fmla="*/ 2 h 34"/>
                <a:gd name="T8" fmla="*/ 14 w 16"/>
                <a:gd name="T9" fmla="*/ 6 h 34"/>
                <a:gd name="T10" fmla="*/ 12 w 16"/>
                <a:gd name="T11" fmla="*/ 14 h 34"/>
                <a:gd name="T12" fmla="*/ 8 w 16"/>
                <a:gd name="T13" fmla="*/ 33 h 34"/>
                <a:gd name="T14" fmla="*/ 7 w 16"/>
                <a:gd name="T15" fmla="*/ 33 h 34"/>
                <a:gd name="T16" fmla="*/ 6 w 16"/>
                <a:gd name="T17" fmla="*/ 34 h 34"/>
                <a:gd name="T18" fmla="*/ 0 w 16"/>
                <a:gd name="T19" fmla="*/ 17 h 34"/>
                <a:gd name="T20" fmla="*/ 2 w 16"/>
                <a:gd name="T21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4">
                  <a:moveTo>
                    <a:pt x="2" y="16"/>
                  </a:moveTo>
                  <a:cubicBezTo>
                    <a:pt x="3" y="14"/>
                    <a:pt x="7" y="6"/>
                    <a:pt x="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4"/>
                    <a:pt x="15" y="5"/>
                    <a:pt x="14" y="6"/>
                  </a:cubicBezTo>
                  <a:cubicBezTo>
                    <a:pt x="13" y="7"/>
                    <a:pt x="12" y="12"/>
                    <a:pt x="12" y="1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6" y="33"/>
                    <a:pt x="6" y="3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2" y="17"/>
                    <a:pt x="2" y="1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1" name="Freeform 100"/>
            <p:cNvSpPr>
              <a:spLocks/>
            </p:cNvSpPr>
            <p:nvPr/>
          </p:nvSpPr>
          <p:spPr bwMode="auto">
            <a:xfrm>
              <a:off x="5219378" y="3989254"/>
              <a:ext cx="146050" cy="209550"/>
            </a:xfrm>
            <a:custGeom>
              <a:avLst/>
              <a:gdLst>
                <a:gd name="T0" fmla="*/ 1 w 60"/>
                <a:gd name="T1" fmla="*/ 3 h 72"/>
                <a:gd name="T2" fmla="*/ 3 w 60"/>
                <a:gd name="T3" fmla="*/ 0 h 72"/>
                <a:gd name="T4" fmla="*/ 14 w 60"/>
                <a:gd name="T5" fmla="*/ 0 h 72"/>
                <a:gd name="T6" fmla="*/ 16 w 60"/>
                <a:gd name="T7" fmla="*/ 0 h 72"/>
                <a:gd name="T8" fmla="*/ 24 w 60"/>
                <a:gd name="T9" fmla="*/ 2 h 72"/>
                <a:gd name="T10" fmla="*/ 34 w 60"/>
                <a:gd name="T11" fmla="*/ 8 h 72"/>
                <a:gd name="T12" fmla="*/ 43 w 60"/>
                <a:gd name="T13" fmla="*/ 9 h 72"/>
                <a:gd name="T14" fmla="*/ 51 w 60"/>
                <a:gd name="T15" fmla="*/ 4 h 72"/>
                <a:gd name="T16" fmla="*/ 57 w 60"/>
                <a:gd name="T17" fmla="*/ 6 h 72"/>
                <a:gd name="T18" fmla="*/ 60 w 60"/>
                <a:gd name="T19" fmla="*/ 5 h 72"/>
                <a:gd name="T20" fmla="*/ 57 w 60"/>
                <a:gd name="T21" fmla="*/ 11 h 72"/>
                <a:gd name="T22" fmla="*/ 54 w 60"/>
                <a:gd name="T23" fmla="*/ 14 h 72"/>
                <a:gd name="T24" fmla="*/ 54 w 60"/>
                <a:gd name="T25" fmla="*/ 42 h 72"/>
                <a:gd name="T26" fmla="*/ 58 w 60"/>
                <a:gd name="T27" fmla="*/ 47 h 72"/>
                <a:gd name="T28" fmla="*/ 51 w 60"/>
                <a:gd name="T29" fmla="*/ 56 h 72"/>
                <a:gd name="T30" fmla="*/ 43 w 60"/>
                <a:gd name="T31" fmla="*/ 70 h 72"/>
                <a:gd name="T32" fmla="*/ 42 w 60"/>
                <a:gd name="T33" fmla="*/ 72 h 72"/>
                <a:gd name="T34" fmla="*/ 31 w 60"/>
                <a:gd name="T35" fmla="*/ 65 h 72"/>
                <a:gd name="T36" fmla="*/ 28 w 60"/>
                <a:gd name="T37" fmla="*/ 58 h 72"/>
                <a:gd name="T38" fmla="*/ 0 w 60"/>
                <a:gd name="T39" fmla="*/ 43 h 72"/>
                <a:gd name="T40" fmla="*/ 1 w 60"/>
                <a:gd name="T41" fmla="*/ 34 h 72"/>
                <a:gd name="T42" fmla="*/ 8 w 60"/>
                <a:gd name="T43" fmla="*/ 21 h 72"/>
                <a:gd name="T44" fmla="*/ 5 w 60"/>
                <a:gd name="T45" fmla="*/ 10 h 72"/>
                <a:gd name="T46" fmla="*/ 1 w 60"/>
                <a:gd name="T47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72">
                  <a:moveTo>
                    <a:pt x="1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31" y="8"/>
                    <a:pt x="34" y="8"/>
                  </a:cubicBezTo>
                  <a:cubicBezTo>
                    <a:pt x="36" y="8"/>
                    <a:pt x="43" y="9"/>
                    <a:pt x="43" y="9"/>
                  </a:cubicBezTo>
                  <a:cubicBezTo>
                    <a:pt x="43" y="9"/>
                    <a:pt x="49" y="5"/>
                    <a:pt x="51" y="4"/>
                  </a:cubicBezTo>
                  <a:cubicBezTo>
                    <a:pt x="53" y="3"/>
                    <a:pt x="55" y="6"/>
                    <a:pt x="57" y="6"/>
                  </a:cubicBezTo>
                  <a:cubicBezTo>
                    <a:pt x="57" y="6"/>
                    <a:pt x="59" y="5"/>
                    <a:pt x="60" y="5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5" y="50"/>
                    <a:pt x="53" y="53"/>
                    <a:pt x="51" y="56"/>
                  </a:cubicBezTo>
                  <a:cubicBezTo>
                    <a:pt x="47" y="60"/>
                    <a:pt x="43" y="69"/>
                    <a:pt x="43" y="70"/>
                  </a:cubicBezTo>
                  <a:cubicBezTo>
                    <a:pt x="43" y="71"/>
                    <a:pt x="42" y="71"/>
                    <a:pt x="42" y="72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0" y="64"/>
                    <a:pt x="30" y="59"/>
                    <a:pt x="28" y="58"/>
                  </a:cubicBezTo>
                  <a:cubicBezTo>
                    <a:pt x="26" y="57"/>
                    <a:pt x="0" y="43"/>
                    <a:pt x="0" y="43"/>
                  </a:cubicBezTo>
                  <a:cubicBezTo>
                    <a:pt x="0" y="43"/>
                    <a:pt x="1" y="36"/>
                    <a:pt x="1" y="34"/>
                  </a:cubicBezTo>
                  <a:cubicBezTo>
                    <a:pt x="1" y="32"/>
                    <a:pt x="7" y="25"/>
                    <a:pt x="8" y="21"/>
                  </a:cubicBezTo>
                  <a:cubicBezTo>
                    <a:pt x="9" y="16"/>
                    <a:pt x="6" y="13"/>
                    <a:pt x="5" y="1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2" name="Freeform 101"/>
            <p:cNvSpPr>
              <a:spLocks/>
            </p:cNvSpPr>
            <p:nvPr/>
          </p:nvSpPr>
          <p:spPr bwMode="auto">
            <a:xfrm>
              <a:off x="5197153" y="4308341"/>
              <a:ext cx="60325" cy="171450"/>
            </a:xfrm>
            <a:custGeom>
              <a:avLst/>
              <a:gdLst>
                <a:gd name="T0" fmla="*/ 1 w 24"/>
                <a:gd name="T1" fmla="*/ 27 h 59"/>
                <a:gd name="T2" fmla="*/ 4 w 24"/>
                <a:gd name="T3" fmla="*/ 21 h 59"/>
                <a:gd name="T4" fmla="*/ 3 w 24"/>
                <a:gd name="T5" fmla="*/ 11 h 59"/>
                <a:gd name="T6" fmla="*/ 5 w 24"/>
                <a:gd name="T7" fmla="*/ 5 h 59"/>
                <a:gd name="T8" fmla="*/ 3 w 24"/>
                <a:gd name="T9" fmla="*/ 1 h 59"/>
                <a:gd name="T10" fmla="*/ 8 w 24"/>
                <a:gd name="T11" fmla="*/ 1 h 59"/>
                <a:gd name="T12" fmla="*/ 13 w 24"/>
                <a:gd name="T13" fmla="*/ 2 h 59"/>
                <a:gd name="T14" fmla="*/ 17 w 24"/>
                <a:gd name="T15" fmla="*/ 16 h 59"/>
                <a:gd name="T16" fmla="*/ 15 w 24"/>
                <a:gd name="T17" fmla="*/ 17 h 59"/>
                <a:gd name="T18" fmla="*/ 12 w 24"/>
                <a:gd name="T19" fmla="*/ 28 h 59"/>
                <a:gd name="T20" fmla="*/ 16 w 24"/>
                <a:gd name="T21" fmla="*/ 30 h 59"/>
                <a:gd name="T22" fmla="*/ 23 w 24"/>
                <a:gd name="T23" fmla="*/ 39 h 59"/>
                <a:gd name="T24" fmla="*/ 23 w 24"/>
                <a:gd name="T25" fmla="*/ 50 h 59"/>
                <a:gd name="T26" fmla="*/ 20 w 24"/>
                <a:gd name="T27" fmla="*/ 52 h 59"/>
                <a:gd name="T28" fmla="*/ 19 w 24"/>
                <a:gd name="T29" fmla="*/ 59 h 59"/>
                <a:gd name="T30" fmla="*/ 10 w 24"/>
                <a:gd name="T31" fmla="*/ 49 h 59"/>
                <a:gd name="T32" fmla="*/ 13 w 24"/>
                <a:gd name="T33" fmla="*/ 38 h 59"/>
                <a:gd name="T34" fmla="*/ 7 w 24"/>
                <a:gd name="T35" fmla="*/ 39 h 59"/>
                <a:gd name="T36" fmla="*/ 5 w 24"/>
                <a:gd name="T37" fmla="*/ 35 h 59"/>
                <a:gd name="T38" fmla="*/ 1 w 24"/>
                <a:gd name="T39" fmla="*/ 34 h 59"/>
                <a:gd name="T40" fmla="*/ 1 w 24"/>
                <a:gd name="T41" fmla="*/ 2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59">
                  <a:moveTo>
                    <a:pt x="1" y="27"/>
                  </a:moveTo>
                  <a:cubicBezTo>
                    <a:pt x="3" y="24"/>
                    <a:pt x="4" y="23"/>
                    <a:pt x="4" y="21"/>
                  </a:cubicBezTo>
                  <a:cubicBezTo>
                    <a:pt x="4" y="19"/>
                    <a:pt x="2" y="13"/>
                    <a:pt x="3" y="11"/>
                  </a:cubicBezTo>
                  <a:cubicBezTo>
                    <a:pt x="5" y="9"/>
                    <a:pt x="5" y="7"/>
                    <a:pt x="5" y="5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11" y="0"/>
                    <a:pt x="13" y="2"/>
                  </a:cubicBezTo>
                  <a:cubicBezTo>
                    <a:pt x="14" y="4"/>
                    <a:pt x="17" y="16"/>
                    <a:pt x="17" y="16"/>
                  </a:cubicBezTo>
                  <a:cubicBezTo>
                    <a:pt x="16" y="17"/>
                    <a:pt x="16" y="17"/>
                    <a:pt x="15" y="17"/>
                  </a:cubicBezTo>
                  <a:cubicBezTo>
                    <a:pt x="13" y="18"/>
                    <a:pt x="12" y="27"/>
                    <a:pt x="12" y="28"/>
                  </a:cubicBezTo>
                  <a:cubicBezTo>
                    <a:pt x="12" y="29"/>
                    <a:pt x="15" y="28"/>
                    <a:pt x="16" y="30"/>
                  </a:cubicBezTo>
                  <a:cubicBezTo>
                    <a:pt x="18" y="32"/>
                    <a:pt x="22" y="38"/>
                    <a:pt x="23" y="39"/>
                  </a:cubicBezTo>
                  <a:cubicBezTo>
                    <a:pt x="24" y="41"/>
                    <a:pt x="23" y="50"/>
                    <a:pt x="23" y="50"/>
                  </a:cubicBezTo>
                  <a:cubicBezTo>
                    <a:pt x="23" y="50"/>
                    <a:pt x="21" y="51"/>
                    <a:pt x="20" y="52"/>
                  </a:cubicBezTo>
                  <a:cubicBezTo>
                    <a:pt x="19" y="53"/>
                    <a:pt x="20" y="58"/>
                    <a:pt x="19" y="59"/>
                  </a:cubicBezTo>
                  <a:cubicBezTo>
                    <a:pt x="17" y="59"/>
                    <a:pt x="11" y="51"/>
                    <a:pt x="10" y="49"/>
                  </a:cubicBezTo>
                  <a:cubicBezTo>
                    <a:pt x="10" y="47"/>
                    <a:pt x="14" y="39"/>
                    <a:pt x="13" y="38"/>
                  </a:cubicBezTo>
                  <a:cubicBezTo>
                    <a:pt x="12" y="36"/>
                    <a:pt x="9" y="39"/>
                    <a:pt x="7" y="39"/>
                  </a:cubicBezTo>
                  <a:cubicBezTo>
                    <a:pt x="5" y="39"/>
                    <a:pt x="7" y="35"/>
                    <a:pt x="5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0" y="30"/>
                    <a:pt x="1" y="2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3" name="Freeform 102"/>
            <p:cNvSpPr>
              <a:spLocks/>
            </p:cNvSpPr>
            <p:nvPr/>
          </p:nvSpPr>
          <p:spPr bwMode="auto">
            <a:xfrm>
              <a:off x="4987603" y="3571741"/>
              <a:ext cx="322262" cy="439738"/>
            </a:xfrm>
            <a:custGeom>
              <a:avLst/>
              <a:gdLst>
                <a:gd name="T0" fmla="*/ 16 w 129"/>
                <a:gd name="T1" fmla="*/ 27 h 151"/>
                <a:gd name="T2" fmla="*/ 16 w 129"/>
                <a:gd name="T3" fmla="*/ 24 h 151"/>
                <a:gd name="T4" fmla="*/ 24 w 129"/>
                <a:gd name="T5" fmla="*/ 24 h 151"/>
                <a:gd name="T6" fmla="*/ 24 w 129"/>
                <a:gd name="T7" fmla="*/ 7 h 151"/>
                <a:gd name="T8" fmla="*/ 87 w 129"/>
                <a:gd name="T9" fmla="*/ 7 h 151"/>
                <a:gd name="T10" fmla="*/ 92 w 129"/>
                <a:gd name="T11" fmla="*/ 10 h 151"/>
                <a:gd name="T12" fmla="*/ 98 w 129"/>
                <a:gd name="T13" fmla="*/ 6 h 151"/>
                <a:gd name="T14" fmla="*/ 100 w 129"/>
                <a:gd name="T15" fmla="*/ 1 h 151"/>
                <a:gd name="T16" fmla="*/ 105 w 129"/>
                <a:gd name="T17" fmla="*/ 0 h 151"/>
                <a:gd name="T18" fmla="*/ 106 w 129"/>
                <a:gd name="T19" fmla="*/ 1 h 151"/>
                <a:gd name="T20" fmla="*/ 111 w 129"/>
                <a:gd name="T21" fmla="*/ 3 h 151"/>
                <a:gd name="T22" fmla="*/ 115 w 129"/>
                <a:gd name="T23" fmla="*/ 7 h 151"/>
                <a:gd name="T24" fmla="*/ 119 w 129"/>
                <a:gd name="T25" fmla="*/ 32 h 151"/>
                <a:gd name="T26" fmla="*/ 128 w 129"/>
                <a:gd name="T27" fmla="*/ 38 h 151"/>
                <a:gd name="T28" fmla="*/ 129 w 129"/>
                <a:gd name="T29" fmla="*/ 41 h 151"/>
                <a:gd name="T30" fmla="*/ 124 w 129"/>
                <a:gd name="T31" fmla="*/ 43 h 151"/>
                <a:gd name="T32" fmla="*/ 116 w 129"/>
                <a:gd name="T33" fmla="*/ 52 h 151"/>
                <a:gd name="T34" fmla="*/ 112 w 129"/>
                <a:gd name="T35" fmla="*/ 70 h 151"/>
                <a:gd name="T36" fmla="*/ 109 w 129"/>
                <a:gd name="T37" fmla="*/ 80 h 151"/>
                <a:gd name="T38" fmla="*/ 102 w 129"/>
                <a:gd name="T39" fmla="*/ 86 h 151"/>
                <a:gd name="T40" fmla="*/ 100 w 129"/>
                <a:gd name="T41" fmla="*/ 95 h 151"/>
                <a:gd name="T42" fmla="*/ 96 w 129"/>
                <a:gd name="T43" fmla="*/ 98 h 151"/>
                <a:gd name="T44" fmla="*/ 92 w 129"/>
                <a:gd name="T45" fmla="*/ 114 h 151"/>
                <a:gd name="T46" fmla="*/ 85 w 129"/>
                <a:gd name="T47" fmla="*/ 114 h 151"/>
                <a:gd name="T48" fmla="*/ 85 w 129"/>
                <a:gd name="T49" fmla="*/ 121 h 151"/>
                <a:gd name="T50" fmla="*/ 93 w 129"/>
                <a:gd name="T51" fmla="*/ 124 h 151"/>
                <a:gd name="T52" fmla="*/ 102 w 129"/>
                <a:gd name="T53" fmla="*/ 129 h 151"/>
                <a:gd name="T54" fmla="*/ 105 w 129"/>
                <a:gd name="T55" fmla="*/ 134 h 151"/>
                <a:gd name="T56" fmla="*/ 106 w 129"/>
                <a:gd name="T57" fmla="*/ 143 h 151"/>
                <a:gd name="T58" fmla="*/ 106 w 129"/>
                <a:gd name="T59" fmla="*/ 143 h 151"/>
                <a:gd name="T60" fmla="*/ 95 w 129"/>
                <a:gd name="T61" fmla="*/ 143 h 151"/>
                <a:gd name="T62" fmla="*/ 93 w 129"/>
                <a:gd name="T63" fmla="*/ 146 h 151"/>
                <a:gd name="T64" fmla="*/ 91 w 129"/>
                <a:gd name="T65" fmla="*/ 150 h 151"/>
                <a:gd name="T66" fmla="*/ 81 w 129"/>
                <a:gd name="T67" fmla="*/ 150 h 151"/>
                <a:gd name="T68" fmla="*/ 70 w 129"/>
                <a:gd name="T69" fmla="*/ 151 h 151"/>
                <a:gd name="T70" fmla="*/ 63 w 129"/>
                <a:gd name="T71" fmla="*/ 147 h 151"/>
                <a:gd name="T72" fmla="*/ 59 w 129"/>
                <a:gd name="T73" fmla="*/ 143 h 151"/>
                <a:gd name="T74" fmla="*/ 53 w 129"/>
                <a:gd name="T75" fmla="*/ 146 h 151"/>
                <a:gd name="T76" fmla="*/ 45 w 129"/>
                <a:gd name="T77" fmla="*/ 142 h 151"/>
                <a:gd name="T78" fmla="*/ 41 w 129"/>
                <a:gd name="T79" fmla="*/ 139 h 151"/>
                <a:gd name="T80" fmla="*/ 42 w 129"/>
                <a:gd name="T81" fmla="*/ 134 h 151"/>
                <a:gd name="T82" fmla="*/ 35 w 129"/>
                <a:gd name="T83" fmla="*/ 128 h 151"/>
                <a:gd name="T84" fmla="*/ 27 w 129"/>
                <a:gd name="T85" fmla="*/ 122 h 151"/>
                <a:gd name="T86" fmla="*/ 22 w 129"/>
                <a:gd name="T87" fmla="*/ 116 h 151"/>
                <a:gd name="T88" fmla="*/ 13 w 129"/>
                <a:gd name="T89" fmla="*/ 112 h 151"/>
                <a:gd name="T90" fmla="*/ 14 w 129"/>
                <a:gd name="T91" fmla="*/ 104 h 151"/>
                <a:gd name="T92" fmla="*/ 8 w 129"/>
                <a:gd name="T93" fmla="*/ 95 h 151"/>
                <a:gd name="T94" fmla="*/ 9 w 129"/>
                <a:gd name="T95" fmla="*/ 88 h 151"/>
                <a:gd name="T96" fmla="*/ 4 w 129"/>
                <a:gd name="T97" fmla="*/ 82 h 151"/>
                <a:gd name="T98" fmla="*/ 0 w 129"/>
                <a:gd name="T99" fmla="*/ 79 h 151"/>
                <a:gd name="T100" fmla="*/ 4 w 129"/>
                <a:gd name="T101" fmla="*/ 71 h 151"/>
                <a:gd name="T102" fmla="*/ 8 w 129"/>
                <a:gd name="T103" fmla="*/ 59 h 151"/>
                <a:gd name="T104" fmla="*/ 16 w 129"/>
                <a:gd name="T105" fmla="*/ 57 h 151"/>
                <a:gd name="T106" fmla="*/ 16 w 129"/>
                <a:gd name="T107" fmla="*/ 2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151">
                  <a:moveTo>
                    <a:pt x="16" y="27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8"/>
                    <a:pt x="90" y="11"/>
                    <a:pt x="92" y="10"/>
                  </a:cubicBezTo>
                  <a:cubicBezTo>
                    <a:pt x="94" y="9"/>
                    <a:pt x="98" y="6"/>
                    <a:pt x="98" y="6"/>
                  </a:cubicBezTo>
                  <a:cubicBezTo>
                    <a:pt x="98" y="6"/>
                    <a:pt x="99" y="1"/>
                    <a:pt x="100" y="1"/>
                  </a:cubicBezTo>
                  <a:cubicBezTo>
                    <a:pt x="102" y="1"/>
                    <a:pt x="105" y="0"/>
                    <a:pt x="105" y="0"/>
                  </a:cubicBezTo>
                  <a:cubicBezTo>
                    <a:pt x="105" y="0"/>
                    <a:pt x="105" y="1"/>
                    <a:pt x="106" y="1"/>
                  </a:cubicBezTo>
                  <a:cubicBezTo>
                    <a:pt x="110" y="3"/>
                    <a:pt x="110" y="2"/>
                    <a:pt x="111" y="3"/>
                  </a:cubicBezTo>
                  <a:cubicBezTo>
                    <a:pt x="112" y="3"/>
                    <a:pt x="115" y="6"/>
                    <a:pt x="115" y="7"/>
                  </a:cubicBezTo>
                  <a:cubicBezTo>
                    <a:pt x="116" y="8"/>
                    <a:pt x="117" y="30"/>
                    <a:pt x="119" y="32"/>
                  </a:cubicBezTo>
                  <a:cubicBezTo>
                    <a:pt x="121" y="34"/>
                    <a:pt x="127" y="36"/>
                    <a:pt x="128" y="38"/>
                  </a:cubicBezTo>
                  <a:cubicBezTo>
                    <a:pt x="128" y="39"/>
                    <a:pt x="128" y="40"/>
                    <a:pt x="129" y="41"/>
                  </a:cubicBezTo>
                  <a:cubicBezTo>
                    <a:pt x="129" y="41"/>
                    <a:pt x="127" y="42"/>
                    <a:pt x="124" y="43"/>
                  </a:cubicBezTo>
                  <a:cubicBezTo>
                    <a:pt x="122" y="44"/>
                    <a:pt x="117" y="45"/>
                    <a:pt x="116" y="52"/>
                  </a:cubicBezTo>
                  <a:cubicBezTo>
                    <a:pt x="114" y="59"/>
                    <a:pt x="113" y="67"/>
                    <a:pt x="112" y="70"/>
                  </a:cubicBezTo>
                  <a:cubicBezTo>
                    <a:pt x="111" y="72"/>
                    <a:pt x="110" y="80"/>
                    <a:pt x="109" y="80"/>
                  </a:cubicBezTo>
                  <a:cubicBezTo>
                    <a:pt x="108" y="81"/>
                    <a:pt x="104" y="82"/>
                    <a:pt x="102" y="86"/>
                  </a:cubicBezTo>
                  <a:cubicBezTo>
                    <a:pt x="101" y="89"/>
                    <a:pt x="100" y="95"/>
                    <a:pt x="100" y="95"/>
                  </a:cubicBezTo>
                  <a:cubicBezTo>
                    <a:pt x="100" y="95"/>
                    <a:pt x="96" y="94"/>
                    <a:pt x="96" y="98"/>
                  </a:cubicBezTo>
                  <a:cubicBezTo>
                    <a:pt x="96" y="101"/>
                    <a:pt x="94" y="112"/>
                    <a:pt x="92" y="114"/>
                  </a:cubicBezTo>
                  <a:cubicBezTo>
                    <a:pt x="91" y="115"/>
                    <a:pt x="86" y="112"/>
                    <a:pt x="85" y="114"/>
                  </a:cubicBezTo>
                  <a:cubicBezTo>
                    <a:pt x="84" y="117"/>
                    <a:pt x="83" y="121"/>
                    <a:pt x="85" y="121"/>
                  </a:cubicBezTo>
                  <a:cubicBezTo>
                    <a:pt x="87" y="122"/>
                    <a:pt x="91" y="121"/>
                    <a:pt x="93" y="124"/>
                  </a:cubicBezTo>
                  <a:cubicBezTo>
                    <a:pt x="96" y="126"/>
                    <a:pt x="102" y="127"/>
                    <a:pt x="102" y="129"/>
                  </a:cubicBezTo>
                  <a:cubicBezTo>
                    <a:pt x="102" y="131"/>
                    <a:pt x="103" y="134"/>
                    <a:pt x="105" y="134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95" y="143"/>
                    <a:pt x="95" y="143"/>
                    <a:pt x="95" y="143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84" y="150"/>
                    <a:pt x="81" y="150"/>
                  </a:cubicBezTo>
                  <a:cubicBezTo>
                    <a:pt x="78" y="150"/>
                    <a:pt x="71" y="150"/>
                    <a:pt x="70" y="151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1" y="144"/>
                    <a:pt x="59" y="143"/>
                  </a:cubicBezTo>
                  <a:cubicBezTo>
                    <a:pt x="57" y="142"/>
                    <a:pt x="58" y="146"/>
                    <a:pt x="53" y="146"/>
                  </a:cubicBezTo>
                  <a:cubicBezTo>
                    <a:pt x="48" y="146"/>
                    <a:pt x="47" y="144"/>
                    <a:pt x="45" y="142"/>
                  </a:cubicBezTo>
                  <a:cubicBezTo>
                    <a:pt x="44" y="141"/>
                    <a:pt x="43" y="140"/>
                    <a:pt x="41" y="139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36" y="129"/>
                    <a:pt x="35" y="128"/>
                  </a:cubicBezTo>
                  <a:cubicBezTo>
                    <a:pt x="34" y="127"/>
                    <a:pt x="29" y="123"/>
                    <a:pt x="27" y="122"/>
                  </a:cubicBezTo>
                  <a:cubicBezTo>
                    <a:pt x="25" y="121"/>
                    <a:pt x="23" y="118"/>
                    <a:pt x="22" y="116"/>
                  </a:cubicBezTo>
                  <a:cubicBezTo>
                    <a:pt x="22" y="114"/>
                    <a:pt x="13" y="112"/>
                    <a:pt x="13" y="112"/>
                  </a:cubicBezTo>
                  <a:cubicBezTo>
                    <a:pt x="13" y="112"/>
                    <a:pt x="14" y="107"/>
                    <a:pt x="14" y="104"/>
                  </a:cubicBezTo>
                  <a:cubicBezTo>
                    <a:pt x="14" y="101"/>
                    <a:pt x="9" y="97"/>
                    <a:pt x="8" y="95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7" y="86"/>
                    <a:pt x="4" y="84"/>
                    <a:pt x="4" y="82"/>
                  </a:cubicBezTo>
                  <a:cubicBezTo>
                    <a:pt x="4" y="81"/>
                    <a:pt x="0" y="83"/>
                    <a:pt x="0" y="79"/>
                  </a:cubicBezTo>
                  <a:cubicBezTo>
                    <a:pt x="1" y="76"/>
                    <a:pt x="4" y="74"/>
                    <a:pt x="4" y="71"/>
                  </a:cubicBezTo>
                  <a:cubicBezTo>
                    <a:pt x="5" y="68"/>
                    <a:pt x="6" y="61"/>
                    <a:pt x="8" y="59"/>
                  </a:cubicBezTo>
                  <a:cubicBezTo>
                    <a:pt x="9" y="58"/>
                    <a:pt x="16" y="57"/>
                    <a:pt x="16" y="57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4" name="Freeform 103"/>
            <p:cNvSpPr>
              <a:spLocks/>
            </p:cNvSpPr>
            <p:nvPr/>
          </p:nvSpPr>
          <p:spPr bwMode="auto">
            <a:xfrm>
              <a:off x="5184453" y="3263766"/>
              <a:ext cx="44450" cy="26988"/>
            </a:xfrm>
            <a:custGeom>
              <a:avLst/>
              <a:gdLst>
                <a:gd name="T0" fmla="*/ 7 w 18"/>
                <a:gd name="T1" fmla="*/ 10 h 10"/>
                <a:gd name="T2" fmla="*/ 2 w 18"/>
                <a:gd name="T3" fmla="*/ 9 h 10"/>
                <a:gd name="T4" fmla="*/ 4 w 18"/>
                <a:gd name="T5" fmla="*/ 5 h 10"/>
                <a:gd name="T6" fmla="*/ 16 w 18"/>
                <a:gd name="T7" fmla="*/ 1 h 10"/>
                <a:gd name="T8" fmla="*/ 12 w 18"/>
                <a:gd name="T9" fmla="*/ 9 h 10"/>
                <a:gd name="T10" fmla="*/ 7 w 1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10"/>
                  </a:moveTo>
                  <a:cubicBezTo>
                    <a:pt x="5" y="10"/>
                    <a:pt x="2" y="9"/>
                    <a:pt x="2" y="9"/>
                  </a:cubicBezTo>
                  <a:cubicBezTo>
                    <a:pt x="0" y="7"/>
                    <a:pt x="2" y="5"/>
                    <a:pt x="4" y="5"/>
                  </a:cubicBezTo>
                  <a:cubicBezTo>
                    <a:pt x="5" y="4"/>
                    <a:pt x="15" y="2"/>
                    <a:pt x="16" y="1"/>
                  </a:cubicBezTo>
                  <a:cubicBezTo>
                    <a:pt x="18" y="0"/>
                    <a:pt x="14" y="8"/>
                    <a:pt x="12" y="9"/>
                  </a:cubicBezTo>
                  <a:cubicBezTo>
                    <a:pt x="11" y="10"/>
                    <a:pt x="9" y="10"/>
                    <a:pt x="7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5" name="Freeform 104"/>
            <p:cNvSpPr>
              <a:spLocks/>
            </p:cNvSpPr>
            <p:nvPr/>
          </p:nvSpPr>
          <p:spPr bwMode="auto">
            <a:xfrm>
              <a:off x="5151115" y="4673466"/>
              <a:ext cx="33338" cy="50801"/>
            </a:xfrm>
            <a:custGeom>
              <a:avLst/>
              <a:gdLst>
                <a:gd name="T0" fmla="*/ 2 w 13"/>
                <a:gd name="T1" fmla="*/ 10 h 17"/>
                <a:gd name="T2" fmla="*/ 7 w 13"/>
                <a:gd name="T3" fmla="*/ 1 h 17"/>
                <a:gd name="T4" fmla="*/ 11 w 13"/>
                <a:gd name="T5" fmla="*/ 3 h 17"/>
                <a:gd name="T6" fmla="*/ 11 w 13"/>
                <a:gd name="T7" fmla="*/ 10 h 17"/>
                <a:gd name="T8" fmla="*/ 3 w 13"/>
                <a:gd name="T9" fmla="*/ 15 h 17"/>
                <a:gd name="T10" fmla="*/ 2 w 13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7">
                  <a:moveTo>
                    <a:pt x="2" y="10"/>
                  </a:moveTo>
                  <a:cubicBezTo>
                    <a:pt x="2" y="7"/>
                    <a:pt x="4" y="2"/>
                    <a:pt x="7" y="1"/>
                  </a:cubicBezTo>
                  <a:cubicBezTo>
                    <a:pt x="10" y="0"/>
                    <a:pt x="11" y="3"/>
                    <a:pt x="11" y="3"/>
                  </a:cubicBezTo>
                  <a:cubicBezTo>
                    <a:pt x="11" y="6"/>
                    <a:pt x="11" y="10"/>
                    <a:pt x="11" y="10"/>
                  </a:cubicBezTo>
                  <a:cubicBezTo>
                    <a:pt x="11" y="10"/>
                    <a:pt x="13" y="17"/>
                    <a:pt x="3" y="15"/>
                  </a:cubicBezTo>
                  <a:cubicBezTo>
                    <a:pt x="0" y="14"/>
                    <a:pt x="2" y="12"/>
                    <a:pt x="2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6" name="Freeform 105"/>
            <p:cNvSpPr>
              <a:spLocks/>
            </p:cNvSpPr>
            <p:nvPr/>
          </p:nvSpPr>
          <p:spPr bwMode="auto">
            <a:xfrm>
              <a:off x="5151115" y="4328979"/>
              <a:ext cx="200025" cy="381000"/>
            </a:xfrm>
            <a:custGeom>
              <a:avLst/>
              <a:gdLst>
                <a:gd name="T0" fmla="*/ 1 w 82"/>
                <a:gd name="T1" fmla="*/ 43 h 130"/>
                <a:gd name="T2" fmla="*/ 0 w 82"/>
                <a:gd name="T3" fmla="*/ 40 h 130"/>
                <a:gd name="T4" fmla="*/ 0 w 82"/>
                <a:gd name="T5" fmla="*/ 35 h 130"/>
                <a:gd name="T6" fmla="*/ 0 w 82"/>
                <a:gd name="T7" fmla="*/ 34 h 130"/>
                <a:gd name="T8" fmla="*/ 20 w 82"/>
                <a:gd name="T9" fmla="*/ 27 h 130"/>
                <a:gd name="T10" fmla="*/ 24 w 82"/>
                <a:gd name="T11" fmla="*/ 28 h 130"/>
                <a:gd name="T12" fmla="*/ 26 w 82"/>
                <a:gd name="T13" fmla="*/ 32 h 130"/>
                <a:gd name="T14" fmla="*/ 32 w 82"/>
                <a:gd name="T15" fmla="*/ 31 h 130"/>
                <a:gd name="T16" fmla="*/ 29 w 82"/>
                <a:gd name="T17" fmla="*/ 42 h 130"/>
                <a:gd name="T18" fmla="*/ 38 w 82"/>
                <a:gd name="T19" fmla="*/ 52 h 130"/>
                <a:gd name="T20" fmla="*/ 39 w 82"/>
                <a:gd name="T21" fmla="*/ 45 h 130"/>
                <a:gd name="T22" fmla="*/ 42 w 82"/>
                <a:gd name="T23" fmla="*/ 43 h 130"/>
                <a:gd name="T24" fmla="*/ 42 w 82"/>
                <a:gd name="T25" fmla="*/ 32 h 130"/>
                <a:gd name="T26" fmla="*/ 35 w 82"/>
                <a:gd name="T27" fmla="*/ 23 h 130"/>
                <a:gd name="T28" fmla="*/ 31 w 82"/>
                <a:gd name="T29" fmla="*/ 21 h 130"/>
                <a:gd name="T30" fmla="*/ 34 w 82"/>
                <a:gd name="T31" fmla="*/ 10 h 130"/>
                <a:gd name="T32" fmla="*/ 36 w 82"/>
                <a:gd name="T33" fmla="*/ 9 h 130"/>
                <a:gd name="T34" fmla="*/ 41 w 82"/>
                <a:gd name="T35" fmla="*/ 8 h 130"/>
                <a:gd name="T36" fmla="*/ 49 w 82"/>
                <a:gd name="T37" fmla="*/ 10 h 130"/>
                <a:gd name="T38" fmla="*/ 59 w 82"/>
                <a:gd name="T39" fmla="*/ 7 h 130"/>
                <a:gd name="T40" fmla="*/ 69 w 82"/>
                <a:gd name="T41" fmla="*/ 5 h 130"/>
                <a:gd name="T42" fmla="*/ 78 w 82"/>
                <a:gd name="T43" fmla="*/ 0 h 130"/>
                <a:gd name="T44" fmla="*/ 78 w 82"/>
                <a:gd name="T45" fmla="*/ 8 h 130"/>
                <a:gd name="T46" fmla="*/ 79 w 82"/>
                <a:gd name="T47" fmla="*/ 26 h 130"/>
                <a:gd name="T48" fmla="*/ 80 w 82"/>
                <a:gd name="T49" fmla="*/ 36 h 130"/>
                <a:gd name="T50" fmla="*/ 69 w 82"/>
                <a:gd name="T51" fmla="*/ 50 h 130"/>
                <a:gd name="T52" fmla="*/ 49 w 82"/>
                <a:gd name="T53" fmla="*/ 59 h 130"/>
                <a:gd name="T54" fmla="*/ 40 w 82"/>
                <a:gd name="T55" fmla="*/ 69 h 130"/>
                <a:gd name="T56" fmla="*/ 32 w 82"/>
                <a:gd name="T57" fmla="*/ 75 h 130"/>
                <a:gd name="T58" fmla="*/ 34 w 82"/>
                <a:gd name="T59" fmla="*/ 81 h 130"/>
                <a:gd name="T60" fmla="*/ 40 w 82"/>
                <a:gd name="T61" fmla="*/ 90 h 130"/>
                <a:gd name="T62" fmla="*/ 40 w 82"/>
                <a:gd name="T63" fmla="*/ 108 h 130"/>
                <a:gd name="T64" fmla="*/ 20 w 82"/>
                <a:gd name="T65" fmla="*/ 119 h 130"/>
                <a:gd name="T66" fmla="*/ 18 w 82"/>
                <a:gd name="T67" fmla="*/ 124 h 130"/>
                <a:gd name="T68" fmla="*/ 19 w 82"/>
                <a:gd name="T69" fmla="*/ 130 h 130"/>
                <a:gd name="T70" fmla="*/ 12 w 82"/>
                <a:gd name="T71" fmla="*/ 129 h 130"/>
                <a:gd name="T72" fmla="*/ 12 w 82"/>
                <a:gd name="T73" fmla="*/ 122 h 130"/>
                <a:gd name="T74" fmla="*/ 12 w 82"/>
                <a:gd name="T75" fmla="*/ 120 h 130"/>
                <a:gd name="T76" fmla="*/ 11 w 82"/>
                <a:gd name="T77" fmla="*/ 106 h 130"/>
                <a:gd name="T78" fmla="*/ 8 w 82"/>
                <a:gd name="T79" fmla="*/ 95 h 130"/>
                <a:gd name="T80" fmla="*/ 7 w 82"/>
                <a:gd name="T81" fmla="*/ 93 h 130"/>
                <a:gd name="T82" fmla="*/ 12 w 82"/>
                <a:gd name="T83" fmla="*/ 89 h 130"/>
                <a:gd name="T84" fmla="*/ 16 w 82"/>
                <a:gd name="T85" fmla="*/ 85 h 130"/>
                <a:gd name="T86" fmla="*/ 18 w 82"/>
                <a:gd name="T87" fmla="*/ 78 h 130"/>
                <a:gd name="T88" fmla="*/ 20 w 82"/>
                <a:gd name="T89" fmla="*/ 73 h 130"/>
                <a:gd name="T90" fmla="*/ 20 w 82"/>
                <a:gd name="T91" fmla="*/ 65 h 130"/>
                <a:gd name="T92" fmla="*/ 19 w 82"/>
                <a:gd name="T93" fmla="*/ 49 h 130"/>
                <a:gd name="T94" fmla="*/ 9 w 82"/>
                <a:gd name="T95" fmla="*/ 44 h 130"/>
                <a:gd name="T96" fmla="*/ 1 w 82"/>
                <a:gd name="T97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130">
                  <a:moveTo>
                    <a:pt x="1" y="43"/>
                  </a:moveTo>
                  <a:cubicBezTo>
                    <a:pt x="1" y="43"/>
                    <a:pt x="1" y="41"/>
                    <a:pt x="0" y="40"/>
                  </a:cubicBezTo>
                  <a:cubicBezTo>
                    <a:pt x="0" y="38"/>
                    <a:pt x="0" y="35"/>
                    <a:pt x="0" y="3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" y="33"/>
                    <a:pt x="19" y="28"/>
                    <a:pt x="20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8"/>
                    <a:pt x="24" y="32"/>
                    <a:pt x="26" y="32"/>
                  </a:cubicBezTo>
                  <a:cubicBezTo>
                    <a:pt x="28" y="32"/>
                    <a:pt x="31" y="29"/>
                    <a:pt x="32" y="31"/>
                  </a:cubicBezTo>
                  <a:cubicBezTo>
                    <a:pt x="33" y="32"/>
                    <a:pt x="29" y="40"/>
                    <a:pt x="29" y="42"/>
                  </a:cubicBezTo>
                  <a:cubicBezTo>
                    <a:pt x="30" y="44"/>
                    <a:pt x="36" y="52"/>
                    <a:pt x="38" y="52"/>
                  </a:cubicBezTo>
                  <a:cubicBezTo>
                    <a:pt x="39" y="51"/>
                    <a:pt x="38" y="46"/>
                    <a:pt x="39" y="45"/>
                  </a:cubicBezTo>
                  <a:cubicBezTo>
                    <a:pt x="40" y="44"/>
                    <a:pt x="42" y="43"/>
                    <a:pt x="42" y="43"/>
                  </a:cubicBezTo>
                  <a:cubicBezTo>
                    <a:pt x="42" y="43"/>
                    <a:pt x="43" y="34"/>
                    <a:pt x="42" y="32"/>
                  </a:cubicBezTo>
                  <a:cubicBezTo>
                    <a:pt x="41" y="31"/>
                    <a:pt x="37" y="25"/>
                    <a:pt x="35" y="23"/>
                  </a:cubicBezTo>
                  <a:cubicBezTo>
                    <a:pt x="34" y="21"/>
                    <a:pt x="31" y="22"/>
                    <a:pt x="31" y="21"/>
                  </a:cubicBezTo>
                  <a:cubicBezTo>
                    <a:pt x="31" y="20"/>
                    <a:pt x="32" y="11"/>
                    <a:pt x="34" y="10"/>
                  </a:cubicBezTo>
                  <a:cubicBezTo>
                    <a:pt x="35" y="10"/>
                    <a:pt x="35" y="10"/>
                    <a:pt x="36" y="9"/>
                  </a:cubicBezTo>
                  <a:cubicBezTo>
                    <a:pt x="38" y="9"/>
                    <a:pt x="40" y="8"/>
                    <a:pt x="41" y="8"/>
                  </a:cubicBezTo>
                  <a:cubicBezTo>
                    <a:pt x="43" y="9"/>
                    <a:pt x="46" y="10"/>
                    <a:pt x="49" y="10"/>
                  </a:cubicBezTo>
                  <a:cubicBezTo>
                    <a:pt x="53" y="10"/>
                    <a:pt x="57" y="8"/>
                    <a:pt x="59" y="7"/>
                  </a:cubicBezTo>
                  <a:cubicBezTo>
                    <a:pt x="61" y="6"/>
                    <a:pt x="67" y="6"/>
                    <a:pt x="69" y="5"/>
                  </a:cubicBezTo>
                  <a:cubicBezTo>
                    <a:pt x="71" y="4"/>
                    <a:pt x="78" y="0"/>
                    <a:pt x="78" y="0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10"/>
                    <a:pt x="79" y="22"/>
                    <a:pt x="79" y="26"/>
                  </a:cubicBezTo>
                  <a:cubicBezTo>
                    <a:pt x="80" y="30"/>
                    <a:pt x="82" y="33"/>
                    <a:pt x="80" y="36"/>
                  </a:cubicBezTo>
                  <a:cubicBezTo>
                    <a:pt x="77" y="39"/>
                    <a:pt x="73" y="49"/>
                    <a:pt x="69" y="50"/>
                  </a:cubicBezTo>
                  <a:cubicBezTo>
                    <a:pt x="64" y="51"/>
                    <a:pt x="52" y="56"/>
                    <a:pt x="49" y="59"/>
                  </a:cubicBezTo>
                  <a:cubicBezTo>
                    <a:pt x="46" y="63"/>
                    <a:pt x="42" y="68"/>
                    <a:pt x="40" y="69"/>
                  </a:cubicBezTo>
                  <a:cubicBezTo>
                    <a:pt x="37" y="71"/>
                    <a:pt x="32" y="72"/>
                    <a:pt x="32" y="75"/>
                  </a:cubicBezTo>
                  <a:cubicBezTo>
                    <a:pt x="32" y="78"/>
                    <a:pt x="31" y="80"/>
                    <a:pt x="34" y="81"/>
                  </a:cubicBezTo>
                  <a:cubicBezTo>
                    <a:pt x="36" y="83"/>
                    <a:pt x="39" y="87"/>
                    <a:pt x="40" y="90"/>
                  </a:cubicBezTo>
                  <a:cubicBezTo>
                    <a:pt x="41" y="94"/>
                    <a:pt x="42" y="105"/>
                    <a:pt x="40" y="108"/>
                  </a:cubicBezTo>
                  <a:cubicBezTo>
                    <a:pt x="38" y="111"/>
                    <a:pt x="22" y="117"/>
                    <a:pt x="20" y="119"/>
                  </a:cubicBezTo>
                  <a:cubicBezTo>
                    <a:pt x="18" y="120"/>
                    <a:pt x="16" y="123"/>
                    <a:pt x="18" y="124"/>
                  </a:cubicBezTo>
                  <a:cubicBezTo>
                    <a:pt x="19" y="125"/>
                    <a:pt x="19" y="127"/>
                    <a:pt x="19" y="130"/>
                  </a:cubicBezTo>
                  <a:cubicBezTo>
                    <a:pt x="12" y="129"/>
                    <a:pt x="12" y="129"/>
                    <a:pt x="12" y="129"/>
                  </a:cubicBezTo>
                  <a:cubicBezTo>
                    <a:pt x="12" y="129"/>
                    <a:pt x="12" y="125"/>
                    <a:pt x="12" y="122"/>
                  </a:cubicBezTo>
                  <a:cubicBezTo>
                    <a:pt x="12" y="121"/>
                    <a:pt x="12" y="120"/>
                    <a:pt x="12" y="120"/>
                  </a:cubicBezTo>
                  <a:cubicBezTo>
                    <a:pt x="12" y="118"/>
                    <a:pt x="13" y="109"/>
                    <a:pt x="11" y="106"/>
                  </a:cubicBezTo>
                  <a:cubicBezTo>
                    <a:pt x="9" y="104"/>
                    <a:pt x="8" y="97"/>
                    <a:pt x="8" y="95"/>
                  </a:cubicBezTo>
                  <a:cubicBezTo>
                    <a:pt x="8" y="94"/>
                    <a:pt x="7" y="94"/>
                    <a:pt x="7" y="93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5" y="87"/>
                    <a:pt x="16" y="86"/>
                    <a:pt x="16" y="85"/>
                  </a:cubicBezTo>
                  <a:cubicBezTo>
                    <a:pt x="16" y="83"/>
                    <a:pt x="16" y="79"/>
                    <a:pt x="18" y="78"/>
                  </a:cubicBezTo>
                  <a:cubicBezTo>
                    <a:pt x="20" y="76"/>
                    <a:pt x="20" y="75"/>
                    <a:pt x="20" y="73"/>
                  </a:cubicBezTo>
                  <a:cubicBezTo>
                    <a:pt x="20" y="72"/>
                    <a:pt x="19" y="68"/>
                    <a:pt x="20" y="65"/>
                  </a:cubicBezTo>
                  <a:cubicBezTo>
                    <a:pt x="21" y="62"/>
                    <a:pt x="20" y="50"/>
                    <a:pt x="19" y="49"/>
                  </a:cubicBezTo>
                  <a:cubicBezTo>
                    <a:pt x="18" y="48"/>
                    <a:pt x="11" y="44"/>
                    <a:pt x="9" y="44"/>
                  </a:cubicBezTo>
                  <a:cubicBezTo>
                    <a:pt x="7" y="44"/>
                    <a:pt x="1" y="43"/>
                    <a:pt x="1" y="4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7" name="Freeform 118"/>
            <p:cNvSpPr>
              <a:spLocks/>
            </p:cNvSpPr>
            <p:nvPr/>
          </p:nvSpPr>
          <p:spPr bwMode="auto">
            <a:xfrm>
              <a:off x="5128890" y="3998780"/>
              <a:ext cx="111125" cy="125413"/>
            </a:xfrm>
            <a:custGeom>
              <a:avLst/>
              <a:gdLst>
                <a:gd name="T0" fmla="*/ 0 w 44"/>
                <a:gd name="T1" fmla="*/ 43 h 43"/>
                <a:gd name="T2" fmla="*/ 3 w 44"/>
                <a:gd name="T3" fmla="*/ 33 h 43"/>
                <a:gd name="T4" fmla="*/ 9 w 44"/>
                <a:gd name="T5" fmla="*/ 25 h 43"/>
                <a:gd name="T6" fmla="*/ 16 w 44"/>
                <a:gd name="T7" fmla="*/ 17 h 43"/>
                <a:gd name="T8" fmla="*/ 11 w 44"/>
                <a:gd name="T9" fmla="*/ 13 h 43"/>
                <a:gd name="T10" fmla="*/ 13 w 44"/>
                <a:gd name="T11" fmla="*/ 5 h 43"/>
                <a:gd name="T12" fmla="*/ 24 w 44"/>
                <a:gd name="T13" fmla="*/ 4 h 43"/>
                <a:gd name="T14" fmla="*/ 34 w 44"/>
                <a:gd name="T15" fmla="*/ 4 h 43"/>
                <a:gd name="T16" fmla="*/ 36 w 44"/>
                <a:gd name="T17" fmla="*/ 0 h 43"/>
                <a:gd name="T18" fmla="*/ 40 w 44"/>
                <a:gd name="T19" fmla="*/ 7 h 43"/>
                <a:gd name="T20" fmla="*/ 43 w 44"/>
                <a:gd name="T21" fmla="*/ 18 h 43"/>
                <a:gd name="T22" fmla="*/ 36 w 44"/>
                <a:gd name="T23" fmla="*/ 31 h 43"/>
                <a:gd name="T24" fmla="*/ 35 w 44"/>
                <a:gd name="T25" fmla="*/ 40 h 43"/>
                <a:gd name="T26" fmla="*/ 10 w 44"/>
                <a:gd name="T27" fmla="*/ 40 h 43"/>
                <a:gd name="T28" fmla="*/ 5 w 44"/>
                <a:gd name="T29" fmla="*/ 43 h 43"/>
                <a:gd name="T30" fmla="*/ 0 w 44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43">
                  <a:moveTo>
                    <a:pt x="0" y="43"/>
                  </a:moveTo>
                  <a:cubicBezTo>
                    <a:pt x="2" y="41"/>
                    <a:pt x="3" y="35"/>
                    <a:pt x="3" y="33"/>
                  </a:cubicBezTo>
                  <a:cubicBezTo>
                    <a:pt x="4" y="31"/>
                    <a:pt x="6" y="27"/>
                    <a:pt x="9" y="25"/>
                  </a:cubicBezTo>
                  <a:cubicBezTo>
                    <a:pt x="11" y="23"/>
                    <a:pt x="16" y="17"/>
                    <a:pt x="16" y="17"/>
                  </a:cubicBezTo>
                  <a:cubicBezTo>
                    <a:pt x="16" y="17"/>
                    <a:pt x="11" y="14"/>
                    <a:pt x="11" y="13"/>
                  </a:cubicBezTo>
                  <a:cubicBezTo>
                    <a:pt x="11" y="11"/>
                    <a:pt x="12" y="5"/>
                    <a:pt x="13" y="5"/>
                  </a:cubicBezTo>
                  <a:cubicBezTo>
                    <a:pt x="14" y="4"/>
                    <a:pt x="21" y="4"/>
                    <a:pt x="24" y="4"/>
                  </a:cubicBezTo>
                  <a:cubicBezTo>
                    <a:pt x="27" y="4"/>
                    <a:pt x="34" y="4"/>
                    <a:pt x="34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10"/>
                    <a:pt x="44" y="13"/>
                    <a:pt x="43" y="18"/>
                  </a:cubicBezTo>
                  <a:cubicBezTo>
                    <a:pt x="42" y="22"/>
                    <a:pt x="36" y="29"/>
                    <a:pt x="36" y="31"/>
                  </a:cubicBezTo>
                  <a:cubicBezTo>
                    <a:pt x="36" y="33"/>
                    <a:pt x="35" y="40"/>
                    <a:pt x="35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5" y="43"/>
                    <a:pt x="5" y="43"/>
                    <a:pt x="5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8" name="Freeform 119"/>
            <p:cNvSpPr>
              <a:spLocks/>
            </p:cNvSpPr>
            <p:nvPr/>
          </p:nvSpPr>
          <p:spPr bwMode="auto">
            <a:xfrm>
              <a:off x="5119365" y="4148004"/>
              <a:ext cx="42863" cy="46037"/>
            </a:xfrm>
            <a:custGeom>
              <a:avLst/>
              <a:gdLst>
                <a:gd name="T0" fmla="*/ 1 w 16"/>
                <a:gd name="T1" fmla="*/ 10 h 16"/>
                <a:gd name="T2" fmla="*/ 0 w 16"/>
                <a:gd name="T3" fmla="*/ 4 h 16"/>
                <a:gd name="T4" fmla="*/ 5 w 16"/>
                <a:gd name="T5" fmla="*/ 4 h 16"/>
                <a:gd name="T6" fmla="*/ 9 w 16"/>
                <a:gd name="T7" fmla="*/ 0 h 16"/>
                <a:gd name="T8" fmla="*/ 14 w 16"/>
                <a:gd name="T9" fmla="*/ 2 h 16"/>
                <a:gd name="T10" fmla="*/ 16 w 16"/>
                <a:gd name="T11" fmla="*/ 7 h 16"/>
                <a:gd name="T12" fmla="*/ 8 w 16"/>
                <a:gd name="T13" fmla="*/ 15 h 16"/>
                <a:gd name="T14" fmla="*/ 3 w 16"/>
                <a:gd name="T15" fmla="*/ 16 h 16"/>
                <a:gd name="T16" fmla="*/ 1 w 16"/>
                <a:gd name="T1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" y="10"/>
                  </a:move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8" y="4"/>
                    <a:pt x="6" y="0"/>
                    <a:pt x="9" y="0"/>
                  </a:cubicBezTo>
                  <a:cubicBezTo>
                    <a:pt x="12" y="0"/>
                    <a:pt x="14" y="2"/>
                    <a:pt x="14" y="2"/>
                  </a:cubicBezTo>
                  <a:cubicBezTo>
                    <a:pt x="13" y="3"/>
                    <a:pt x="16" y="5"/>
                    <a:pt x="16" y="7"/>
                  </a:cubicBezTo>
                  <a:cubicBezTo>
                    <a:pt x="15" y="8"/>
                    <a:pt x="10" y="13"/>
                    <a:pt x="8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3"/>
                    <a:pt x="2" y="11"/>
                    <a:pt x="1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19" name="Freeform 120"/>
            <p:cNvSpPr>
              <a:spLocks/>
            </p:cNvSpPr>
            <p:nvPr/>
          </p:nvSpPr>
          <p:spPr bwMode="auto">
            <a:xfrm>
              <a:off x="5109840" y="4271829"/>
              <a:ext cx="95250" cy="152401"/>
            </a:xfrm>
            <a:custGeom>
              <a:avLst/>
              <a:gdLst>
                <a:gd name="T0" fmla="*/ 3 w 40"/>
                <a:gd name="T1" fmla="*/ 26 h 53"/>
                <a:gd name="T2" fmla="*/ 2 w 40"/>
                <a:gd name="T3" fmla="*/ 10 h 53"/>
                <a:gd name="T4" fmla="*/ 6 w 40"/>
                <a:gd name="T5" fmla="*/ 3 h 53"/>
                <a:gd name="T6" fmla="*/ 19 w 40"/>
                <a:gd name="T7" fmla="*/ 0 h 53"/>
                <a:gd name="T8" fmla="*/ 20 w 40"/>
                <a:gd name="T9" fmla="*/ 3 h 53"/>
                <a:gd name="T10" fmla="*/ 36 w 40"/>
                <a:gd name="T11" fmla="*/ 11 h 53"/>
                <a:gd name="T12" fmla="*/ 38 w 40"/>
                <a:gd name="T13" fmla="*/ 13 h 53"/>
                <a:gd name="T14" fmla="*/ 40 w 40"/>
                <a:gd name="T15" fmla="*/ 17 h 53"/>
                <a:gd name="T16" fmla="*/ 38 w 40"/>
                <a:gd name="T17" fmla="*/ 23 h 53"/>
                <a:gd name="T18" fmla="*/ 39 w 40"/>
                <a:gd name="T19" fmla="*/ 33 h 53"/>
                <a:gd name="T20" fmla="*/ 36 w 40"/>
                <a:gd name="T21" fmla="*/ 39 h 53"/>
                <a:gd name="T22" fmla="*/ 36 w 40"/>
                <a:gd name="T23" fmla="*/ 46 h 53"/>
                <a:gd name="T24" fmla="*/ 16 w 40"/>
                <a:gd name="T25" fmla="*/ 53 h 53"/>
                <a:gd name="T26" fmla="*/ 10 w 40"/>
                <a:gd name="T27" fmla="*/ 42 h 53"/>
                <a:gd name="T28" fmla="*/ 10 w 40"/>
                <a:gd name="T29" fmla="*/ 42 h 53"/>
                <a:gd name="T30" fmla="*/ 12 w 40"/>
                <a:gd name="T31" fmla="*/ 32 h 53"/>
                <a:gd name="T32" fmla="*/ 3 w 40"/>
                <a:gd name="T33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53">
                  <a:moveTo>
                    <a:pt x="3" y="26"/>
                  </a:moveTo>
                  <a:cubicBezTo>
                    <a:pt x="2" y="23"/>
                    <a:pt x="3" y="13"/>
                    <a:pt x="2" y="10"/>
                  </a:cubicBezTo>
                  <a:cubicBezTo>
                    <a:pt x="0" y="8"/>
                    <a:pt x="6" y="3"/>
                    <a:pt x="6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19" y="2"/>
                    <a:pt x="20" y="3"/>
                  </a:cubicBezTo>
                  <a:cubicBezTo>
                    <a:pt x="21" y="6"/>
                    <a:pt x="34" y="10"/>
                    <a:pt x="36" y="11"/>
                  </a:cubicBezTo>
                  <a:cubicBezTo>
                    <a:pt x="37" y="11"/>
                    <a:pt x="38" y="12"/>
                    <a:pt x="38" y="13"/>
                  </a:cubicBezTo>
                  <a:cubicBezTo>
                    <a:pt x="39" y="14"/>
                    <a:pt x="39" y="16"/>
                    <a:pt x="40" y="17"/>
                  </a:cubicBezTo>
                  <a:cubicBezTo>
                    <a:pt x="40" y="19"/>
                    <a:pt x="40" y="21"/>
                    <a:pt x="38" y="23"/>
                  </a:cubicBezTo>
                  <a:cubicBezTo>
                    <a:pt x="37" y="25"/>
                    <a:pt x="39" y="31"/>
                    <a:pt x="39" y="33"/>
                  </a:cubicBezTo>
                  <a:cubicBezTo>
                    <a:pt x="39" y="35"/>
                    <a:pt x="38" y="36"/>
                    <a:pt x="36" y="39"/>
                  </a:cubicBezTo>
                  <a:cubicBezTo>
                    <a:pt x="35" y="42"/>
                    <a:pt x="36" y="46"/>
                    <a:pt x="36" y="46"/>
                  </a:cubicBezTo>
                  <a:cubicBezTo>
                    <a:pt x="35" y="47"/>
                    <a:pt x="18" y="52"/>
                    <a:pt x="16" y="5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2" y="41"/>
                    <a:pt x="12" y="34"/>
                    <a:pt x="12" y="32"/>
                  </a:cubicBezTo>
                  <a:cubicBezTo>
                    <a:pt x="12" y="30"/>
                    <a:pt x="4" y="29"/>
                    <a:pt x="3" y="2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0" name="Freeform 121"/>
            <p:cNvSpPr>
              <a:spLocks/>
            </p:cNvSpPr>
            <p:nvPr/>
          </p:nvSpPr>
          <p:spPr bwMode="auto">
            <a:xfrm>
              <a:off x="5128890" y="4116254"/>
              <a:ext cx="215900" cy="242887"/>
            </a:xfrm>
            <a:custGeom>
              <a:avLst/>
              <a:gdLst>
                <a:gd name="T0" fmla="*/ 1 w 86"/>
                <a:gd name="T1" fmla="*/ 38 h 83"/>
                <a:gd name="T2" fmla="*/ 0 w 86"/>
                <a:gd name="T3" fmla="*/ 27 h 83"/>
                <a:gd name="T4" fmla="*/ 5 w 86"/>
                <a:gd name="T5" fmla="*/ 26 h 83"/>
                <a:gd name="T6" fmla="*/ 13 w 86"/>
                <a:gd name="T7" fmla="*/ 18 h 83"/>
                <a:gd name="T8" fmla="*/ 11 w 86"/>
                <a:gd name="T9" fmla="*/ 13 h 83"/>
                <a:gd name="T10" fmla="*/ 13 w 86"/>
                <a:gd name="T11" fmla="*/ 6 h 83"/>
                <a:gd name="T12" fmla="*/ 10 w 86"/>
                <a:gd name="T13" fmla="*/ 0 h 83"/>
                <a:gd name="T14" fmla="*/ 35 w 86"/>
                <a:gd name="T15" fmla="*/ 0 h 83"/>
                <a:gd name="T16" fmla="*/ 63 w 86"/>
                <a:gd name="T17" fmla="*/ 15 h 83"/>
                <a:gd name="T18" fmla="*/ 66 w 86"/>
                <a:gd name="T19" fmla="*/ 22 h 83"/>
                <a:gd name="T20" fmla="*/ 77 w 86"/>
                <a:gd name="T21" fmla="*/ 29 h 83"/>
                <a:gd name="T22" fmla="*/ 73 w 86"/>
                <a:gd name="T23" fmla="*/ 40 h 83"/>
                <a:gd name="T24" fmla="*/ 78 w 86"/>
                <a:gd name="T25" fmla="*/ 47 h 83"/>
                <a:gd name="T26" fmla="*/ 77 w 86"/>
                <a:gd name="T27" fmla="*/ 55 h 83"/>
                <a:gd name="T28" fmla="*/ 81 w 86"/>
                <a:gd name="T29" fmla="*/ 68 h 83"/>
                <a:gd name="T30" fmla="*/ 86 w 86"/>
                <a:gd name="T31" fmla="*/ 73 h 83"/>
                <a:gd name="T32" fmla="*/ 77 w 86"/>
                <a:gd name="T33" fmla="*/ 78 h 83"/>
                <a:gd name="T34" fmla="*/ 67 w 86"/>
                <a:gd name="T35" fmla="*/ 80 h 83"/>
                <a:gd name="T36" fmla="*/ 57 w 86"/>
                <a:gd name="T37" fmla="*/ 83 h 83"/>
                <a:gd name="T38" fmla="*/ 49 w 86"/>
                <a:gd name="T39" fmla="*/ 81 h 83"/>
                <a:gd name="T40" fmla="*/ 44 w 86"/>
                <a:gd name="T41" fmla="*/ 82 h 83"/>
                <a:gd name="T42" fmla="*/ 40 w 86"/>
                <a:gd name="T43" fmla="*/ 68 h 83"/>
                <a:gd name="T44" fmla="*/ 35 w 86"/>
                <a:gd name="T45" fmla="*/ 67 h 83"/>
                <a:gd name="T46" fmla="*/ 30 w 86"/>
                <a:gd name="T47" fmla="*/ 67 h 83"/>
                <a:gd name="T48" fmla="*/ 28 w 86"/>
                <a:gd name="T49" fmla="*/ 65 h 83"/>
                <a:gd name="T50" fmla="*/ 12 w 86"/>
                <a:gd name="T51" fmla="*/ 57 h 83"/>
                <a:gd name="T52" fmla="*/ 11 w 86"/>
                <a:gd name="T53" fmla="*/ 54 h 83"/>
                <a:gd name="T54" fmla="*/ 7 w 86"/>
                <a:gd name="T55" fmla="*/ 46 h 83"/>
                <a:gd name="T56" fmla="*/ 1 w 86"/>
                <a:gd name="T57" fmla="*/ 3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83">
                  <a:moveTo>
                    <a:pt x="1" y="38"/>
                  </a:moveTo>
                  <a:cubicBezTo>
                    <a:pt x="1" y="36"/>
                    <a:pt x="1" y="31"/>
                    <a:pt x="0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4"/>
                    <a:pt x="12" y="19"/>
                    <a:pt x="13" y="18"/>
                  </a:cubicBezTo>
                  <a:cubicBezTo>
                    <a:pt x="13" y="16"/>
                    <a:pt x="10" y="14"/>
                    <a:pt x="11" y="13"/>
                  </a:cubicBezTo>
                  <a:cubicBezTo>
                    <a:pt x="12" y="11"/>
                    <a:pt x="14" y="8"/>
                    <a:pt x="13" y="6"/>
                  </a:cubicBezTo>
                  <a:cubicBezTo>
                    <a:pt x="12" y="4"/>
                    <a:pt x="10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61" y="14"/>
                    <a:pt x="63" y="15"/>
                  </a:cubicBezTo>
                  <a:cubicBezTo>
                    <a:pt x="65" y="16"/>
                    <a:pt x="65" y="21"/>
                    <a:pt x="66" y="22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5" y="32"/>
                    <a:pt x="72" y="37"/>
                    <a:pt x="73" y="40"/>
                  </a:cubicBezTo>
                  <a:cubicBezTo>
                    <a:pt x="73" y="43"/>
                    <a:pt x="80" y="45"/>
                    <a:pt x="78" y="47"/>
                  </a:cubicBezTo>
                  <a:cubicBezTo>
                    <a:pt x="77" y="49"/>
                    <a:pt x="76" y="51"/>
                    <a:pt x="77" y="55"/>
                  </a:cubicBezTo>
                  <a:cubicBezTo>
                    <a:pt x="77" y="59"/>
                    <a:pt x="78" y="65"/>
                    <a:pt x="81" y="68"/>
                  </a:cubicBezTo>
                  <a:cubicBezTo>
                    <a:pt x="83" y="70"/>
                    <a:pt x="86" y="72"/>
                    <a:pt x="86" y="73"/>
                  </a:cubicBezTo>
                  <a:cubicBezTo>
                    <a:pt x="86" y="73"/>
                    <a:pt x="79" y="77"/>
                    <a:pt x="77" y="78"/>
                  </a:cubicBezTo>
                  <a:cubicBezTo>
                    <a:pt x="75" y="79"/>
                    <a:pt x="69" y="79"/>
                    <a:pt x="67" y="80"/>
                  </a:cubicBezTo>
                  <a:cubicBezTo>
                    <a:pt x="65" y="81"/>
                    <a:pt x="61" y="83"/>
                    <a:pt x="57" y="83"/>
                  </a:cubicBezTo>
                  <a:cubicBezTo>
                    <a:pt x="54" y="83"/>
                    <a:pt x="51" y="82"/>
                    <a:pt x="49" y="81"/>
                  </a:cubicBezTo>
                  <a:cubicBezTo>
                    <a:pt x="48" y="81"/>
                    <a:pt x="46" y="82"/>
                    <a:pt x="44" y="82"/>
                  </a:cubicBezTo>
                  <a:cubicBezTo>
                    <a:pt x="44" y="82"/>
                    <a:pt x="41" y="70"/>
                    <a:pt x="40" y="68"/>
                  </a:cubicBezTo>
                  <a:cubicBezTo>
                    <a:pt x="38" y="66"/>
                    <a:pt x="35" y="67"/>
                    <a:pt x="35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6"/>
                    <a:pt x="29" y="65"/>
                    <a:pt x="28" y="65"/>
                  </a:cubicBezTo>
                  <a:cubicBezTo>
                    <a:pt x="26" y="64"/>
                    <a:pt x="13" y="60"/>
                    <a:pt x="12" y="57"/>
                  </a:cubicBezTo>
                  <a:cubicBezTo>
                    <a:pt x="11" y="56"/>
                    <a:pt x="11" y="55"/>
                    <a:pt x="11" y="54"/>
                  </a:cubicBezTo>
                  <a:cubicBezTo>
                    <a:pt x="10" y="51"/>
                    <a:pt x="9" y="47"/>
                    <a:pt x="7" y="46"/>
                  </a:cubicBezTo>
                  <a:cubicBezTo>
                    <a:pt x="5" y="44"/>
                    <a:pt x="1" y="40"/>
                    <a:pt x="1" y="3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1" name="Freeform 122"/>
            <p:cNvSpPr>
              <a:spLocks/>
            </p:cNvSpPr>
            <p:nvPr/>
          </p:nvSpPr>
          <p:spPr bwMode="auto">
            <a:xfrm>
              <a:off x="5119365" y="4116254"/>
              <a:ext cx="47625" cy="41275"/>
            </a:xfrm>
            <a:custGeom>
              <a:avLst/>
              <a:gdLst>
                <a:gd name="T0" fmla="*/ 6 w 18"/>
                <a:gd name="T1" fmla="*/ 15 h 15"/>
                <a:gd name="T2" fmla="*/ 1 w 18"/>
                <a:gd name="T3" fmla="*/ 15 h 15"/>
                <a:gd name="T4" fmla="*/ 0 w 18"/>
                <a:gd name="T5" fmla="*/ 12 h 15"/>
                <a:gd name="T6" fmla="*/ 4 w 18"/>
                <a:gd name="T7" fmla="*/ 3 h 15"/>
                <a:gd name="T8" fmla="*/ 9 w 18"/>
                <a:gd name="T9" fmla="*/ 3 h 15"/>
                <a:gd name="T10" fmla="*/ 14 w 18"/>
                <a:gd name="T11" fmla="*/ 0 h 15"/>
                <a:gd name="T12" fmla="*/ 17 w 18"/>
                <a:gd name="T13" fmla="*/ 6 h 15"/>
                <a:gd name="T14" fmla="*/ 15 w 18"/>
                <a:gd name="T15" fmla="*/ 13 h 15"/>
                <a:gd name="T16" fmla="*/ 10 w 18"/>
                <a:gd name="T17" fmla="*/ 11 h 15"/>
                <a:gd name="T18" fmla="*/ 6 w 18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5">
                  <a:moveTo>
                    <a:pt x="6" y="15"/>
                  </a:moveTo>
                  <a:cubicBezTo>
                    <a:pt x="3" y="15"/>
                    <a:pt x="1" y="15"/>
                    <a:pt x="1" y="15"/>
                  </a:cubicBezTo>
                  <a:cubicBezTo>
                    <a:pt x="1" y="14"/>
                    <a:pt x="0" y="13"/>
                    <a:pt x="0" y="12"/>
                  </a:cubicBezTo>
                  <a:cubicBezTo>
                    <a:pt x="0" y="9"/>
                    <a:pt x="3" y="4"/>
                    <a:pt x="4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6" y="4"/>
                    <a:pt x="17" y="6"/>
                  </a:cubicBezTo>
                  <a:cubicBezTo>
                    <a:pt x="18" y="8"/>
                    <a:pt x="16" y="11"/>
                    <a:pt x="15" y="13"/>
                  </a:cubicBezTo>
                  <a:cubicBezTo>
                    <a:pt x="15" y="13"/>
                    <a:pt x="13" y="11"/>
                    <a:pt x="10" y="11"/>
                  </a:cubicBezTo>
                  <a:cubicBezTo>
                    <a:pt x="7" y="11"/>
                    <a:pt x="9" y="15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2" name="Freeform 123"/>
            <p:cNvSpPr>
              <a:spLocks/>
            </p:cNvSpPr>
            <p:nvPr/>
          </p:nvSpPr>
          <p:spPr bwMode="auto">
            <a:xfrm>
              <a:off x="5084440" y="4746491"/>
              <a:ext cx="49213" cy="60325"/>
            </a:xfrm>
            <a:custGeom>
              <a:avLst/>
              <a:gdLst>
                <a:gd name="T0" fmla="*/ 1 w 19"/>
                <a:gd name="T1" fmla="*/ 9 h 20"/>
                <a:gd name="T2" fmla="*/ 13 w 19"/>
                <a:gd name="T3" fmla="*/ 1 h 20"/>
                <a:gd name="T4" fmla="*/ 19 w 19"/>
                <a:gd name="T5" fmla="*/ 7 h 20"/>
                <a:gd name="T6" fmla="*/ 14 w 19"/>
                <a:gd name="T7" fmla="*/ 14 h 20"/>
                <a:gd name="T8" fmla="*/ 9 w 19"/>
                <a:gd name="T9" fmla="*/ 19 h 20"/>
                <a:gd name="T10" fmla="*/ 3 w 19"/>
                <a:gd name="T11" fmla="*/ 13 h 20"/>
                <a:gd name="T12" fmla="*/ 1 w 19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" y="9"/>
                  </a:moveTo>
                  <a:cubicBezTo>
                    <a:pt x="2" y="8"/>
                    <a:pt x="9" y="0"/>
                    <a:pt x="13" y="1"/>
                  </a:cubicBezTo>
                  <a:cubicBezTo>
                    <a:pt x="16" y="1"/>
                    <a:pt x="19" y="5"/>
                    <a:pt x="19" y="7"/>
                  </a:cubicBezTo>
                  <a:cubicBezTo>
                    <a:pt x="19" y="9"/>
                    <a:pt x="15" y="14"/>
                    <a:pt x="14" y="14"/>
                  </a:cubicBezTo>
                  <a:cubicBezTo>
                    <a:pt x="13" y="14"/>
                    <a:pt x="11" y="17"/>
                    <a:pt x="9" y="19"/>
                  </a:cubicBezTo>
                  <a:cubicBezTo>
                    <a:pt x="8" y="20"/>
                    <a:pt x="3" y="13"/>
                    <a:pt x="3" y="13"/>
                  </a:cubicBezTo>
                  <a:cubicBezTo>
                    <a:pt x="2" y="12"/>
                    <a:pt x="0" y="11"/>
                    <a:pt x="1" y="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3" name="Freeform 124"/>
            <p:cNvSpPr>
              <a:spLocks/>
            </p:cNvSpPr>
            <p:nvPr/>
          </p:nvSpPr>
          <p:spPr bwMode="auto">
            <a:xfrm>
              <a:off x="5081264" y="2916104"/>
              <a:ext cx="52388" cy="82551"/>
            </a:xfrm>
            <a:custGeom>
              <a:avLst/>
              <a:gdLst>
                <a:gd name="T0" fmla="*/ 0 w 21"/>
                <a:gd name="T1" fmla="*/ 0 h 28"/>
                <a:gd name="T2" fmla="*/ 2 w 21"/>
                <a:gd name="T3" fmla="*/ 0 h 28"/>
                <a:gd name="T4" fmla="*/ 11 w 21"/>
                <a:gd name="T5" fmla="*/ 1 h 28"/>
                <a:gd name="T6" fmla="*/ 19 w 21"/>
                <a:gd name="T7" fmla="*/ 5 h 28"/>
                <a:gd name="T8" fmla="*/ 20 w 21"/>
                <a:gd name="T9" fmla="*/ 10 h 28"/>
                <a:gd name="T10" fmla="*/ 20 w 21"/>
                <a:gd name="T11" fmla="*/ 18 h 28"/>
                <a:gd name="T12" fmla="*/ 16 w 21"/>
                <a:gd name="T13" fmla="*/ 20 h 28"/>
                <a:gd name="T14" fmla="*/ 14 w 21"/>
                <a:gd name="T15" fmla="*/ 28 h 28"/>
                <a:gd name="T16" fmla="*/ 10 w 21"/>
                <a:gd name="T17" fmla="*/ 27 h 28"/>
                <a:gd name="T18" fmla="*/ 9 w 21"/>
                <a:gd name="T19" fmla="*/ 15 h 28"/>
                <a:gd name="T20" fmla="*/ 2 w 21"/>
                <a:gd name="T21" fmla="*/ 6 h 28"/>
                <a:gd name="T22" fmla="*/ 0 w 21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8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9" y="0"/>
                    <a:pt x="11" y="1"/>
                  </a:cubicBezTo>
                  <a:cubicBezTo>
                    <a:pt x="13" y="2"/>
                    <a:pt x="18" y="3"/>
                    <a:pt x="19" y="5"/>
                  </a:cubicBezTo>
                  <a:cubicBezTo>
                    <a:pt x="19" y="7"/>
                    <a:pt x="19" y="9"/>
                    <a:pt x="20" y="10"/>
                  </a:cubicBezTo>
                  <a:cubicBezTo>
                    <a:pt x="21" y="12"/>
                    <a:pt x="20" y="18"/>
                    <a:pt x="20" y="18"/>
                  </a:cubicBezTo>
                  <a:cubicBezTo>
                    <a:pt x="20" y="18"/>
                    <a:pt x="16" y="19"/>
                    <a:pt x="16" y="2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2" y="28"/>
                    <a:pt x="10" y="28"/>
                    <a:pt x="10" y="27"/>
                  </a:cubicBezTo>
                  <a:cubicBezTo>
                    <a:pt x="10" y="25"/>
                    <a:pt x="11" y="17"/>
                    <a:pt x="9" y="15"/>
                  </a:cubicBezTo>
                  <a:cubicBezTo>
                    <a:pt x="8" y="12"/>
                    <a:pt x="3" y="7"/>
                    <a:pt x="2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4" name="Freeform 126"/>
            <p:cNvSpPr>
              <a:spLocks/>
            </p:cNvSpPr>
            <p:nvPr/>
          </p:nvSpPr>
          <p:spPr bwMode="auto">
            <a:xfrm>
              <a:off x="5041578" y="3359016"/>
              <a:ext cx="207962" cy="241300"/>
            </a:xfrm>
            <a:custGeom>
              <a:avLst/>
              <a:gdLst>
                <a:gd name="T0" fmla="*/ 65 w 83"/>
                <a:gd name="T1" fmla="*/ 79 h 83"/>
                <a:gd name="T2" fmla="*/ 2 w 83"/>
                <a:gd name="T3" fmla="*/ 79 h 83"/>
                <a:gd name="T4" fmla="*/ 2 w 83"/>
                <a:gd name="T5" fmla="*/ 22 h 83"/>
                <a:gd name="T6" fmla="*/ 0 w 83"/>
                <a:gd name="T7" fmla="*/ 13 h 83"/>
                <a:gd name="T8" fmla="*/ 4 w 83"/>
                <a:gd name="T9" fmla="*/ 8 h 83"/>
                <a:gd name="T10" fmla="*/ 4 w 83"/>
                <a:gd name="T11" fmla="*/ 2 h 83"/>
                <a:gd name="T12" fmla="*/ 14 w 83"/>
                <a:gd name="T13" fmla="*/ 2 h 83"/>
                <a:gd name="T14" fmla="*/ 33 w 83"/>
                <a:gd name="T15" fmla="*/ 7 h 83"/>
                <a:gd name="T16" fmla="*/ 44 w 83"/>
                <a:gd name="T17" fmla="*/ 2 h 83"/>
                <a:gd name="T18" fmla="*/ 49 w 83"/>
                <a:gd name="T19" fmla="*/ 1 h 83"/>
                <a:gd name="T20" fmla="*/ 55 w 83"/>
                <a:gd name="T21" fmla="*/ 2 h 83"/>
                <a:gd name="T22" fmla="*/ 61 w 83"/>
                <a:gd name="T23" fmla="*/ 6 h 83"/>
                <a:gd name="T24" fmla="*/ 71 w 83"/>
                <a:gd name="T25" fmla="*/ 4 h 83"/>
                <a:gd name="T26" fmla="*/ 77 w 83"/>
                <a:gd name="T27" fmla="*/ 21 h 83"/>
                <a:gd name="T28" fmla="*/ 77 w 83"/>
                <a:gd name="T29" fmla="*/ 21 h 83"/>
                <a:gd name="T30" fmla="*/ 73 w 83"/>
                <a:gd name="T31" fmla="*/ 30 h 83"/>
                <a:gd name="T32" fmla="*/ 69 w 83"/>
                <a:gd name="T33" fmla="*/ 28 h 83"/>
                <a:gd name="T34" fmla="*/ 62 w 83"/>
                <a:gd name="T35" fmla="*/ 16 h 83"/>
                <a:gd name="T36" fmla="*/ 58 w 83"/>
                <a:gd name="T37" fmla="*/ 15 h 83"/>
                <a:gd name="T38" fmla="*/ 57 w 83"/>
                <a:gd name="T39" fmla="*/ 18 h 83"/>
                <a:gd name="T40" fmla="*/ 65 w 83"/>
                <a:gd name="T41" fmla="*/ 33 h 83"/>
                <a:gd name="T42" fmla="*/ 70 w 83"/>
                <a:gd name="T43" fmla="*/ 42 h 83"/>
                <a:gd name="T44" fmla="*/ 82 w 83"/>
                <a:gd name="T45" fmla="*/ 64 h 83"/>
                <a:gd name="T46" fmla="*/ 83 w 83"/>
                <a:gd name="T47" fmla="*/ 72 h 83"/>
                <a:gd name="T48" fmla="*/ 78 w 83"/>
                <a:gd name="T49" fmla="*/ 73 h 83"/>
                <a:gd name="T50" fmla="*/ 76 w 83"/>
                <a:gd name="T51" fmla="*/ 78 h 83"/>
                <a:gd name="T52" fmla="*/ 70 w 83"/>
                <a:gd name="T53" fmla="*/ 82 h 83"/>
                <a:gd name="T54" fmla="*/ 65 w 83"/>
                <a:gd name="T55" fmla="*/ 7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83">
                  <a:moveTo>
                    <a:pt x="65" y="79"/>
                  </a:moveTo>
                  <a:cubicBezTo>
                    <a:pt x="2" y="79"/>
                    <a:pt x="2" y="79"/>
                    <a:pt x="2" y="79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0" y="17"/>
                    <a:pt x="0" y="13"/>
                  </a:cubicBezTo>
                  <a:cubicBezTo>
                    <a:pt x="0" y="10"/>
                    <a:pt x="4" y="10"/>
                    <a:pt x="4" y="8"/>
                  </a:cubicBezTo>
                  <a:cubicBezTo>
                    <a:pt x="4" y="6"/>
                    <a:pt x="4" y="2"/>
                    <a:pt x="4" y="2"/>
                  </a:cubicBezTo>
                  <a:cubicBezTo>
                    <a:pt x="7" y="2"/>
                    <a:pt x="11" y="2"/>
                    <a:pt x="14" y="2"/>
                  </a:cubicBezTo>
                  <a:cubicBezTo>
                    <a:pt x="16" y="2"/>
                    <a:pt x="30" y="7"/>
                    <a:pt x="33" y="7"/>
                  </a:cubicBezTo>
                  <a:cubicBezTo>
                    <a:pt x="37" y="7"/>
                    <a:pt x="42" y="3"/>
                    <a:pt x="44" y="2"/>
                  </a:cubicBezTo>
                  <a:cubicBezTo>
                    <a:pt x="47" y="1"/>
                    <a:pt x="47" y="1"/>
                    <a:pt x="49" y="1"/>
                  </a:cubicBezTo>
                  <a:cubicBezTo>
                    <a:pt x="52" y="0"/>
                    <a:pt x="53" y="1"/>
                    <a:pt x="55" y="2"/>
                  </a:cubicBezTo>
                  <a:cubicBezTo>
                    <a:pt x="57" y="3"/>
                    <a:pt x="59" y="6"/>
                    <a:pt x="61" y="6"/>
                  </a:cubicBezTo>
                  <a:cubicBezTo>
                    <a:pt x="64" y="5"/>
                    <a:pt x="69" y="6"/>
                    <a:pt x="71" y="4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5" y="23"/>
                    <a:pt x="74" y="30"/>
                    <a:pt x="73" y="30"/>
                  </a:cubicBezTo>
                  <a:cubicBezTo>
                    <a:pt x="72" y="30"/>
                    <a:pt x="71" y="30"/>
                    <a:pt x="69" y="28"/>
                  </a:cubicBezTo>
                  <a:cubicBezTo>
                    <a:pt x="68" y="26"/>
                    <a:pt x="63" y="18"/>
                    <a:pt x="62" y="16"/>
                  </a:cubicBezTo>
                  <a:cubicBezTo>
                    <a:pt x="61" y="13"/>
                    <a:pt x="59" y="13"/>
                    <a:pt x="58" y="15"/>
                  </a:cubicBezTo>
                  <a:cubicBezTo>
                    <a:pt x="57" y="17"/>
                    <a:pt x="58" y="17"/>
                    <a:pt x="57" y="18"/>
                  </a:cubicBezTo>
                  <a:cubicBezTo>
                    <a:pt x="57" y="20"/>
                    <a:pt x="63" y="31"/>
                    <a:pt x="65" y="33"/>
                  </a:cubicBezTo>
                  <a:cubicBezTo>
                    <a:pt x="67" y="35"/>
                    <a:pt x="68" y="39"/>
                    <a:pt x="70" y="42"/>
                  </a:cubicBezTo>
                  <a:cubicBezTo>
                    <a:pt x="73" y="45"/>
                    <a:pt x="82" y="62"/>
                    <a:pt x="82" y="64"/>
                  </a:cubicBezTo>
                  <a:cubicBezTo>
                    <a:pt x="82" y="65"/>
                    <a:pt x="82" y="69"/>
                    <a:pt x="83" y="72"/>
                  </a:cubicBezTo>
                  <a:cubicBezTo>
                    <a:pt x="83" y="72"/>
                    <a:pt x="80" y="73"/>
                    <a:pt x="78" y="73"/>
                  </a:cubicBezTo>
                  <a:cubicBezTo>
                    <a:pt x="77" y="73"/>
                    <a:pt x="76" y="78"/>
                    <a:pt x="76" y="78"/>
                  </a:cubicBezTo>
                  <a:cubicBezTo>
                    <a:pt x="76" y="78"/>
                    <a:pt x="72" y="81"/>
                    <a:pt x="70" y="82"/>
                  </a:cubicBezTo>
                  <a:cubicBezTo>
                    <a:pt x="68" y="83"/>
                    <a:pt x="67" y="80"/>
                    <a:pt x="65" y="7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5" name="Freeform 128"/>
            <p:cNvSpPr>
              <a:spLocks/>
            </p:cNvSpPr>
            <p:nvPr/>
          </p:nvSpPr>
          <p:spPr bwMode="auto">
            <a:xfrm>
              <a:off x="5051103" y="4443279"/>
              <a:ext cx="150812" cy="160338"/>
            </a:xfrm>
            <a:custGeom>
              <a:avLst/>
              <a:gdLst>
                <a:gd name="T0" fmla="*/ 2 w 60"/>
                <a:gd name="T1" fmla="*/ 20 h 53"/>
                <a:gd name="T2" fmla="*/ 0 w 60"/>
                <a:gd name="T3" fmla="*/ 16 h 53"/>
                <a:gd name="T4" fmla="*/ 12 w 60"/>
                <a:gd name="T5" fmla="*/ 18 h 53"/>
                <a:gd name="T6" fmla="*/ 21 w 60"/>
                <a:gd name="T7" fmla="*/ 10 h 53"/>
                <a:gd name="T8" fmla="*/ 28 w 60"/>
                <a:gd name="T9" fmla="*/ 6 h 53"/>
                <a:gd name="T10" fmla="*/ 32 w 60"/>
                <a:gd name="T11" fmla="*/ 0 h 53"/>
                <a:gd name="T12" fmla="*/ 36 w 60"/>
                <a:gd name="T13" fmla="*/ 0 h 53"/>
                <a:gd name="T14" fmla="*/ 39 w 60"/>
                <a:gd name="T15" fmla="*/ 0 h 53"/>
                <a:gd name="T16" fmla="*/ 39 w 60"/>
                <a:gd name="T17" fmla="*/ 0 h 53"/>
                <a:gd name="T18" fmla="*/ 40 w 60"/>
                <a:gd name="T19" fmla="*/ 3 h 53"/>
                <a:gd name="T20" fmla="*/ 48 w 60"/>
                <a:gd name="T21" fmla="*/ 4 h 53"/>
                <a:gd name="T22" fmla="*/ 58 w 60"/>
                <a:gd name="T23" fmla="*/ 9 h 53"/>
                <a:gd name="T24" fmla="*/ 59 w 60"/>
                <a:gd name="T25" fmla="*/ 25 h 53"/>
                <a:gd name="T26" fmla="*/ 59 w 60"/>
                <a:gd name="T27" fmla="*/ 33 h 53"/>
                <a:gd name="T28" fmla="*/ 57 w 60"/>
                <a:gd name="T29" fmla="*/ 38 h 53"/>
                <a:gd name="T30" fmla="*/ 55 w 60"/>
                <a:gd name="T31" fmla="*/ 45 h 53"/>
                <a:gd name="T32" fmla="*/ 51 w 60"/>
                <a:gd name="T33" fmla="*/ 49 h 53"/>
                <a:gd name="T34" fmla="*/ 46 w 60"/>
                <a:gd name="T35" fmla="*/ 53 h 53"/>
                <a:gd name="T36" fmla="*/ 46 w 60"/>
                <a:gd name="T37" fmla="*/ 53 h 53"/>
                <a:gd name="T38" fmla="*/ 39 w 60"/>
                <a:gd name="T39" fmla="*/ 52 h 53"/>
                <a:gd name="T40" fmla="*/ 32 w 60"/>
                <a:gd name="T41" fmla="*/ 50 h 53"/>
                <a:gd name="T42" fmla="*/ 30 w 60"/>
                <a:gd name="T43" fmla="*/ 49 h 53"/>
                <a:gd name="T44" fmla="*/ 20 w 60"/>
                <a:gd name="T45" fmla="*/ 45 h 53"/>
                <a:gd name="T46" fmla="*/ 19 w 60"/>
                <a:gd name="T47" fmla="*/ 38 h 53"/>
                <a:gd name="T48" fmla="*/ 16 w 60"/>
                <a:gd name="T49" fmla="*/ 39 h 53"/>
                <a:gd name="T50" fmla="*/ 11 w 60"/>
                <a:gd name="T51" fmla="*/ 34 h 53"/>
                <a:gd name="T52" fmla="*/ 2 w 60"/>
                <a:gd name="T53" fmla="*/ 22 h 53"/>
                <a:gd name="T54" fmla="*/ 2 w 60"/>
                <a:gd name="T5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0" h="53">
                  <a:moveTo>
                    <a:pt x="2" y="2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4" y="17"/>
                    <a:pt x="11" y="18"/>
                    <a:pt x="12" y="18"/>
                  </a:cubicBezTo>
                  <a:cubicBezTo>
                    <a:pt x="14" y="18"/>
                    <a:pt x="19" y="11"/>
                    <a:pt x="21" y="10"/>
                  </a:cubicBezTo>
                  <a:cubicBezTo>
                    <a:pt x="24" y="9"/>
                    <a:pt x="28" y="6"/>
                    <a:pt x="28" y="6"/>
                  </a:cubicBezTo>
                  <a:cubicBezTo>
                    <a:pt x="28" y="6"/>
                    <a:pt x="30" y="0"/>
                    <a:pt x="32" y="0"/>
                  </a:cubicBezTo>
                  <a:cubicBezTo>
                    <a:pt x="34" y="0"/>
                    <a:pt x="36" y="0"/>
                    <a:pt x="3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1"/>
                    <a:pt x="40" y="3"/>
                    <a:pt x="40" y="3"/>
                  </a:cubicBezTo>
                  <a:cubicBezTo>
                    <a:pt x="40" y="3"/>
                    <a:pt x="46" y="4"/>
                    <a:pt x="48" y="4"/>
                  </a:cubicBezTo>
                  <a:cubicBezTo>
                    <a:pt x="50" y="4"/>
                    <a:pt x="57" y="8"/>
                    <a:pt x="58" y="9"/>
                  </a:cubicBezTo>
                  <a:cubicBezTo>
                    <a:pt x="59" y="10"/>
                    <a:pt x="60" y="22"/>
                    <a:pt x="59" y="25"/>
                  </a:cubicBezTo>
                  <a:cubicBezTo>
                    <a:pt x="58" y="28"/>
                    <a:pt x="59" y="32"/>
                    <a:pt x="59" y="33"/>
                  </a:cubicBezTo>
                  <a:cubicBezTo>
                    <a:pt x="59" y="35"/>
                    <a:pt x="59" y="36"/>
                    <a:pt x="57" y="38"/>
                  </a:cubicBezTo>
                  <a:cubicBezTo>
                    <a:pt x="55" y="39"/>
                    <a:pt x="55" y="43"/>
                    <a:pt x="55" y="45"/>
                  </a:cubicBezTo>
                  <a:cubicBezTo>
                    <a:pt x="55" y="46"/>
                    <a:pt x="54" y="47"/>
                    <a:pt x="51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2"/>
                    <a:pt x="41" y="52"/>
                    <a:pt x="39" y="52"/>
                  </a:cubicBezTo>
                  <a:cubicBezTo>
                    <a:pt x="37" y="52"/>
                    <a:pt x="34" y="51"/>
                    <a:pt x="32" y="50"/>
                  </a:cubicBezTo>
                  <a:cubicBezTo>
                    <a:pt x="31" y="50"/>
                    <a:pt x="30" y="49"/>
                    <a:pt x="30" y="49"/>
                  </a:cubicBezTo>
                  <a:cubicBezTo>
                    <a:pt x="27" y="48"/>
                    <a:pt x="21" y="46"/>
                    <a:pt x="20" y="45"/>
                  </a:cubicBezTo>
                  <a:cubicBezTo>
                    <a:pt x="20" y="44"/>
                    <a:pt x="19" y="38"/>
                    <a:pt x="19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3" y="35"/>
                    <a:pt x="11" y="34"/>
                  </a:cubicBezTo>
                  <a:cubicBezTo>
                    <a:pt x="8" y="32"/>
                    <a:pt x="4" y="24"/>
                    <a:pt x="2" y="22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6" name="Freeform 129"/>
            <p:cNvSpPr>
              <a:spLocks/>
            </p:cNvSpPr>
            <p:nvPr/>
          </p:nvSpPr>
          <p:spPr bwMode="auto">
            <a:xfrm>
              <a:off x="4989190" y="4340091"/>
              <a:ext cx="161925" cy="155576"/>
            </a:xfrm>
            <a:custGeom>
              <a:avLst/>
              <a:gdLst>
                <a:gd name="T0" fmla="*/ 9 w 64"/>
                <a:gd name="T1" fmla="*/ 51 h 54"/>
                <a:gd name="T2" fmla="*/ 0 w 64"/>
                <a:gd name="T3" fmla="*/ 40 h 54"/>
                <a:gd name="T4" fmla="*/ 0 w 64"/>
                <a:gd name="T5" fmla="*/ 16 h 54"/>
                <a:gd name="T6" fmla="*/ 16 w 64"/>
                <a:gd name="T7" fmla="*/ 16 h 54"/>
                <a:gd name="T8" fmla="*/ 15 w 64"/>
                <a:gd name="T9" fmla="*/ 0 h 54"/>
                <a:gd name="T10" fmla="*/ 26 w 64"/>
                <a:gd name="T11" fmla="*/ 2 h 54"/>
                <a:gd name="T12" fmla="*/ 34 w 64"/>
                <a:gd name="T13" fmla="*/ 7 h 54"/>
                <a:gd name="T14" fmla="*/ 40 w 64"/>
                <a:gd name="T15" fmla="*/ 4 h 54"/>
                <a:gd name="T16" fmla="*/ 50 w 64"/>
                <a:gd name="T17" fmla="*/ 13 h 54"/>
                <a:gd name="T18" fmla="*/ 58 w 64"/>
                <a:gd name="T19" fmla="*/ 19 h 54"/>
                <a:gd name="T20" fmla="*/ 64 w 64"/>
                <a:gd name="T21" fmla="*/ 30 h 54"/>
                <a:gd name="T22" fmla="*/ 64 w 64"/>
                <a:gd name="T23" fmla="*/ 31 h 54"/>
                <a:gd name="T24" fmla="*/ 64 w 64"/>
                <a:gd name="T25" fmla="*/ 36 h 54"/>
                <a:gd name="T26" fmla="*/ 64 w 64"/>
                <a:gd name="T27" fmla="*/ 36 h 54"/>
                <a:gd name="T28" fmla="*/ 61 w 64"/>
                <a:gd name="T29" fmla="*/ 36 h 54"/>
                <a:gd name="T30" fmla="*/ 57 w 64"/>
                <a:gd name="T31" fmla="*/ 36 h 54"/>
                <a:gd name="T32" fmla="*/ 53 w 64"/>
                <a:gd name="T33" fmla="*/ 42 h 54"/>
                <a:gd name="T34" fmla="*/ 46 w 64"/>
                <a:gd name="T35" fmla="*/ 46 h 54"/>
                <a:gd name="T36" fmla="*/ 37 w 64"/>
                <a:gd name="T37" fmla="*/ 54 h 54"/>
                <a:gd name="T38" fmla="*/ 25 w 64"/>
                <a:gd name="T39" fmla="*/ 52 h 54"/>
                <a:gd name="T40" fmla="*/ 23 w 64"/>
                <a:gd name="T41" fmla="*/ 51 h 54"/>
                <a:gd name="T42" fmla="*/ 9 w 64"/>
                <a:gd name="T43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" h="54">
                  <a:moveTo>
                    <a:pt x="9" y="51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26" y="2"/>
                    <a:pt x="26" y="2"/>
                  </a:cubicBezTo>
                  <a:cubicBezTo>
                    <a:pt x="26" y="2"/>
                    <a:pt x="32" y="7"/>
                    <a:pt x="34" y="7"/>
                  </a:cubicBezTo>
                  <a:cubicBezTo>
                    <a:pt x="37" y="7"/>
                    <a:pt x="40" y="2"/>
                    <a:pt x="40" y="4"/>
                  </a:cubicBezTo>
                  <a:cubicBezTo>
                    <a:pt x="42" y="6"/>
                    <a:pt x="47" y="11"/>
                    <a:pt x="50" y="13"/>
                  </a:cubicBezTo>
                  <a:cubicBezTo>
                    <a:pt x="52" y="16"/>
                    <a:pt x="55" y="19"/>
                    <a:pt x="58" y="1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1"/>
                  </a:cubicBezTo>
                  <a:cubicBezTo>
                    <a:pt x="64" y="31"/>
                    <a:pt x="64" y="34"/>
                    <a:pt x="64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59" y="36"/>
                    <a:pt x="57" y="36"/>
                  </a:cubicBezTo>
                  <a:cubicBezTo>
                    <a:pt x="55" y="36"/>
                    <a:pt x="53" y="42"/>
                    <a:pt x="53" y="42"/>
                  </a:cubicBezTo>
                  <a:cubicBezTo>
                    <a:pt x="53" y="42"/>
                    <a:pt x="49" y="45"/>
                    <a:pt x="46" y="46"/>
                  </a:cubicBezTo>
                  <a:cubicBezTo>
                    <a:pt x="44" y="47"/>
                    <a:pt x="39" y="54"/>
                    <a:pt x="37" y="54"/>
                  </a:cubicBezTo>
                  <a:cubicBezTo>
                    <a:pt x="36" y="54"/>
                    <a:pt x="29" y="53"/>
                    <a:pt x="25" y="52"/>
                  </a:cubicBezTo>
                  <a:cubicBezTo>
                    <a:pt x="24" y="52"/>
                    <a:pt x="23" y="52"/>
                    <a:pt x="23" y="51"/>
                  </a:cubicBezTo>
                  <a:cubicBezTo>
                    <a:pt x="22" y="50"/>
                    <a:pt x="15" y="51"/>
                    <a:pt x="9" y="5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7" name="Freeform 130"/>
            <p:cNvSpPr>
              <a:spLocks/>
            </p:cNvSpPr>
            <p:nvPr/>
          </p:nvSpPr>
          <p:spPr bwMode="auto">
            <a:xfrm>
              <a:off x="5013003" y="2685915"/>
              <a:ext cx="179388" cy="150814"/>
            </a:xfrm>
            <a:custGeom>
              <a:avLst/>
              <a:gdLst>
                <a:gd name="T0" fmla="*/ 5 w 73"/>
                <a:gd name="T1" fmla="*/ 43 h 51"/>
                <a:gd name="T2" fmla="*/ 0 w 73"/>
                <a:gd name="T3" fmla="*/ 40 h 51"/>
                <a:gd name="T4" fmla="*/ 6 w 73"/>
                <a:gd name="T5" fmla="*/ 32 h 51"/>
                <a:gd name="T6" fmla="*/ 3 w 73"/>
                <a:gd name="T7" fmla="*/ 23 h 51"/>
                <a:gd name="T8" fmla="*/ 13 w 73"/>
                <a:gd name="T9" fmla="*/ 22 h 51"/>
                <a:gd name="T10" fmla="*/ 19 w 73"/>
                <a:gd name="T11" fmla="*/ 18 h 51"/>
                <a:gd name="T12" fmla="*/ 21 w 73"/>
                <a:gd name="T13" fmla="*/ 13 h 51"/>
                <a:gd name="T14" fmla="*/ 26 w 73"/>
                <a:gd name="T15" fmla="*/ 11 h 51"/>
                <a:gd name="T16" fmla="*/ 27 w 73"/>
                <a:gd name="T17" fmla="*/ 5 h 51"/>
                <a:gd name="T18" fmla="*/ 38 w 73"/>
                <a:gd name="T19" fmla="*/ 0 h 51"/>
                <a:gd name="T20" fmla="*/ 48 w 73"/>
                <a:gd name="T21" fmla="*/ 2 h 51"/>
                <a:gd name="T22" fmla="*/ 59 w 73"/>
                <a:gd name="T23" fmla="*/ 5 h 51"/>
                <a:gd name="T24" fmla="*/ 59 w 73"/>
                <a:gd name="T25" fmla="*/ 13 h 51"/>
                <a:gd name="T26" fmla="*/ 65 w 73"/>
                <a:gd name="T27" fmla="*/ 21 h 51"/>
                <a:gd name="T28" fmla="*/ 72 w 73"/>
                <a:gd name="T29" fmla="*/ 30 h 51"/>
                <a:gd name="T30" fmla="*/ 63 w 73"/>
                <a:gd name="T31" fmla="*/ 32 h 51"/>
                <a:gd name="T32" fmla="*/ 65 w 73"/>
                <a:gd name="T33" fmla="*/ 41 h 51"/>
                <a:gd name="T34" fmla="*/ 60 w 73"/>
                <a:gd name="T35" fmla="*/ 43 h 51"/>
                <a:gd name="T36" fmla="*/ 57 w 73"/>
                <a:gd name="T37" fmla="*/ 50 h 51"/>
                <a:gd name="T38" fmla="*/ 48 w 73"/>
                <a:gd name="T39" fmla="*/ 49 h 51"/>
                <a:gd name="T40" fmla="*/ 35 w 73"/>
                <a:gd name="T41" fmla="*/ 46 h 51"/>
                <a:gd name="T42" fmla="*/ 20 w 73"/>
                <a:gd name="T43" fmla="*/ 43 h 51"/>
                <a:gd name="T44" fmla="*/ 12 w 73"/>
                <a:gd name="T45" fmla="*/ 45 h 51"/>
                <a:gd name="T46" fmla="*/ 4 w 73"/>
                <a:gd name="T47" fmla="*/ 48 h 51"/>
                <a:gd name="T48" fmla="*/ 4 w 73"/>
                <a:gd name="T49" fmla="*/ 48 h 51"/>
                <a:gd name="T50" fmla="*/ 5 w 73"/>
                <a:gd name="T51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51">
                  <a:moveTo>
                    <a:pt x="5" y="43"/>
                  </a:moveTo>
                  <a:cubicBezTo>
                    <a:pt x="3" y="42"/>
                    <a:pt x="0" y="41"/>
                    <a:pt x="0" y="40"/>
                  </a:cubicBezTo>
                  <a:cubicBezTo>
                    <a:pt x="0" y="39"/>
                    <a:pt x="6" y="34"/>
                    <a:pt x="6" y="32"/>
                  </a:cubicBezTo>
                  <a:cubicBezTo>
                    <a:pt x="6" y="31"/>
                    <a:pt x="4" y="26"/>
                    <a:pt x="3" y="23"/>
                  </a:cubicBezTo>
                  <a:cubicBezTo>
                    <a:pt x="3" y="23"/>
                    <a:pt x="11" y="23"/>
                    <a:pt x="13" y="22"/>
                  </a:cubicBezTo>
                  <a:cubicBezTo>
                    <a:pt x="14" y="20"/>
                    <a:pt x="18" y="19"/>
                    <a:pt x="19" y="18"/>
                  </a:cubicBezTo>
                  <a:cubicBezTo>
                    <a:pt x="20" y="17"/>
                    <a:pt x="21" y="13"/>
                    <a:pt x="21" y="13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9" y="5"/>
                    <a:pt x="38" y="0"/>
                    <a:pt x="38" y="0"/>
                  </a:cubicBezTo>
                  <a:cubicBezTo>
                    <a:pt x="40" y="0"/>
                    <a:pt x="45" y="1"/>
                    <a:pt x="48" y="2"/>
                  </a:cubicBezTo>
                  <a:cubicBezTo>
                    <a:pt x="51" y="3"/>
                    <a:pt x="57" y="3"/>
                    <a:pt x="59" y="5"/>
                  </a:cubicBezTo>
                  <a:cubicBezTo>
                    <a:pt x="61" y="7"/>
                    <a:pt x="59" y="11"/>
                    <a:pt x="59" y="13"/>
                  </a:cubicBezTo>
                  <a:cubicBezTo>
                    <a:pt x="59" y="15"/>
                    <a:pt x="63" y="18"/>
                    <a:pt x="65" y="21"/>
                  </a:cubicBezTo>
                  <a:cubicBezTo>
                    <a:pt x="67" y="23"/>
                    <a:pt x="73" y="28"/>
                    <a:pt x="72" y="30"/>
                  </a:cubicBezTo>
                  <a:cubicBezTo>
                    <a:pt x="72" y="32"/>
                    <a:pt x="63" y="30"/>
                    <a:pt x="63" y="32"/>
                  </a:cubicBezTo>
                  <a:cubicBezTo>
                    <a:pt x="62" y="33"/>
                    <a:pt x="65" y="41"/>
                    <a:pt x="65" y="41"/>
                  </a:cubicBezTo>
                  <a:cubicBezTo>
                    <a:pt x="63" y="42"/>
                    <a:pt x="61" y="43"/>
                    <a:pt x="60" y="43"/>
                  </a:cubicBezTo>
                  <a:cubicBezTo>
                    <a:pt x="59" y="44"/>
                    <a:pt x="59" y="49"/>
                    <a:pt x="57" y="50"/>
                  </a:cubicBezTo>
                  <a:cubicBezTo>
                    <a:pt x="56" y="51"/>
                    <a:pt x="51" y="50"/>
                    <a:pt x="48" y="49"/>
                  </a:cubicBezTo>
                  <a:cubicBezTo>
                    <a:pt x="45" y="49"/>
                    <a:pt x="38" y="47"/>
                    <a:pt x="35" y="46"/>
                  </a:cubicBezTo>
                  <a:cubicBezTo>
                    <a:pt x="33" y="46"/>
                    <a:pt x="23" y="43"/>
                    <a:pt x="20" y="43"/>
                  </a:cubicBezTo>
                  <a:cubicBezTo>
                    <a:pt x="17" y="43"/>
                    <a:pt x="14" y="44"/>
                    <a:pt x="12" y="45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6"/>
                    <a:pt x="6" y="45"/>
                    <a:pt x="5" y="4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8" name="Freeform 131"/>
            <p:cNvSpPr>
              <a:spLocks/>
            </p:cNvSpPr>
            <p:nvPr/>
          </p:nvSpPr>
          <p:spPr bwMode="auto">
            <a:xfrm>
              <a:off x="4989190" y="2800216"/>
              <a:ext cx="346075" cy="236538"/>
            </a:xfrm>
            <a:custGeom>
              <a:avLst/>
              <a:gdLst>
                <a:gd name="T0" fmla="*/ 1 w 138"/>
                <a:gd name="T1" fmla="*/ 40 h 82"/>
                <a:gd name="T2" fmla="*/ 4 w 138"/>
                <a:gd name="T3" fmla="*/ 35 h 82"/>
                <a:gd name="T4" fmla="*/ 7 w 138"/>
                <a:gd name="T5" fmla="*/ 34 h 82"/>
                <a:gd name="T6" fmla="*/ 6 w 138"/>
                <a:gd name="T7" fmla="*/ 28 h 82"/>
                <a:gd name="T8" fmla="*/ 12 w 138"/>
                <a:gd name="T9" fmla="*/ 22 h 82"/>
                <a:gd name="T10" fmla="*/ 16 w 138"/>
                <a:gd name="T11" fmla="*/ 19 h 82"/>
                <a:gd name="T12" fmla="*/ 12 w 138"/>
                <a:gd name="T13" fmla="*/ 11 h 82"/>
                <a:gd name="T14" fmla="*/ 12 w 138"/>
                <a:gd name="T15" fmla="*/ 10 h 82"/>
                <a:gd name="T16" fmla="*/ 12 w 138"/>
                <a:gd name="T17" fmla="*/ 10 h 82"/>
                <a:gd name="T18" fmla="*/ 20 w 138"/>
                <a:gd name="T19" fmla="*/ 7 h 82"/>
                <a:gd name="T20" fmla="*/ 28 w 138"/>
                <a:gd name="T21" fmla="*/ 5 h 82"/>
                <a:gd name="T22" fmla="*/ 43 w 138"/>
                <a:gd name="T23" fmla="*/ 8 h 82"/>
                <a:gd name="T24" fmla="*/ 56 w 138"/>
                <a:gd name="T25" fmla="*/ 11 h 82"/>
                <a:gd name="T26" fmla="*/ 65 w 138"/>
                <a:gd name="T27" fmla="*/ 12 h 82"/>
                <a:gd name="T28" fmla="*/ 68 w 138"/>
                <a:gd name="T29" fmla="*/ 5 h 82"/>
                <a:gd name="T30" fmla="*/ 73 w 138"/>
                <a:gd name="T31" fmla="*/ 3 h 82"/>
                <a:gd name="T32" fmla="*/ 80 w 138"/>
                <a:gd name="T33" fmla="*/ 2 h 82"/>
                <a:gd name="T34" fmla="*/ 90 w 138"/>
                <a:gd name="T35" fmla="*/ 1 h 82"/>
                <a:gd name="T36" fmla="*/ 93 w 138"/>
                <a:gd name="T37" fmla="*/ 11 h 82"/>
                <a:gd name="T38" fmla="*/ 100 w 138"/>
                <a:gd name="T39" fmla="*/ 13 h 82"/>
                <a:gd name="T40" fmla="*/ 103 w 138"/>
                <a:gd name="T41" fmla="*/ 20 h 82"/>
                <a:gd name="T42" fmla="*/ 123 w 138"/>
                <a:gd name="T43" fmla="*/ 25 h 82"/>
                <a:gd name="T44" fmla="*/ 138 w 138"/>
                <a:gd name="T45" fmla="*/ 30 h 82"/>
                <a:gd name="T46" fmla="*/ 137 w 138"/>
                <a:gd name="T47" fmla="*/ 40 h 82"/>
                <a:gd name="T48" fmla="*/ 134 w 138"/>
                <a:gd name="T49" fmla="*/ 45 h 82"/>
                <a:gd name="T50" fmla="*/ 124 w 138"/>
                <a:gd name="T51" fmla="*/ 47 h 82"/>
                <a:gd name="T52" fmla="*/ 124 w 138"/>
                <a:gd name="T53" fmla="*/ 52 h 82"/>
                <a:gd name="T54" fmla="*/ 118 w 138"/>
                <a:gd name="T55" fmla="*/ 53 h 82"/>
                <a:gd name="T56" fmla="*/ 98 w 138"/>
                <a:gd name="T57" fmla="*/ 61 h 82"/>
                <a:gd name="T58" fmla="*/ 96 w 138"/>
                <a:gd name="T59" fmla="*/ 65 h 82"/>
                <a:gd name="T60" fmla="*/ 102 w 138"/>
                <a:gd name="T61" fmla="*/ 69 h 82"/>
                <a:gd name="T62" fmla="*/ 106 w 138"/>
                <a:gd name="T63" fmla="*/ 69 h 82"/>
                <a:gd name="T64" fmla="*/ 106 w 138"/>
                <a:gd name="T65" fmla="*/ 73 h 82"/>
                <a:gd name="T66" fmla="*/ 95 w 138"/>
                <a:gd name="T67" fmla="*/ 77 h 82"/>
                <a:gd name="T68" fmla="*/ 87 w 138"/>
                <a:gd name="T69" fmla="*/ 80 h 82"/>
                <a:gd name="T70" fmla="*/ 87 w 138"/>
                <a:gd name="T71" fmla="*/ 73 h 82"/>
                <a:gd name="T72" fmla="*/ 80 w 138"/>
                <a:gd name="T73" fmla="*/ 71 h 82"/>
                <a:gd name="T74" fmla="*/ 88 w 138"/>
                <a:gd name="T75" fmla="*/ 65 h 82"/>
                <a:gd name="T76" fmla="*/ 84 w 138"/>
                <a:gd name="T77" fmla="*/ 62 h 82"/>
                <a:gd name="T78" fmla="*/ 74 w 138"/>
                <a:gd name="T79" fmla="*/ 62 h 82"/>
                <a:gd name="T80" fmla="*/ 74 w 138"/>
                <a:gd name="T81" fmla="*/ 57 h 82"/>
                <a:gd name="T82" fmla="*/ 66 w 138"/>
                <a:gd name="T83" fmla="*/ 59 h 82"/>
                <a:gd name="T84" fmla="*/ 59 w 138"/>
                <a:gd name="T85" fmla="*/ 67 h 82"/>
                <a:gd name="T86" fmla="*/ 57 w 138"/>
                <a:gd name="T87" fmla="*/ 70 h 82"/>
                <a:gd name="T88" fmla="*/ 53 w 138"/>
                <a:gd name="T89" fmla="*/ 70 h 82"/>
                <a:gd name="T90" fmla="*/ 50 w 138"/>
                <a:gd name="T91" fmla="*/ 69 h 82"/>
                <a:gd name="T92" fmla="*/ 52 w 138"/>
                <a:gd name="T93" fmla="*/ 61 h 82"/>
                <a:gd name="T94" fmla="*/ 56 w 138"/>
                <a:gd name="T95" fmla="*/ 59 h 82"/>
                <a:gd name="T96" fmla="*/ 56 w 138"/>
                <a:gd name="T97" fmla="*/ 51 h 82"/>
                <a:gd name="T98" fmla="*/ 55 w 138"/>
                <a:gd name="T99" fmla="*/ 46 h 82"/>
                <a:gd name="T100" fmla="*/ 47 w 138"/>
                <a:gd name="T101" fmla="*/ 42 h 82"/>
                <a:gd name="T102" fmla="*/ 38 w 138"/>
                <a:gd name="T103" fmla="*/ 41 h 82"/>
                <a:gd name="T104" fmla="*/ 36 w 138"/>
                <a:gd name="T105" fmla="*/ 41 h 82"/>
                <a:gd name="T106" fmla="*/ 29 w 138"/>
                <a:gd name="T107" fmla="*/ 45 h 82"/>
                <a:gd name="T108" fmla="*/ 22 w 138"/>
                <a:gd name="T109" fmla="*/ 48 h 82"/>
                <a:gd name="T110" fmla="*/ 19 w 138"/>
                <a:gd name="T111" fmla="*/ 46 h 82"/>
                <a:gd name="T112" fmla="*/ 13 w 138"/>
                <a:gd name="T113" fmla="*/ 45 h 82"/>
                <a:gd name="T114" fmla="*/ 6 w 138"/>
                <a:gd name="T115" fmla="*/ 44 h 82"/>
                <a:gd name="T116" fmla="*/ 1 w 138"/>
                <a:gd name="T117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8" h="82">
                  <a:moveTo>
                    <a:pt x="1" y="40"/>
                  </a:moveTo>
                  <a:cubicBezTo>
                    <a:pt x="1" y="39"/>
                    <a:pt x="3" y="35"/>
                    <a:pt x="4" y="35"/>
                  </a:cubicBezTo>
                  <a:cubicBezTo>
                    <a:pt x="5" y="34"/>
                    <a:pt x="6" y="35"/>
                    <a:pt x="7" y="34"/>
                  </a:cubicBezTo>
                  <a:cubicBezTo>
                    <a:pt x="7" y="33"/>
                    <a:pt x="5" y="29"/>
                    <a:pt x="6" y="28"/>
                  </a:cubicBezTo>
                  <a:cubicBezTo>
                    <a:pt x="6" y="28"/>
                    <a:pt x="12" y="22"/>
                    <a:pt x="12" y="22"/>
                  </a:cubicBezTo>
                  <a:cubicBezTo>
                    <a:pt x="13" y="21"/>
                    <a:pt x="16" y="22"/>
                    <a:pt x="16" y="19"/>
                  </a:cubicBezTo>
                  <a:cubicBezTo>
                    <a:pt x="16" y="17"/>
                    <a:pt x="12" y="14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6"/>
                    <a:pt x="25" y="5"/>
                    <a:pt x="28" y="5"/>
                  </a:cubicBezTo>
                  <a:cubicBezTo>
                    <a:pt x="31" y="5"/>
                    <a:pt x="41" y="8"/>
                    <a:pt x="43" y="8"/>
                  </a:cubicBezTo>
                  <a:cubicBezTo>
                    <a:pt x="46" y="9"/>
                    <a:pt x="53" y="11"/>
                    <a:pt x="56" y="11"/>
                  </a:cubicBezTo>
                  <a:cubicBezTo>
                    <a:pt x="59" y="12"/>
                    <a:pt x="64" y="13"/>
                    <a:pt x="65" y="12"/>
                  </a:cubicBezTo>
                  <a:cubicBezTo>
                    <a:pt x="67" y="11"/>
                    <a:pt x="67" y="6"/>
                    <a:pt x="68" y="5"/>
                  </a:cubicBezTo>
                  <a:cubicBezTo>
                    <a:pt x="69" y="5"/>
                    <a:pt x="71" y="4"/>
                    <a:pt x="73" y="3"/>
                  </a:cubicBezTo>
                  <a:cubicBezTo>
                    <a:pt x="76" y="3"/>
                    <a:pt x="79" y="2"/>
                    <a:pt x="80" y="2"/>
                  </a:cubicBezTo>
                  <a:cubicBezTo>
                    <a:pt x="82" y="2"/>
                    <a:pt x="89" y="0"/>
                    <a:pt x="90" y="1"/>
                  </a:cubicBezTo>
                  <a:cubicBezTo>
                    <a:pt x="92" y="2"/>
                    <a:pt x="93" y="8"/>
                    <a:pt x="93" y="11"/>
                  </a:cubicBezTo>
                  <a:cubicBezTo>
                    <a:pt x="93" y="14"/>
                    <a:pt x="98" y="12"/>
                    <a:pt x="100" y="13"/>
                  </a:cubicBezTo>
                  <a:cubicBezTo>
                    <a:pt x="101" y="15"/>
                    <a:pt x="102" y="19"/>
                    <a:pt x="103" y="20"/>
                  </a:cubicBezTo>
                  <a:cubicBezTo>
                    <a:pt x="105" y="22"/>
                    <a:pt x="121" y="24"/>
                    <a:pt x="123" y="25"/>
                  </a:cubicBezTo>
                  <a:cubicBezTo>
                    <a:pt x="125" y="26"/>
                    <a:pt x="138" y="29"/>
                    <a:pt x="138" y="30"/>
                  </a:cubicBezTo>
                  <a:cubicBezTo>
                    <a:pt x="138" y="32"/>
                    <a:pt x="137" y="38"/>
                    <a:pt x="137" y="40"/>
                  </a:cubicBezTo>
                  <a:cubicBezTo>
                    <a:pt x="137" y="42"/>
                    <a:pt x="135" y="46"/>
                    <a:pt x="134" y="45"/>
                  </a:cubicBezTo>
                  <a:cubicBezTo>
                    <a:pt x="133" y="45"/>
                    <a:pt x="125" y="45"/>
                    <a:pt x="124" y="47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2" y="52"/>
                    <a:pt x="119" y="53"/>
                    <a:pt x="118" y="53"/>
                  </a:cubicBezTo>
                  <a:cubicBezTo>
                    <a:pt x="116" y="53"/>
                    <a:pt x="99" y="60"/>
                    <a:pt x="98" y="61"/>
                  </a:cubicBezTo>
                  <a:cubicBezTo>
                    <a:pt x="96" y="62"/>
                    <a:pt x="96" y="64"/>
                    <a:pt x="96" y="65"/>
                  </a:cubicBezTo>
                  <a:cubicBezTo>
                    <a:pt x="97" y="65"/>
                    <a:pt x="101" y="69"/>
                    <a:pt x="102" y="69"/>
                  </a:cubicBezTo>
                  <a:cubicBezTo>
                    <a:pt x="104" y="69"/>
                    <a:pt x="106" y="69"/>
                    <a:pt x="106" y="69"/>
                  </a:cubicBezTo>
                  <a:cubicBezTo>
                    <a:pt x="107" y="70"/>
                    <a:pt x="106" y="73"/>
                    <a:pt x="106" y="73"/>
                  </a:cubicBezTo>
                  <a:cubicBezTo>
                    <a:pt x="102" y="76"/>
                    <a:pt x="97" y="76"/>
                    <a:pt x="95" y="77"/>
                  </a:cubicBezTo>
                  <a:cubicBezTo>
                    <a:pt x="94" y="78"/>
                    <a:pt x="88" y="82"/>
                    <a:pt x="87" y="80"/>
                  </a:cubicBezTo>
                  <a:cubicBezTo>
                    <a:pt x="86" y="77"/>
                    <a:pt x="89" y="74"/>
                    <a:pt x="87" y="73"/>
                  </a:cubicBezTo>
                  <a:cubicBezTo>
                    <a:pt x="85" y="72"/>
                    <a:pt x="80" y="72"/>
                    <a:pt x="80" y="71"/>
                  </a:cubicBezTo>
                  <a:cubicBezTo>
                    <a:pt x="79" y="70"/>
                    <a:pt x="88" y="66"/>
                    <a:pt x="88" y="65"/>
                  </a:cubicBezTo>
                  <a:cubicBezTo>
                    <a:pt x="88" y="64"/>
                    <a:pt x="86" y="62"/>
                    <a:pt x="84" y="62"/>
                  </a:cubicBezTo>
                  <a:cubicBezTo>
                    <a:pt x="83" y="61"/>
                    <a:pt x="75" y="64"/>
                    <a:pt x="74" y="62"/>
                  </a:cubicBezTo>
                  <a:cubicBezTo>
                    <a:pt x="72" y="60"/>
                    <a:pt x="76" y="58"/>
                    <a:pt x="74" y="57"/>
                  </a:cubicBezTo>
                  <a:cubicBezTo>
                    <a:pt x="72" y="56"/>
                    <a:pt x="67" y="58"/>
                    <a:pt x="66" y="59"/>
                  </a:cubicBezTo>
                  <a:cubicBezTo>
                    <a:pt x="64" y="59"/>
                    <a:pt x="61" y="66"/>
                    <a:pt x="59" y="67"/>
                  </a:cubicBezTo>
                  <a:cubicBezTo>
                    <a:pt x="58" y="68"/>
                    <a:pt x="57" y="69"/>
                    <a:pt x="57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1" y="69"/>
                    <a:pt x="50" y="69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0"/>
                    <a:pt x="56" y="59"/>
                    <a:pt x="56" y="59"/>
                  </a:cubicBezTo>
                  <a:cubicBezTo>
                    <a:pt x="56" y="59"/>
                    <a:pt x="57" y="53"/>
                    <a:pt x="56" y="51"/>
                  </a:cubicBezTo>
                  <a:cubicBezTo>
                    <a:pt x="55" y="50"/>
                    <a:pt x="55" y="48"/>
                    <a:pt x="55" y="46"/>
                  </a:cubicBezTo>
                  <a:cubicBezTo>
                    <a:pt x="54" y="44"/>
                    <a:pt x="49" y="43"/>
                    <a:pt x="47" y="42"/>
                  </a:cubicBezTo>
                  <a:cubicBezTo>
                    <a:pt x="45" y="41"/>
                    <a:pt x="39" y="41"/>
                    <a:pt x="38" y="41"/>
                  </a:cubicBezTo>
                  <a:cubicBezTo>
                    <a:pt x="37" y="41"/>
                    <a:pt x="37" y="41"/>
                    <a:pt x="36" y="41"/>
                  </a:cubicBezTo>
                  <a:cubicBezTo>
                    <a:pt x="33" y="43"/>
                    <a:pt x="30" y="45"/>
                    <a:pt x="29" y="45"/>
                  </a:cubicBezTo>
                  <a:cubicBezTo>
                    <a:pt x="28" y="45"/>
                    <a:pt x="24" y="47"/>
                    <a:pt x="22" y="48"/>
                  </a:cubicBezTo>
                  <a:cubicBezTo>
                    <a:pt x="21" y="48"/>
                    <a:pt x="20" y="47"/>
                    <a:pt x="19" y="46"/>
                  </a:cubicBezTo>
                  <a:cubicBezTo>
                    <a:pt x="17" y="45"/>
                    <a:pt x="14" y="45"/>
                    <a:pt x="13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3"/>
                    <a:pt x="0" y="41"/>
                    <a:pt x="1" y="4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29" name="Freeform 132"/>
            <p:cNvSpPr>
              <a:spLocks/>
            </p:cNvSpPr>
            <p:nvPr/>
          </p:nvSpPr>
          <p:spPr bwMode="auto">
            <a:xfrm>
              <a:off x="4993953" y="3020879"/>
              <a:ext cx="120650" cy="77788"/>
            </a:xfrm>
            <a:custGeom>
              <a:avLst/>
              <a:gdLst>
                <a:gd name="T0" fmla="*/ 1 w 48"/>
                <a:gd name="T1" fmla="*/ 14 h 27"/>
                <a:gd name="T2" fmla="*/ 5 w 48"/>
                <a:gd name="T3" fmla="*/ 10 h 27"/>
                <a:gd name="T4" fmla="*/ 1 w 48"/>
                <a:gd name="T5" fmla="*/ 4 h 27"/>
                <a:gd name="T6" fmla="*/ 2 w 48"/>
                <a:gd name="T7" fmla="*/ 0 h 27"/>
                <a:gd name="T8" fmla="*/ 7 w 48"/>
                <a:gd name="T9" fmla="*/ 3 h 27"/>
                <a:gd name="T10" fmla="*/ 13 w 48"/>
                <a:gd name="T11" fmla="*/ 5 h 27"/>
                <a:gd name="T12" fmla="*/ 25 w 48"/>
                <a:gd name="T13" fmla="*/ 6 h 27"/>
                <a:gd name="T14" fmla="*/ 33 w 48"/>
                <a:gd name="T15" fmla="*/ 2 h 27"/>
                <a:gd name="T16" fmla="*/ 42 w 48"/>
                <a:gd name="T17" fmla="*/ 3 h 27"/>
                <a:gd name="T18" fmla="*/ 48 w 48"/>
                <a:gd name="T19" fmla="*/ 4 h 27"/>
                <a:gd name="T20" fmla="*/ 48 w 48"/>
                <a:gd name="T21" fmla="*/ 7 h 27"/>
                <a:gd name="T22" fmla="*/ 41 w 48"/>
                <a:gd name="T23" fmla="*/ 10 h 27"/>
                <a:gd name="T24" fmla="*/ 41 w 48"/>
                <a:gd name="T25" fmla="*/ 17 h 27"/>
                <a:gd name="T26" fmla="*/ 41 w 48"/>
                <a:gd name="T27" fmla="*/ 19 h 27"/>
                <a:gd name="T28" fmla="*/ 37 w 48"/>
                <a:gd name="T29" fmla="*/ 19 h 27"/>
                <a:gd name="T30" fmla="*/ 30 w 48"/>
                <a:gd name="T31" fmla="*/ 21 h 27"/>
                <a:gd name="T32" fmla="*/ 26 w 48"/>
                <a:gd name="T33" fmla="*/ 25 h 27"/>
                <a:gd name="T34" fmla="*/ 19 w 48"/>
                <a:gd name="T35" fmla="*/ 24 h 27"/>
                <a:gd name="T36" fmla="*/ 11 w 48"/>
                <a:gd name="T37" fmla="*/ 24 h 27"/>
                <a:gd name="T38" fmla="*/ 5 w 48"/>
                <a:gd name="T39" fmla="*/ 27 h 27"/>
                <a:gd name="T40" fmla="*/ 5 w 48"/>
                <a:gd name="T41" fmla="*/ 23 h 27"/>
                <a:gd name="T42" fmla="*/ 0 w 48"/>
                <a:gd name="T43" fmla="*/ 18 h 27"/>
                <a:gd name="T44" fmla="*/ 1 w 48"/>
                <a:gd name="T45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27">
                  <a:moveTo>
                    <a:pt x="1" y="14"/>
                  </a:moveTo>
                  <a:cubicBezTo>
                    <a:pt x="2" y="12"/>
                    <a:pt x="5" y="12"/>
                    <a:pt x="5" y="10"/>
                  </a:cubicBezTo>
                  <a:cubicBezTo>
                    <a:pt x="4" y="9"/>
                    <a:pt x="1" y="6"/>
                    <a:pt x="1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12" y="5"/>
                    <a:pt x="13" y="5"/>
                  </a:cubicBezTo>
                  <a:cubicBezTo>
                    <a:pt x="15" y="5"/>
                    <a:pt x="23" y="6"/>
                    <a:pt x="25" y="6"/>
                  </a:cubicBezTo>
                  <a:cubicBezTo>
                    <a:pt x="27" y="6"/>
                    <a:pt x="30" y="2"/>
                    <a:pt x="33" y="2"/>
                  </a:cubicBezTo>
                  <a:cubicBezTo>
                    <a:pt x="35" y="2"/>
                    <a:pt x="40" y="3"/>
                    <a:pt x="42" y="3"/>
                  </a:cubicBezTo>
                  <a:cubicBezTo>
                    <a:pt x="43" y="3"/>
                    <a:pt x="48" y="4"/>
                    <a:pt x="48" y="4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8"/>
                    <a:pt x="42" y="9"/>
                    <a:pt x="41" y="10"/>
                  </a:cubicBezTo>
                  <a:cubicBezTo>
                    <a:pt x="41" y="12"/>
                    <a:pt x="40" y="15"/>
                    <a:pt x="41" y="17"/>
                  </a:cubicBezTo>
                  <a:cubicBezTo>
                    <a:pt x="41" y="18"/>
                    <a:pt x="41" y="18"/>
                    <a:pt x="41" y="19"/>
                  </a:cubicBezTo>
                  <a:cubicBezTo>
                    <a:pt x="41" y="19"/>
                    <a:pt x="38" y="19"/>
                    <a:pt x="37" y="19"/>
                  </a:cubicBezTo>
                  <a:cubicBezTo>
                    <a:pt x="36" y="19"/>
                    <a:pt x="31" y="21"/>
                    <a:pt x="30" y="21"/>
                  </a:cubicBezTo>
                  <a:cubicBezTo>
                    <a:pt x="29" y="22"/>
                    <a:pt x="27" y="23"/>
                    <a:pt x="26" y="25"/>
                  </a:cubicBezTo>
                  <a:cubicBezTo>
                    <a:pt x="25" y="26"/>
                    <a:pt x="20" y="25"/>
                    <a:pt x="19" y="24"/>
                  </a:cubicBezTo>
                  <a:cubicBezTo>
                    <a:pt x="18" y="24"/>
                    <a:pt x="13" y="24"/>
                    <a:pt x="11" y="24"/>
                  </a:cubicBezTo>
                  <a:cubicBezTo>
                    <a:pt x="10" y="24"/>
                    <a:pt x="7" y="26"/>
                    <a:pt x="5" y="2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4" y="21"/>
                    <a:pt x="0" y="20"/>
                    <a:pt x="0" y="18"/>
                  </a:cubicBezTo>
                  <a:cubicBezTo>
                    <a:pt x="0" y="17"/>
                    <a:pt x="0" y="15"/>
                    <a:pt x="1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0" name="Freeform 133"/>
            <p:cNvSpPr>
              <a:spLocks/>
            </p:cNvSpPr>
            <p:nvPr/>
          </p:nvSpPr>
          <p:spPr bwMode="auto">
            <a:xfrm>
              <a:off x="4987603" y="2571616"/>
              <a:ext cx="120650" cy="68263"/>
            </a:xfrm>
            <a:custGeom>
              <a:avLst/>
              <a:gdLst>
                <a:gd name="T0" fmla="*/ 2 w 47"/>
                <a:gd name="T1" fmla="*/ 16 h 23"/>
                <a:gd name="T2" fmla="*/ 2 w 47"/>
                <a:gd name="T3" fmla="*/ 12 h 23"/>
                <a:gd name="T4" fmla="*/ 6 w 47"/>
                <a:gd name="T5" fmla="*/ 9 h 23"/>
                <a:gd name="T6" fmla="*/ 13 w 47"/>
                <a:gd name="T7" fmla="*/ 7 h 23"/>
                <a:gd name="T8" fmla="*/ 15 w 47"/>
                <a:gd name="T9" fmla="*/ 3 h 23"/>
                <a:gd name="T10" fmla="*/ 27 w 47"/>
                <a:gd name="T11" fmla="*/ 1 h 23"/>
                <a:gd name="T12" fmla="*/ 39 w 47"/>
                <a:gd name="T13" fmla="*/ 2 h 23"/>
                <a:gd name="T14" fmla="*/ 47 w 47"/>
                <a:gd name="T15" fmla="*/ 2 h 23"/>
                <a:gd name="T16" fmla="*/ 43 w 47"/>
                <a:gd name="T17" fmla="*/ 13 h 23"/>
                <a:gd name="T18" fmla="*/ 44 w 47"/>
                <a:gd name="T19" fmla="*/ 23 h 23"/>
                <a:gd name="T20" fmla="*/ 35 w 47"/>
                <a:gd name="T21" fmla="*/ 23 h 23"/>
                <a:gd name="T22" fmla="*/ 29 w 47"/>
                <a:gd name="T23" fmla="*/ 18 h 23"/>
                <a:gd name="T24" fmla="*/ 21 w 47"/>
                <a:gd name="T25" fmla="*/ 18 h 23"/>
                <a:gd name="T26" fmla="*/ 21 w 47"/>
                <a:gd name="T27" fmla="*/ 18 h 23"/>
                <a:gd name="T28" fmla="*/ 21 w 47"/>
                <a:gd name="T29" fmla="*/ 14 h 23"/>
                <a:gd name="T30" fmla="*/ 17 w 47"/>
                <a:gd name="T31" fmla="*/ 13 h 23"/>
                <a:gd name="T32" fmla="*/ 12 w 47"/>
                <a:gd name="T33" fmla="*/ 13 h 23"/>
                <a:gd name="T34" fmla="*/ 2 w 47"/>
                <a:gd name="T35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3">
                  <a:moveTo>
                    <a:pt x="2" y="16"/>
                  </a:moveTo>
                  <a:cubicBezTo>
                    <a:pt x="0" y="15"/>
                    <a:pt x="0" y="13"/>
                    <a:pt x="2" y="12"/>
                  </a:cubicBezTo>
                  <a:cubicBezTo>
                    <a:pt x="3" y="11"/>
                    <a:pt x="5" y="9"/>
                    <a:pt x="6" y="9"/>
                  </a:cubicBezTo>
                  <a:cubicBezTo>
                    <a:pt x="7" y="9"/>
                    <a:pt x="12" y="8"/>
                    <a:pt x="13" y="7"/>
                  </a:cubicBezTo>
                  <a:cubicBezTo>
                    <a:pt x="13" y="6"/>
                    <a:pt x="13" y="4"/>
                    <a:pt x="15" y="3"/>
                  </a:cubicBezTo>
                  <a:cubicBezTo>
                    <a:pt x="16" y="2"/>
                    <a:pt x="25" y="0"/>
                    <a:pt x="27" y="1"/>
                  </a:cubicBezTo>
                  <a:cubicBezTo>
                    <a:pt x="29" y="1"/>
                    <a:pt x="37" y="2"/>
                    <a:pt x="39" y="2"/>
                  </a:cubicBezTo>
                  <a:cubicBezTo>
                    <a:pt x="41" y="2"/>
                    <a:pt x="47" y="3"/>
                    <a:pt x="47" y="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6"/>
                    <a:pt x="43" y="22"/>
                    <a:pt x="44" y="23"/>
                  </a:cubicBezTo>
                  <a:cubicBezTo>
                    <a:pt x="44" y="23"/>
                    <a:pt x="38" y="23"/>
                    <a:pt x="35" y="23"/>
                  </a:cubicBezTo>
                  <a:cubicBezTo>
                    <a:pt x="33" y="23"/>
                    <a:pt x="31" y="18"/>
                    <a:pt x="29" y="18"/>
                  </a:cubicBezTo>
                  <a:cubicBezTo>
                    <a:pt x="26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5"/>
                    <a:pt x="21" y="14"/>
                  </a:cubicBezTo>
                  <a:cubicBezTo>
                    <a:pt x="21" y="13"/>
                    <a:pt x="18" y="14"/>
                    <a:pt x="17" y="13"/>
                  </a:cubicBezTo>
                  <a:cubicBezTo>
                    <a:pt x="15" y="13"/>
                    <a:pt x="13" y="12"/>
                    <a:pt x="12" y="13"/>
                  </a:cubicBezTo>
                  <a:cubicBezTo>
                    <a:pt x="10" y="13"/>
                    <a:pt x="4" y="17"/>
                    <a:pt x="2" y="1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1" name="Freeform 137"/>
            <p:cNvSpPr>
              <a:spLocks/>
            </p:cNvSpPr>
            <p:nvPr/>
          </p:nvSpPr>
          <p:spPr bwMode="auto">
            <a:xfrm>
              <a:off x="4973315" y="2677980"/>
              <a:ext cx="103188" cy="76200"/>
            </a:xfrm>
            <a:custGeom>
              <a:avLst/>
              <a:gdLst>
                <a:gd name="T0" fmla="*/ 0 w 43"/>
                <a:gd name="T1" fmla="*/ 2 h 26"/>
                <a:gd name="T2" fmla="*/ 8 w 43"/>
                <a:gd name="T3" fmla="*/ 0 h 26"/>
                <a:gd name="T4" fmla="*/ 25 w 43"/>
                <a:gd name="T5" fmla="*/ 2 h 26"/>
                <a:gd name="T6" fmla="*/ 37 w 43"/>
                <a:gd name="T7" fmla="*/ 4 h 26"/>
                <a:gd name="T8" fmla="*/ 43 w 43"/>
                <a:gd name="T9" fmla="*/ 8 h 26"/>
                <a:gd name="T10" fmla="*/ 42 w 43"/>
                <a:gd name="T11" fmla="*/ 14 h 26"/>
                <a:gd name="T12" fmla="*/ 37 w 43"/>
                <a:gd name="T13" fmla="*/ 16 h 26"/>
                <a:gd name="T14" fmla="*/ 35 w 43"/>
                <a:gd name="T15" fmla="*/ 21 h 26"/>
                <a:gd name="T16" fmla="*/ 29 w 43"/>
                <a:gd name="T17" fmla="*/ 25 h 26"/>
                <a:gd name="T18" fmla="*/ 19 w 43"/>
                <a:gd name="T19" fmla="*/ 26 h 26"/>
                <a:gd name="T20" fmla="*/ 19 w 43"/>
                <a:gd name="T21" fmla="*/ 24 h 26"/>
                <a:gd name="T22" fmla="*/ 14 w 43"/>
                <a:gd name="T23" fmla="*/ 21 h 26"/>
                <a:gd name="T24" fmla="*/ 14 w 43"/>
                <a:gd name="T25" fmla="*/ 15 h 26"/>
                <a:gd name="T26" fmla="*/ 1 w 43"/>
                <a:gd name="T27" fmla="*/ 9 h 26"/>
                <a:gd name="T28" fmla="*/ 0 w 43"/>
                <a:gd name="T2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26">
                  <a:moveTo>
                    <a:pt x="0" y="2"/>
                  </a:moveTo>
                  <a:cubicBezTo>
                    <a:pt x="0" y="2"/>
                    <a:pt x="5" y="0"/>
                    <a:pt x="8" y="0"/>
                  </a:cubicBezTo>
                  <a:cubicBezTo>
                    <a:pt x="10" y="0"/>
                    <a:pt x="23" y="2"/>
                    <a:pt x="25" y="2"/>
                  </a:cubicBezTo>
                  <a:cubicBezTo>
                    <a:pt x="26" y="2"/>
                    <a:pt x="35" y="4"/>
                    <a:pt x="37" y="4"/>
                  </a:cubicBezTo>
                  <a:cubicBezTo>
                    <a:pt x="39" y="4"/>
                    <a:pt x="41" y="8"/>
                    <a:pt x="43" y="8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6" y="20"/>
                    <a:pt x="35" y="21"/>
                  </a:cubicBezTo>
                  <a:cubicBezTo>
                    <a:pt x="34" y="22"/>
                    <a:pt x="30" y="23"/>
                    <a:pt x="29" y="25"/>
                  </a:cubicBezTo>
                  <a:cubicBezTo>
                    <a:pt x="27" y="26"/>
                    <a:pt x="19" y="26"/>
                    <a:pt x="19" y="26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3"/>
                    <a:pt x="15" y="21"/>
                    <a:pt x="14" y="21"/>
                  </a:cubicBezTo>
                  <a:cubicBezTo>
                    <a:pt x="14" y="21"/>
                    <a:pt x="15" y="16"/>
                    <a:pt x="14" y="15"/>
                  </a:cubicBezTo>
                  <a:cubicBezTo>
                    <a:pt x="13" y="14"/>
                    <a:pt x="1" y="9"/>
                    <a:pt x="1" y="9"/>
                  </a:cubicBezTo>
                  <a:cubicBezTo>
                    <a:pt x="1" y="8"/>
                    <a:pt x="0" y="5"/>
                    <a:pt x="0" y="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2" name="Freeform 138"/>
            <p:cNvSpPr>
              <a:spLocks/>
            </p:cNvSpPr>
            <p:nvPr/>
          </p:nvSpPr>
          <p:spPr bwMode="auto">
            <a:xfrm>
              <a:off x="4973315" y="2625591"/>
              <a:ext cx="134938" cy="73025"/>
            </a:xfrm>
            <a:custGeom>
              <a:avLst/>
              <a:gdLst>
                <a:gd name="T0" fmla="*/ 0 w 54"/>
                <a:gd name="T1" fmla="*/ 14 h 26"/>
                <a:gd name="T2" fmla="*/ 3 w 54"/>
                <a:gd name="T3" fmla="*/ 10 h 26"/>
                <a:gd name="T4" fmla="*/ 5 w 54"/>
                <a:gd name="T5" fmla="*/ 5 h 26"/>
                <a:gd name="T6" fmla="*/ 11 w 54"/>
                <a:gd name="T7" fmla="*/ 4 h 26"/>
                <a:gd name="T8" fmla="*/ 16 w 54"/>
                <a:gd name="T9" fmla="*/ 8 h 26"/>
                <a:gd name="T10" fmla="*/ 21 w 54"/>
                <a:gd name="T11" fmla="*/ 12 h 26"/>
                <a:gd name="T12" fmla="*/ 27 w 54"/>
                <a:gd name="T13" fmla="*/ 5 h 26"/>
                <a:gd name="T14" fmla="*/ 27 w 54"/>
                <a:gd name="T15" fmla="*/ 0 h 26"/>
                <a:gd name="T16" fmla="*/ 27 w 54"/>
                <a:gd name="T17" fmla="*/ 0 h 26"/>
                <a:gd name="T18" fmla="*/ 35 w 54"/>
                <a:gd name="T19" fmla="*/ 0 h 26"/>
                <a:gd name="T20" fmla="*/ 41 w 54"/>
                <a:gd name="T21" fmla="*/ 5 h 26"/>
                <a:gd name="T22" fmla="*/ 50 w 54"/>
                <a:gd name="T23" fmla="*/ 5 h 26"/>
                <a:gd name="T24" fmla="*/ 52 w 54"/>
                <a:gd name="T25" fmla="*/ 13 h 26"/>
                <a:gd name="T26" fmla="*/ 54 w 54"/>
                <a:gd name="T27" fmla="*/ 21 h 26"/>
                <a:gd name="T28" fmla="*/ 43 w 54"/>
                <a:gd name="T29" fmla="*/ 26 h 26"/>
                <a:gd name="T30" fmla="*/ 37 w 54"/>
                <a:gd name="T31" fmla="*/ 22 h 26"/>
                <a:gd name="T32" fmla="*/ 25 w 54"/>
                <a:gd name="T33" fmla="*/ 20 h 26"/>
                <a:gd name="T34" fmla="*/ 8 w 54"/>
                <a:gd name="T35" fmla="*/ 18 h 26"/>
                <a:gd name="T36" fmla="*/ 0 w 54"/>
                <a:gd name="T37" fmla="*/ 20 h 26"/>
                <a:gd name="T38" fmla="*/ 0 w 54"/>
                <a:gd name="T3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26">
                  <a:moveTo>
                    <a:pt x="0" y="14"/>
                  </a:moveTo>
                  <a:cubicBezTo>
                    <a:pt x="1" y="12"/>
                    <a:pt x="3" y="12"/>
                    <a:pt x="3" y="10"/>
                  </a:cubicBezTo>
                  <a:cubicBezTo>
                    <a:pt x="3" y="9"/>
                    <a:pt x="4" y="5"/>
                    <a:pt x="5" y="5"/>
                  </a:cubicBezTo>
                  <a:cubicBezTo>
                    <a:pt x="6" y="5"/>
                    <a:pt x="10" y="3"/>
                    <a:pt x="11" y="4"/>
                  </a:cubicBezTo>
                  <a:cubicBezTo>
                    <a:pt x="12" y="4"/>
                    <a:pt x="16" y="7"/>
                    <a:pt x="16" y="8"/>
                  </a:cubicBezTo>
                  <a:cubicBezTo>
                    <a:pt x="16" y="9"/>
                    <a:pt x="19" y="12"/>
                    <a:pt x="21" y="12"/>
                  </a:cubicBezTo>
                  <a:cubicBezTo>
                    <a:pt x="23" y="12"/>
                    <a:pt x="27" y="7"/>
                    <a:pt x="27" y="5"/>
                  </a:cubicBezTo>
                  <a:cubicBezTo>
                    <a:pt x="27" y="5"/>
                    <a:pt x="27" y="2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32" y="0"/>
                    <a:pt x="35" y="0"/>
                  </a:cubicBezTo>
                  <a:cubicBezTo>
                    <a:pt x="37" y="0"/>
                    <a:pt x="39" y="5"/>
                    <a:pt x="41" y="5"/>
                  </a:cubicBezTo>
                  <a:cubicBezTo>
                    <a:pt x="44" y="5"/>
                    <a:pt x="50" y="5"/>
                    <a:pt x="50" y="5"/>
                  </a:cubicBezTo>
                  <a:cubicBezTo>
                    <a:pt x="51" y="5"/>
                    <a:pt x="52" y="11"/>
                    <a:pt x="52" y="13"/>
                  </a:cubicBezTo>
                  <a:cubicBezTo>
                    <a:pt x="53" y="15"/>
                    <a:pt x="53" y="21"/>
                    <a:pt x="54" y="21"/>
                  </a:cubicBezTo>
                  <a:cubicBezTo>
                    <a:pt x="54" y="21"/>
                    <a:pt x="45" y="26"/>
                    <a:pt x="43" y="26"/>
                  </a:cubicBezTo>
                  <a:cubicBezTo>
                    <a:pt x="41" y="26"/>
                    <a:pt x="39" y="22"/>
                    <a:pt x="37" y="22"/>
                  </a:cubicBezTo>
                  <a:cubicBezTo>
                    <a:pt x="35" y="22"/>
                    <a:pt x="26" y="20"/>
                    <a:pt x="25" y="20"/>
                  </a:cubicBezTo>
                  <a:cubicBezTo>
                    <a:pt x="23" y="20"/>
                    <a:pt x="10" y="18"/>
                    <a:pt x="8" y="18"/>
                  </a:cubicBezTo>
                  <a:cubicBezTo>
                    <a:pt x="5" y="18"/>
                    <a:pt x="0" y="20"/>
                    <a:pt x="0" y="20"/>
                  </a:cubicBezTo>
                  <a:cubicBezTo>
                    <a:pt x="0" y="17"/>
                    <a:pt x="0" y="15"/>
                    <a:pt x="0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3" name="Freeform 140"/>
            <p:cNvSpPr>
              <a:spLocks/>
            </p:cNvSpPr>
            <p:nvPr/>
          </p:nvSpPr>
          <p:spPr bwMode="auto">
            <a:xfrm>
              <a:off x="4963790" y="3084379"/>
              <a:ext cx="44450" cy="41275"/>
            </a:xfrm>
            <a:custGeom>
              <a:avLst/>
              <a:gdLst>
                <a:gd name="T0" fmla="*/ 1 w 18"/>
                <a:gd name="T1" fmla="*/ 12 h 14"/>
                <a:gd name="T2" fmla="*/ 0 w 18"/>
                <a:gd name="T3" fmla="*/ 6 h 14"/>
                <a:gd name="T4" fmla="*/ 0 w 18"/>
                <a:gd name="T5" fmla="*/ 3 h 14"/>
                <a:gd name="T6" fmla="*/ 13 w 18"/>
                <a:gd name="T7" fmla="*/ 0 h 14"/>
                <a:gd name="T8" fmla="*/ 18 w 18"/>
                <a:gd name="T9" fmla="*/ 5 h 14"/>
                <a:gd name="T10" fmla="*/ 18 w 18"/>
                <a:gd name="T11" fmla="*/ 9 h 14"/>
                <a:gd name="T12" fmla="*/ 17 w 18"/>
                <a:gd name="T13" fmla="*/ 9 h 14"/>
                <a:gd name="T14" fmla="*/ 10 w 18"/>
                <a:gd name="T15" fmla="*/ 11 h 14"/>
                <a:gd name="T16" fmla="*/ 3 w 18"/>
                <a:gd name="T17" fmla="*/ 14 h 14"/>
                <a:gd name="T18" fmla="*/ 1 w 1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" y="12"/>
                  </a:moveTo>
                  <a:cubicBezTo>
                    <a:pt x="0" y="12"/>
                    <a:pt x="0" y="9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"/>
                    <a:pt x="17" y="3"/>
                    <a:pt x="18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9"/>
                    <a:pt x="11" y="10"/>
                    <a:pt x="10" y="11"/>
                  </a:cubicBezTo>
                  <a:cubicBezTo>
                    <a:pt x="9" y="11"/>
                    <a:pt x="3" y="14"/>
                    <a:pt x="3" y="14"/>
                  </a:cubicBezTo>
                  <a:cubicBezTo>
                    <a:pt x="2" y="13"/>
                    <a:pt x="2" y="12"/>
                    <a:pt x="1" y="1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4" name="Freeform 141"/>
            <p:cNvSpPr>
              <a:spLocks/>
            </p:cNvSpPr>
            <p:nvPr/>
          </p:nvSpPr>
          <p:spPr bwMode="auto">
            <a:xfrm>
              <a:off x="4955853" y="2916104"/>
              <a:ext cx="180975" cy="131762"/>
            </a:xfrm>
            <a:custGeom>
              <a:avLst/>
              <a:gdLst>
                <a:gd name="T0" fmla="*/ 0 w 71"/>
                <a:gd name="T1" fmla="*/ 21 h 45"/>
                <a:gd name="T2" fmla="*/ 6 w 71"/>
                <a:gd name="T3" fmla="*/ 20 h 45"/>
                <a:gd name="T4" fmla="*/ 12 w 71"/>
                <a:gd name="T5" fmla="*/ 10 h 45"/>
                <a:gd name="T6" fmla="*/ 18 w 71"/>
                <a:gd name="T7" fmla="*/ 6 h 45"/>
                <a:gd name="T8" fmla="*/ 19 w 71"/>
                <a:gd name="T9" fmla="*/ 3 h 45"/>
                <a:gd name="T10" fmla="*/ 26 w 71"/>
                <a:gd name="T11" fmla="*/ 4 h 45"/>
                <a:gd name="T12" fmla="*/ 32 w 71"/>
                <a:gd name="T13" fmla="*/ 5 h 45"/>
                <a:gd name="T14" fmla="*/ 35 w 71"/>
                <a:gd name="T15" fmla="*/ 7 h 45"/>
                <a:gd name="T16" fmla="*/ 42 w 71"/>
                <a:gd name="T17" fmla="*/ 4 h 45"/>
                <a:gd name="T18" fmla="*/ 49 w 71"/>
                <a:gd name="T19" fmla="*/ 0 h 45"/>
                <a:gd name="T20" fmla="*/ 51 w 71"/>
                <a:gd name="T21" fmla="*/ 6 h 45"/>
                <a:gd name="T22" fmla="*/ 58 w 71"/>
                <a:gd name="T23" fmla="*/ 15 h 45"/>
                <a:gd name="T24" fmla="*/ 59 w 71"/>
                <a:gd name="T25" fmla="*/ 27 h 45"/>
                <a:gd name="T26" fmla="*/ 63 w 71"/>
                <a:gd name="T27" fmla="*/ 28 h 45"/>
                <a:gd name="T28" fmla="*/ 66 w 71"/>
                <a:gd name="T29" fmla="*/ 29 h 45"/>
                <a:gd name="T30" fmla="*/ 70 w 71"/>
                <a:gd name="T31" fmla="*/ 29 h 45"/>
                <a:gd name="T32" fmla="*/ 71 w 71"/>
                <a:gd name="T33" fmla="*/ 31 h 45"/>
                <a:gd name="T34" fmla="*/ 69 w 71"/>
                <a:gd name="T35" fmla="*/ 34 h 45"/>
                <a:gd name="T36" fmla="*/ 64 w 71"/>
                <a:gd name="T37" fmla="*/ 38 h 45"/>
                <a:gd name="T38" fmla="*/ 63 w 71"/>
                <a:gd name="T39" fmla="*/ 43 h 45"/>
                <a:gd name="T40" fmla="*/ 57 w 71"/>
                <a:gd name="T41" fmla="*/ 42 h 45"/>
                <a:gd name="T42" fmla="*/ 48 w 71"/>
                <a:gd name="T43" fmla="*/ 41 h 45"/>
                <a:gd name="T44" fmla="*/ 40 w 71"/>
                <a:gd name="T45" fmla="*/ 45 h 45"/>
                <a:gd name="T46" fmla="*/ 28 w 71"/>
                <a:gd name="T47" fmla="*/ 44 h 45"/>
                <a:gd name="T48" fmla="*/ 22 w 71"/>
                <a:gd name="T49" fmla="*/ 42 h 45"/>
                <a:gd name="T50" fmla="*/ 17 w 71"/>
                <a:gd name="T51" fmla="*/ 39 h 45"/>
                <a:gd name="T52" fmla="*/ 17 w 71"/>
                <a:gd name="T53" fmla="*/ 38 h 45"/>
                <a:gd name="T54" fmla="*/ 10 w 71"/>
                <a:gd name="T55" fmla="*/ 35 h 45"/>
                <a:gd name="T56" fmla="*/ 6 w 71"/>
                <a:gd name="T57" fmla="*/ 31 h 45"/>
                <a:gd name="T58" fmla="*/ 2 w 71"/>
                <a:gd name="T59" fmla="*/ 26 h 45"/>
                <a:gd name="T60" fmla="*/ 0 w 71"/>
                <a:gd name="T61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" h="45">
                  <a:moveTo>
                    <a:pt x="0" y="21"/>
                  </a:moveTo>
                  <a:cubicBezTo>
                    <a:pt x="2" y="21"/>
                    <a:pt x="6" y="21"/>
                    <a:pt x="6" y="20"/>
                  </a:cubicBezTo>
                  <a:cubicBezTo>
                    <a:pt x="8" y="19"/>
                    <a:pt x="10" y="10"/>
                    <a:pt x="12" y="10"/>
                  </a:cubicBezTo>
                  <a:cubicBezTo>
                    <a:pt x="13" y="9"/>
                    <a:pt x="17" y="7"/>
                    <a:pt x="18" y="6"/>
                  </a:cubicBezTo>
                  <a:cubicBezTo>
                    <a:pt x="18" y="5"/>
                    <a:pt x="20" y="4"/>
                    <a:pt x="19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30" y="4"/>
                    <a:pt x="32" y="5"/>
                  </a:cubicBezTo>
                  <a:cubicBezTo>
                    <a:pt x="33" y="6"/>
                    <a:pt x="34" y="7"/>
                    <a:pt x="35" y="7"/>
                  </a:cubicBezTo>
                  <a:cubicBezTo>
                    <a:pt x="37" y="6"/>
                    <a:pt x="41" y="4"/>
                    <a:pt x="42" y="4"/>
                  </a:cubicBezTo>
                  <a:cubicBezTo>
                    <a:pt x="43" y="4"/>
                    <a:pt x="46" y="2"/>
                    <a:pt x="49" y="0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7"/>
                    <a:pt x="57" y="12"/>
                    <a:pt x="58" y="15"/>
                  </a:cubicBezTo>
                  <a:cubicBezTo>
                    <a:pt x="60" y="17"/>
                    <a:pt x="59" y="25"/>
                    <a:pt x="59" y="27"/>
                  </a:cubicBezTo>
                  <a:cubicBezTo>
                    <a:pt x="59" y="28"/>
                    <a:pt x="61" y="28"/>
                    <a:pt x="63" y="28"/>
                  </a:cubicBezTo>
                  <a:cubicBezTo>
                    <a:pt x="64" y="28"/>
                    <a:pt x="66" y="29"/>
                    <a:pt x="66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30"/>
                    <a:pt x="70" y="30"/>
                    <a:pt x="71" y="31"/>
                  </a:cubicBezTo>
                  <a:cubicBezTo>
                    <a:pt x="71" y="33"/>
                    <a:pt x="71" y="34"/>
                    <a:pt x="69" y="34"/>
                  </a:cubicBezTo>
                  <a:cubicBezTo>
                    <a:pt x="67" y="34"/>
                    <a:pt x="65" y="35"/>
                    <a:pt x="64" y="38"/>
                  </a:cubicBezTo>
                  <a:cubicBezTo>
                    <a:pt x="63" y="39"/>
                    <a:pt x="63" y="41"/>
                    <a:pt x="63" y="43"/>
                  </a:cubicBezTo>
                  <a:cubicBezTo>
                    <a:pt x="63" y="43"/>
                    <a:pt x="58" y="42"/>
                    <a:pt x="57" y="42"/>
                  </a:cubicBezTo>
                  <a:cubicBezTo>
                    <a:pt x="55" y="42"/>
                    <a:pt x="50" y="41"/>
                    <a:pt x="48" y="41"/>
                  </a:cubicBezTo>
                  <a:cubicBezTo>
                    <a:pt x="45" y="41"/>
                    <a:pt x="42" y="45"/>
                    <a:pt x="40" y="45"/>
                  </a:cubicBezTo>
                  <a:cubicBezTo>
                    <a:pt x="38" y="45"/>
                    <a:pt x="30" y="44"/>
                    <a:pt x="28" y="44"/>
                  </a:cubicBezTo>
                  <a:cubicBezTo>
                    <a:pt x="27" y="44"/>
                    <a:pt x="22" y="42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3" y="36"/>
                    <a:pt x="10" y="35"/>
                  </a:cubicBezTo>
                  <a:cubicBezTo>
                    <a:pt x="7" y="34"/>
                    <a:pt x="8" y="33"/>
                    <a:pt x="6" y="31"/>
                  </a:cubicBezTo>
                  <a:cubicBezTo>
                    <a:pt x="5" y="29"/>
                    <a:pt x="3" y="26"/>
                    <a:pt x="2" y="26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5" name="Freeform 142"/>
            <p:cNvSpPr>
              <a:spLocks/>
            </p:cNvSpPr>
            <p:nvPr/>
          </p:nvSpPr>
          <p:spPr bwMode="auto">
            <a:xfrm>
              <a:off x="4930453" y="2978016"/>
              <a:ext cx="77787" cy="115889"/>
            </a:xfrm>
            <a:custGeom>
              <a:avLst/>
              <a:gdLst>
                <a:gd name="T0" fmla="*/ 3 w 32"/>
                <a:gd name="T1" fmla="*/ 10 h 39"/>
                <a:gd name="T2" fmla="*/ 1 w 32"/>
                <a:gd name="T3" fmla="*/ 6 h 39"/>
                <a:gd name="T4" fmla="*/ 0 w 32"/>
                <a:gd name="T5" fmla="*/ 2 h 39"/>
                <a:gd name="T6" fmla="*/ 3 w 32"/>
                <a:gd name="T7" fmla="*/ 1 h 39"/>
                <a:gd name="T8" fmla="*/ 11 w 32"/>
                <a:gd name="T9" fmla="*/ 0 h 39"/>
                <a:gd name="T10" fmla="*/ 12 w 32"/>
                <a:gd name="T11" fmla="*/ 0 h 39"/>
                <a:gd name="T12" fmla="*/ 14 w 32"/>
                <a:gd name="T13" fmla="*/ 5 h 39"/>
                <a:gd name="T14" fmla="*/ 18 w 32"/>
                <a:gd name="T15" fmla="*/ 10 h 39"/>
                <a:gd name="T16" fmla="*/ 22 w 32"/>
                <a:gd name="T17" fmla="*/ 14 h 39"/>
                <a:gd name="T18" fmla="*/ 29 w 32"/>
                <a:gd name="T19" fmla="*/ 17 h 39"/>
                <a:gd name="T20" fmla="*/ 29 w 32"/>
                <a:gd name="T21" fmla="*/ 18 h 39"/>
                <a:gd name="T22" fmla="*/ 28 w 32"/>
                <a:gd name="T23" fmla="*/ 22 h 39"/>
                <a:gd name="T24" fmla="*/ 32 w 32"/>
                <a:gd name="T25" fmla="*/ 28 h 39"/>
                <a:gd name="T26" fmla="*/ 28 w 32"/>
                <a:gd name="T27" fmla="*/ 32 h 39"/>
                <a:gd name="T28" fmla="*/ 27 w 32"/>
                <a:gd name="T29" fmla="*/ 36 h 39"/>
                <a:gd name="T30" fmla="*/ 14 w 32"/>
                <a:gd name="T31" fmla="*/ 39 h 39"/>
                <a:gd name="T32" fmla="*/ 13 w 32"/>
                <a:gd name="T33" fmla="*/ 37 h 39"/>
                <a:gd name="T34" fmla="*/ 11 w 32"/>
                <a:gd name="T35" fmla="*/ 33 h 39"/>
                <a:gd name="T36" fmla="*/ 11 w 32"/>
                <a:gd name="T37" fmla="*/ 30 h 39"/>
                <a:gd name="T38" fmla="*/ 3 w 32"/>
                <a:gd name="T39" fmla="*/ 25 h 39"/>
                <a:gd name="T40" fmla="*/ 5 w 32"/>
                <a:gd name="T41" fmla="*/ 23 h 39"/>
                <a:gd name="T42" fmla="*/ 2 w 32"/>
                <a:gd name="T43" fmla="*/ 18 h 39"/>
                <a:gd name="T44" fmla="*/ 3 w 32"/>
                <a:gd name="T45" fmla="*/ 14 h 39"/>
                <a:gd name="T46" fmla="*/ 3 w 32"/>
                <a:gd name="T47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9">
                  <a:moveTo>
                    <a:pt x="3" y="10"/>
                  </a:moveTo>
                  <a:cubicBezTo>
                    <a:pt x="3" y="9"/>
                    <a:pt x="2" y="8"/>
                    <a:pt x="1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1"/>
                    <a:pt x="10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7" y="8"/>
                    <a:pt x="18" y="10"/>
                  </a:cubicBezTo>
                  <a:cubicBezTo>
                    <a:pt x="20" y="12"/>
                    <a:pt x="19" y="13"/>
                    <a:pt x="22" y="14"/>
                  </a:cubicBezTo>
                  <a:cubicBezTo>
                    <a:pt x="25" y="15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8" y="20"/>
                    <a:pt x="28" y="21"/>
                    <a:pt x="28" y="22"/>
                  </a:cubicBezTo>
                  <a:cubicBezTo>
                    <a:pt x="28" y="24"/>
                    <a:pt x="31" y="27"/>
                    <a:pt x="32" y="28"/>
                  </a:cubicBezTo>
                  <a:cubicBezTo>
                    <a:pt x="32" y="30"/>
                    <a:pt x="29" y="30"/>
                    <a:pt x="28" y="32"/>
                  </a:cubicBezTo>
                  <a:cubicBezTo>
                    <a:pt x="27" y="33"/>
                    <a:pt x="27" y="35"/>
                    <a:pt x="27" y="36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8"/>
                    <a:pt x="13" y="37"/>
                    <a:pt x="13" y="37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2" y="31"/>
                    <a:pt x="11" y="30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5" y="24"/>
                    <a:pt x="5" y="23"/>
                  </a:cubicBezTo>
                  <a:cubicBezTo>
                    <a:pt x="6" y="21"/>
                    <a:pt x="2" y="19"/>
                    <a:pt x="2" y="18"/>
                  </a:cubicBezTo>
                  <a:cubicBezTo>
                    <a:pt x="2" y="18"/>
                    <a:pt x="2" y="16"/>
                    <a:pt x="3" y="14"/>
                  </a:cubicBezTo>
                  <a:cubicBezTo>
                    <a:pt x="3" y="13"/>
                    <a:pt x="3" y="11"/>
                    <a:pt x="3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6" name="Freeform 143"/>
            <p:cNvSpPr>
              <a:spLocks/>
            </p:cNvSpPr>
            <p:nvPr/>
          </p:nvSpPr>
          <p:spPr bwMode="auto">
            <a:xfrm>
              <a:off x="4939977" y="3073266"/>
              <a:ext cx="33337" cy="82551"/>
            </a:xfrm>
            <a:custGeom>
              <a:avLst/>
              <a:gdLst>
                <a:gd name="T0" fmla="*/ 3 w 14"/>
                <a:gd name="T1" fmla="*/ 8 h 27"/>
                <a:gd name="T2" fmla="*/ 0 w 14"/>
                <a:gd name="T3" fmla="*/ 5 h 27"/>
                <a:gd name="T4" fmla="*/ 3 w 14"/>
                <a:gd name="T5" fmla="*/ 2 h 27"/>
                <a:gd name="T6" fmla="*/ 7 w 14"/>
                <a:gd name="T7" fmla="*/ 1 h 27"/>
                <a:gd name="T8" fmla="*/ 8 w 14"/>
                <a:gd name="T9" fmla="*/ 0 h 27"/>
                <a:gd name="T10" fmla="*/ 10 w 14"/>
                <a:gd name="T11" fmla="*/ 4 h 27"/>
                <a:gd name="T12" fmla="*/ 11 w 14"/>
                <a:gd name="T13" fmla="*/ 6 h 27"/>
                <a:gd name="T14" fmla="*/ 11 w 14"/>
                <a:gd name="T15" fmla="*/ 9 h 27"/>
                <a:gd name="T16" fmla="*/ 12 w 14"/>
                <a:gd name="T17" fmla="*/ 15 h 27"/>
                <a:gd name="T18" fmla="*/ 14 w 14"/>
                <a:gd name="T19" fmla="*/ 17 h 27"/>
                <a:gd name="T20" fmla="*/ 14 w 14"/>
                <a:gd name="T21" fmla="*/ 19 h 27"/>
                <a:gd name="T22" fmla="*/ 7 w 14"/>
                <a:gd name="T23" fmla="*/ 27 h 27"/>
                <a:gd name="T24" fmla="*/ 6 w 14"/>
                <a:gd name="T25" fmla="*/ 26 h 27"/>
                <a:gd name="T26" fmla="*/ 2 w 14"/>
                <a:gd name="T27" fmla="*/ 20 h 27"/>
                <a:gd name="T28" fmla="*/ 3 w 14"/>
                <a:gd name="T2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7">
                  <a:moveTo>
                    <a:pt x="3" y="8"/>
                  </a:moveTo>
                  <a:cubicBezTo>
                    <a:pt x="2" y="7"/>
                    <a:pt x="1" y="6"/>
                    <a:pt x="0" y="5"/>
                  </a:cubicBezTo>
                  <a:cubicBezTo>
                    <a:pt x="1" y="4"/>
                    <a:pt x="3" y="2"/>
                    <a:pt x="3" y="2"/>
                  </a:cubicBezTo>
                  <a:cubicBezTo>
                    <a:pt x="4" y="2"/>
                    <a:pt x="6" y="1"/>
                    <a:pt x="7" y="1"/>
                  </a:cubicBezTo>
                  <a:cubicBezTo>
                    <a:pt x="7" y="1"/>
                    <a:pt x="8" y="1"/>
                    <a:pt x="8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12"/>
                    <a:pt x="11" y="15"/>
                    <a:pt x="12" y="15"/>
                  </a:cubicBezTo>
                  <a:cubicBezTo>
                    <a:pt x="13" y="15"/>
                    <a:pt x="13" y="16"/>
                    <a:pt x="14" y="17"/>
                  </a:cubicBezTo>
                  <a:cubicBezTo>
                    <a:pt x="14" y="18"/>
                    <a:pt x="14" y="19"/>
                    <a:pt x="14" y="19"/>
                  </a:cubicBezTo>
                  <a:cubicBezTo>
                    <a:pt x="14" y="20"/>
                    <a:pt x="10" y="24"/>
                    <a:pt x="7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3" y="23"/>
                    <a:pt x="2" y="23"/>
                    <a:pt x="2" y="20"/>
                  </a:cubicBezTo>
                  <a:cubicBezTo>
                    <a:pt x="2" y="17"/>
                    <a:pt x="6" y="10"/>
                    <a:pt x="3" y="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7" name="Freeform 145"/>
            <p:cNvSpPr>
              <a:spLocks/>
            </p:cNvSpPr>
            <p:nvPr/>
          </p:nvSpPr>
          <p:spPr bwMode="auto">
            <a:xfrm>
              <a:off x="4947915" y="4505191"/>
              <a:ext cx="185738" cy="204788"/>
            </a:xfrm>
            <a:custGeom>
              <a:avLst/>
              <a:gdLst>
                <a:gd name="T0" fmla="*/ 0 w 73"/>
                <a:gd name="T1" fmla="*/ 53 h 70"/>
                <a:gd name="T2" fmla="*/ 0 w 73"/>
                <a:gd name="T3" fmla="*/ 30 h 70"/>
                <a:gd name="T4" fmla="*/ 9 w 73"/>
                <a:gd name="T5" fmla="*/ 30 h 70"/>
                <a:gd name="T6" fmla="*/ 9 w 73"/>
                <a:gd name="T7" fmla="*/ 4 h 70"/>
                <a:gd name="T8" fmla="*/ 23 w 73"/>
                <a:gd name="T9" fmla="*/ 1 h 70"/>
                <a:gd name="T10" fmla="*/ 29 w 73"/>
                <a:gd name="T11" fmla="*/ 3 h 70"/>
                <a:gd name="T12" fmla="*/ 35 w 73"/>
                <a:gd name="T13" fmla="*/ 2 h 70"/>
                <a:gd name="T14" fmla="*/ 43 w 73"/>
                <a:gd name="T15" fmla="*/ 0 h 70"/>
                <a:gd name="T16" fmla="*/ 43 w 73"/>
                <a:gd name="T17" fmla="*/ 2 h 70"/>
                <a:gd name="T18" fmla="*/ 52 w 73"/>
                <a:gd name="T19" fmla="*/ 14 h 70"/>
                <a:gd name="T20" fmla="*/ 57 w 73"/>
                <a:gd name="T21" fmla="*/ 19 h 70"/>
                <a:gd name="T22" fmla="*/ 60 w 73"/>
                <a:gd name="T23" fmla="*/ 18 h 70"/>
                <a:gd name="T24" fmla="*/ 61 w 73"/>
                <a:gd name="T25" fmla="*/ 25 h 70"/>
                <a:gd name="T26" fmla="*/ 71 w 73"/>
                <a:gd name="T27" fmla="*/ 29 h 70"/>
                <a:gd name="T28" fmla="*/ 73 w 73"/>
                <a:gd name="T29" fmla="*/ 30 h 70"/>
                <a:gd name="T30" fmla="*/ 67 w 73"/>
                <a:gd name="T31" fmla="*/ 37 h 70"/>
                <a:gd name="T32" fmla="*/ 60 w 73"/>
                <a:gd name="T33" fmla="*/ 41 h 70"/>
                <a:gd name="T34" fmla="*/ 54 w 73"/>
                <a:gd name="T35" fmla="*/ 49 h 70"/>
                <a:gd name="T36" fmla="*/ 46 w 73"/>
                <a:gd name="T37" fmla="*/ 53 h 70"/>
                <a:gd name="T38" fmla="*/ 42 w 73"/>
                <a:gd name="T39" fmla="*/ 61 h 70"/>
                <a:gd name="T40" fmla="*/ 25 w 73"/>
                <a:gd name="T41" fmla="*/ 58 h 70"/>
                <a:gd name="T42" fmla="*/ 19 w 73"/>
                <a:gd name="T43" fmla="*/ 66 h 70"/>
                <a:gd name="T44" fmla="*/ 8 w 73"/>
                <a:gd name="T45" fmla="*/ 69 h 70"/>
                <a:gd name="T46" fmla="*/ 5 w 73"/>
                <a:gd name="T47" fmla="*/ 53 h 70"/>
                <a:gd name="T48" fmla="*/ 0 w 73"/>
                <a:gd name="T49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70">
                  <a:moveTo>
                    <a:pt x="0" y="53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2" y="4"/>
                    <a:pt x="23" y="1"/>
                    <a:pt x="23" y="1"/>
                  </a:cubicBezTo>
                  <a:cubicBezTo>
                    <a:pt x="26" y="1"/>
                    <a:pt x="28" y="4"/>
                    <a:pt x="29" y="3"/>
                  </a:cubicBezTo>
                  <a:cubicBezTo>
                    <a:pt x="31" y="2"/>
                    <a:pt x="34" y="2"/>
                    <a:pt x="35" y="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5" y="4"/>
                    <a:pt x="49" y="12"/>
                    <a:pt x="52" y="14"/>
                  </a:cubicBezTo>
                  <a:cubicBezTo>
                    <a:pt x="54" y="15"/>
                    <a:pt x="57" y="19"/>
                    <a:pt x="57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1" y="24"/>
                    <a:pt x="61" y="25"/>
                  </a:cubicBezTo>
                  <a:cubicBezTo>
                    <a:pt x="62" y="26"/>
                    <a:pt x="68" y="28"/>
                    <a:pt x="71" y="29"/>
                  </a:cubicBezTo>
                  <a:cubicBezTo>
                    <a:pt x="71" y="29"/>
                    <a:pt x="72" y="30"/>
                    <a:pt x="73" y="30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4" y="38"/>
                    <a:pt x="62" y="39"/>
                    <a:pt x="60" y="41"/>
                  </a:cubicBezTo>
                  <a:cubicBezTo>
                    <a:pt x="58" y="42"/>
                    <a:pt x="54" y="47"/>
                    <a:pt x="54" y="49"/>
                  </a:cubicBezTo>
                  <a:cubicBezTo>
                    <a:pt x="54" y="51"/>
                    <a:pt x="48" y="52"/>
                    <a:pt x="46" y="53"/>
                  </a:cubicBezTo>
                  <a:cubicBezTo>
                    <a:pt x="45" y="54"/>
                    <a:pt x="43" y="59"/>
                    <a:pt x="42" y="61"/>
                  </a:cubicBezTo>
                  <a:cubicBezTo>
                    <a:pt x="41" y="63"/>
                    <a:pt x="28" y="59"/>
                    <a:pt x="25" y="58"/>
                  </a:cubicBezTo>
                  <a:cubicBezTo>
                    <a:pt x="22" y="58"/>
                    <a:pt x="20" y="63"/>
                    <a:pt x="19" y="66"/>
                  </a:cubicBezTo>
                  <a:cubicBezTo>
                    <a:pt x="17" y="69"/>
                    <a:pt x="9" y="70"/>
                    <a:pt x="8" y="69"/>
                  </a:cubicBezTo>
                  <a:cubicBezTo>
                    <a:pt x="6" y="69"/>
                    <a:pt x="8" y="53"/>
                    <a:pt x="5" y="53"/>
                  </a:cubicBezTo>
                  <a:lnTo>
                    <a:pt x="0" y="5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8" name="Freeform 146"/>
            <p:cNvSpPr>
              <a:spLocks/>
            </p:cNvSpPr>
            <p:nvPr/>
          </p:nvSpPr>
          <p:spPr bwMode="auto">
            <a:xfrm>
              <a:off x="4920928" y="3052629"/>
              <a:ext cx="34925" cy="34925"/>
            </a:xfrm>
            <a:custGeom>
              <a:avLst/>
              <a:gdLst>
                <a:gd name="T0" fmla="*/ 2 w 15"/>
                <a:gd name="T1" fmla="*/ 4 h 13"/>
                <a:gd name="T2" fmla="*/ 6 w 15"/>
                <a:gd name="T3" fmla="*/ 0 h 13"/>
                <a:gd name="T4" fmla="*/ 14 w 15"/>
                <a:gd name="T5" fmla="*/ 5 h 13"/>
                <a:gd name="T6" fmla="*/ 14 w 15"/>
                <a:gd name="T7" fmla="*/ 8 h 13"/>
                <a:gd name="T8" fmla="*/ 13 w 15"/>
                <a:gd name="T9" fmla="*/ 9 h 13"/>
                <a:gd name="T10" fmla="*/ 9 w 15"/>
                <a:gd name="T11" fmla="*/ 10 h 13"/>
                <a:gd name="T12" fmla="*/ 6 w 15"/>
                <a:gd name="T13" fmla="*/ 13 h 13"/>
                <a:gd name="T14" fmla="*/ 1 w 15"/>
                <a:gd name="T15" fmla="*/ 10 h 13"/>
                <a:gd name="T16" fmla="*/ 0 w 15"/>
                <a:gd name="T17" fmla="*/ 10 h 13"/>
                <a:gd name="T18" fmla="*/ 2 w 15"/>
                <a:gd name="T1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3">
                  <a:moveTo>
                    <a:pt x="2" y="4"/>
                  </a:moveTo>
                  <a:cubicBezTo>
                    <a:pt x="2" y="4"/>
                    <a:pt x="5" y="2"/>
                    <a:pt x="6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6"/>
                    <a:pt x="14" y="7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9" y="10"/>
                    <a:pt x="7" y="12"/>
                    <a:pt x="6" y="13"/>
                  </a:cubicBezTo>
                  <a:cubicBezTo>
                    <a:pt x="5" y="12"/>
                    <a:pt x="3" y="11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8"/>
                    <a:pt x="2" y="5"/>
                    <a:pt x="2" y="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39" name="Freeform 147"/>
            <p:cNvSpPr>
              <a:spLocks noEditPoints="1"/>
            </p:cNvSpPr>
            <p:nvPr/>
          </p:nvSpPr>
          <p:spPr bwMode="auto">
            <a:xfrm>
              <a:off x="4887590" y="4590917"/>
              <a:ext cx="309563" cy="317500"/>
            </a:xfrm>
            <a:custGeom>
              <a:avLst/>
              <a:gdLst>
                <a:gd name="T0" fmla="*/ 80 w 125"/>
                <a:gd name="T1" fmla="*/ 62 h 109"/>
                <a:gd name="T2" fmla="*/ 82 w 125"/>
                <a:gd name="T3" fmla="*/ 66 h 109"/>
                <a:gd name="T4" fmla="*/ 88 w 125"/>
                <a:gd name="T5" fmla="*/ 72 h 109"/>
                <a:gd name="T6" fmla="*/ 93 w 125"/>
                <a:gd name="T7" fmla="*/ 67 h 109"/>
                <a:gd name="T8" fmla="*/ 98 w 125"/>
                <a:gd name="T9" fmla="*/ 60 h 109"/>
                <a:gd name="T10" fmla="*/ 92 w 125"/>
                <a:gd name="T11" fmla="*/ 54 h 109"/>
                <a:gd name="T12" fmla="*/ 80 w 125"/>
                <a:gd name="T13" fmla="*/ 62 h 109"/>
                <a:gd name="T14" fmla="*/ 0 w 125"/>
                <a:gd name="T15" fmla="*/ 55 h 109"/>
                <a:gd name="T16" fmla="*/ 5 w 125"/>
                <a:gd name="T17" fmla="*/ 50 h 109"/>
                <a:gd name="T18" fmla="*/ 10 w 125"/>
                <a:gd name="T19" fmla="*/ 56 h 109"/>
                <a:gd name="T20" fmla="*/ 25 w 125"/>
                <a:gd name="T21" fmla="*/ 54 h 109"/>
                <a:gd name="T22" fmla="*/ 25 w 125"/>
                <a:gd name="T23" fmla="*/ 23 h 109"/>
                <a:gd name="T24" fmla="*/ 30 w 125"/>
                <a:gd name="T25" fmla="*/ 23 h 109"/>
                <a:gd name="T26" fmla="*/ 33 w 125"/>
                <a:gd name="T27" fmla="*/ 39 h 109"/>
                <a:gd name="T28" fmla="*/ 44 w 125"/>
                <a:gd name="T29" fmla="*/ 36 h 109"/>
                <a:gd name="T30" fmla="*/ 50 w 125"/>
                <a:gd name="T31" fmla="*/ 28 h 109"/>
                <a:gd name="T32" fmla="*/ 67 w 125"/>
                <a:gd name="T33" fmla="*/ 31 h 109"/>
                <a:gd name="T34" fmla="*/ 71 w 125"/>
                <a:gd name="T35" fmla="*/ 23 h 109"/>
                <a:gd name="T36" fmla="*/ 79 w 125"/>
                <a:gd name="T37" fmla="*/ 19 h 109"/>
                <a:gd name="T38" fmla="*/ 85 w 125"/>
                <a:gd name="T39" fmla="*/ 11 h 109"/>
                <a:gd name="T40" fmla="*/ 92 w 125"/>
                <a:gd name="T41" fmla="*/ 7 h 109"/>
                <a:gd name="T42" fmla="*/ 98 w 125"/>
                <a:gd name="T43" fmla="*/ 0 h 109"/>
                <a:gd name="T44" fmla="*/ 105 w 125"/>
                <a:gd name="T45" fmla="*/ 2 h 109"/>
                <a:gd name="T46" fmla="*/ 112 w 125"/>
                <a:gd name="T47" fmla="*/ 3 h 109"/>
                <a:gd name="T48" fmla="*/ 112 w 125"/>
                <a:gd name="T49" fmla="*/ 3 h 109"/>
                <a:gd name="T50" fmla="*/ 113 w 125"/>
                <a:gd name="T51" fmla="*/ 5 h 109"/>
                <a:gd name="T52" fmla="*/ 116 w 125"/>
                <a:gd name="T53" fmla="*/ 16 h 109"/>
                <a:gd name="T54" fmla="*/ 117 w 125"/>
                <a:gd name="T55" fmla="*/ 30 h 109"/>
                <a:gd name="T56" fmla="*/ 117 w 125"/>
                <a:gd name="T57" fmla="*/ 32 h 109"/>
                <a:gd name="T58" fmla="*/ 113 w 125"/>
                <a:gd name="T59" fmla="*/ 30 h 109"/>
                <a:gd name="T60" fmla="*/ 108 w 125"/>
                <a:gd name="T61" fmla="*/ 39 h 109"/>
                <a:gd name="T62" fmla="*/ 109 w 125"/>
                <a:gd name="T63" fmla="*/ 44 h 109"/>
                <a:gd name="T64" fmla="*/ 117 w 125"/>
                <a:gd name="T65" fmla="*/ 39 h 109"/>
                <a:gd name="T66" fmla="*/ 124 w 125"/>
                <a:gd name="T67" fmla="*/ 40 h 109"/>
                <a:gd name="T68" fmla="*/ 124 w 125"/>
                <a:gd name="T69" fmla="*/ 43 h 109"/>
                <a:gd name="T70" fmla="*/ 118 w 125"/>
                <a:gd name="T71" fmla="*/ 57 h 109"/>
                <a:gd name="T72" fmla="*/ 107 w 125"/>
                <a:gd name="T73" fmla="*/ 71 h 109"/>
                <a:gd name="T74" fmla="*/ 83 w 125"/>
                <a:gd name="T75" fmla="*/ 94 h 109"/>
                <a:gd name="T76" fmla="*/ 68 w 125"/>
                <a:gd name="T77" fmla="*/ 100 h 109"/>
                <a:gd name="T78" fmla="*/ 50 w 125"/>
                <a:gd name="T79" fmla="*/ 100 h 109"/>
                <a:gd name="T80" fmla="*/ 39 w 125"/>
                <a:gd name="T81" fmla="*/ 103 h 109"/>
                <a:gd name="T82" fmla="*/ 24 w 125"/>
                <a:gd name="T83" fmla="*/ 108 h 109"/>
                <a:gd name="T84" fmla="*/ 17 w 125"/>
                <a:gd name="T85" fmla="*/ 102 h 109"/>
                <a:gd name="T86" fmla="*/ 13 w 125"/>
                <a:gd name="T87" fmla="*/ 98 h 109"/>
                <a:gd name="T88" fmla="*/ 10 w 125"/>
                <a:gd name="T89" fmla="*/ 91 h 109"/>
                <a:gd name="T90" fmla="*/ 14 w 125"/>
                <a:gd name="T91" fmla="*/ 83 h 109"/>
                <a:gd name="T92" fmla="*/ 11 w 125"/>
                <a:gd name="T93" fmla="*/ 77 h 109"/>
                <a:gd name="T94" fmla="*/ 4 w 125"/>
                <a:gd name="T95" fmla="*/ 65 h 109"/>
                <a:gd name="T96" fmla="*/ 0 w 125"/>
                <a:gd name="T97" fmla="*/ 5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09">
                  <a:moveTo>
                    <a:pt x="80" y="62"/>
                  </a:moveTo>
                  <a:cubicBezTo>
                    <a:pt x="79" y="64"/>
                    <a:pt x="81" y="65"/>
                    <a:pt x="82" y="66"/>
                  </a:cubicBezTo>
                  <a:cubicBezTo>
                    <a:pt x="82" y="66"/>
                    <a:pt x="87" y="73"/>
                    <a:pt x="88" y="72"/>
                  </a:cubicBezTo>
                  <a:cubicBezTo>
                    <a:pt x="90" y="70"/>
                    <a:pt x="92" y="67"/>
                    <a:pt x="93" y="67"/>
                  </a:cubicBezTo>
                  <a:cubicBezTo>
                    <a:pt x="94" y="67"/>
                    <a:pt x="98" y="62"/>
                    <a:pt x="98" y="60"/>
                  </a:cubicBezTo>
                  <a:cubicBezTo>
                    <a:pt x="98" y="58"/>
                    <a:pt x="95" y="54"/>
                    <a:pt x="92" y="54"/>
                  </a:cubicBezTo>
                  <a:cubicBezTo>
                    <a:pt x="88" y="53"/>
                    <a:pt x="81" y="61"/>
                    <a:pt x="80" y="62"/>
                  </a:cubicBezTo>
                  <a:close/>
                  <a:moveTo>
                    <a:pt x="0" y="55"/>
                  </a:moveTo>
                  <a:cubicBezTo>
                    <a:pt x="1" y="53"/>
                    <a:pt x="3" y="50"/>
                    <a:pt x="5" y="50"/>
                  </a:cubicBezTo>
                  <a:cubicBezTo>
                    <a:pt x="7" y="50"/>
                    <a:pt x="8" y="56"/>
                    <a:pt x="10" y="56"/>
                  </a:cubicBezTo>
                  <a:cubicBezTo>
                    <a:pt x="13" y="56"/>
                    <a:pt x="25" y="54"/>
                    <a:pt x="25" y="5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3" y="23"/>
                    <a:pt x="31" y="39"/>
                    <a:pt x="33" y="39"/>
                  </a:cubicBezTo>
                  <a:cubicBezTo>
                    <a:pt x="34" y="40"/>
                    <a:pt x="42" y="39"/>
                    <a:pt x="44" y="36"/>
                  </a:cubicBezTo>
                  <a:cubicBezTo>
                    <a:pt x="45" y="33"/>
                    <a:pt x="47" y="28"/>
                    <a:pt x="50" y="28"/>
                  </a:cubicBezTo>
                  <a:cubicBezTo>
                    <a:pt x="53" y="29"/>
                    <a:pt x="66" y="33"/>
                    <a:pt x="67" y="31"/>
                  </a:cubicBezTo>
                  <a:cubicBezTo>
                    <a:pt x="68" y="29"/>
                    <a:pt x="70" y="24"/>
                    <a:pt x="71" y="23"/>
                  </a:cubicBezTo>
                  <a:cubicBezTo>
                    <a:pt x="73" y="22"/>
                    <a:pt x="79" y="21"/>
                    <a:pt x="79" y="19"/>
                  </a:cubicBezTo>
                  <a:cubicBezTo>
                    <a:pt x="79" y="17"/>
                    <a:pt x="83" y="12"/>
                    <a:pt x="85" y="11"/>
                  </a:cubicBezTo>
                  <a:cubicBezTo>
                    <a:pt x="87" y="9"/>
                    <a:pt x="89" y="8"/>
                    <a:pt x="92" y="7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1"/>
                    <a:pt x="103" y="2"/>
                    <a:pt x="105" y="2"/>
                  </a:cubicBezTo>
                  <a:cubicBezTo>
                    <a:pt x="107" y="2"/>
                    <a:pt x="111" y="2"/>
                    <a:pt x="112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2" y="4"/>
                    <a:pt x="113" y="4"/>
                    <a:pt x="113" y="5"/>
                  </a:cubicBezTo>
                  <a:cubicBezTo>
                    <a:pt x="113" y="7"/>
                    <a:pt x="114" y="14"/>
                    <a:pt x="116" y="16"/>
                  </a:cubicBezTo>
                  <a:cubicBezTo>
                    <a:pt x="118" y="19"/>
                    <a:pt x="117" y="28"/>
                    <a:pt x="117" y="30"/>
                  </a:cubicBezTo>
                  <a:cubicBezTo>
                    <a:pt x="117" y="30"/>
                    <a:pt x="117" y="31"/>
                    <a:pt x="117" y="32"/>
                  </a:cubicBezTo>
                  <a:cubicBezTo>
                    <a:pt x="117" y="32"/>
                    <a:pt x="116" y="29"/>
                    <a:pt x="113" y="30"/>
                  </a:cubicBezTo>
                  <a:cubicBezTo>
                    <a:pt x="110" y="31"/>
                    <a:pt x="108" y="36"/>
                    <a:pt x="108" y="39"/>
                  </a:cubicBezTo>
                  <a:cubicBezTo>
                    <a:pt x="108" y="41"/>
                    <a:pt x="106" y="43"/>
                    <a:pt x="109" y="44"/>
                  </a:cubicBezTo>
                  <a:cubicBezTo>
                    <a:pt x="119" y="46"/>
                    <a:pt x="117" y="39"/>
                    <a:pt x="117" y="39"/>
                  </a:cubicBezTo>
                  <a:cubicBezTo>
                    <a:pt x="124" y="40"/>
                    <a:pt x="124" y="40"/>
                    <a:pt x="124" y="40"/>
                  </a:cubicBezTo>
                  <a:cubicBezTo>
                    <a:pt x="125" y="41"/>
                    <a:pt x="124" y="42"/>
                    <a:pt x="124" y="43"/>
                  </a:cubicBezTo>
                  <a:cubicBezTo>
                    <a:pt x="123" y="46"/>
                    <a:pt x="120" y="54"/>
                    <a:pt x="118" y="57"/>
                  </a:cubicBezTo>
                  <a:cubicBezTo>
                    <a:pt x="115" y="59"/>
                    <a:pt x="109" y="69"/>
                    <a:pt x="107" y="71"/>
                  </a:cubicBezTo>
                  <a:cubicBezTo>
                    <a:pt x="105" y="73"/>
                    <a:pt x="87" y="92"/>
                    <a:pt x="83" y="94"/>
                  </a:cubicBezTo>
                  <a:cubicBezTo>
                    <a:pt x="79" y="96"/>
                    <a:pt x="75" y="100"/>
                    <a:pt x="68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5" y="100"/>
                    <a:pt x="42" y="102"/>
                    <a:pt x="39" y="103"/>
                  </a:cubicBezTo>
                  <a:cubicBezTo>
                    <a:pt x="36" y="103"/>
                    <a:pt x="27" y="109"/>
                    <a:pt x="24" y="108"/>
                  </a:cubicBezTo>
                  <a:cubicBezTo>
                    <a:pt x="21" y="106"/>
                    <a:pt x="20" y="102"/>
                    <a:pt x="17" y="102"/>
                  </a:cubicBezTo>
                  <a:cubicBezTo>
                    <a:pt x="14" y="102"/>
                    <a:pt x="13" y="101"/>
                    <a:pt x="13" y="98"/>
                  </a:cubicBezTo>
                  <a:cubicBezTo>
                    <a:pt x="12" y="95"/>
                    <a:pt x="10" y="92"/>
                    <a:pt x="10" y="91"/>
                  </a:cubicBezTo>
                  <a:cubicBezTo>
                    <a:pt x="10" y="89"/>
                    <a:pt x="14" y="85"/>
                    <a:pt x="14" y="83"/>
                  </a:cubicBezTo>
                  <a:cubicBezTo>
                    <a:pt x="14" y="82"/>
                    <a:pt x="13" y="79"/>
                    <a:pt x="11" y="77"/>
                  </a:cubicBezTo>
                  <a:cubicBezTo>
                    <a:pt x="8" y="74"/>
                    <a:pt x="6" y="70"/>
                    <a:pt x="4" y="65"/>
                  </a:cubicBezTo>
                  <a:cubicBezTo>
                    <a:pt x="3" y="61"/>
                    <a:pt x="2" y="58"/>
                    <a:pt x="0" y="5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0" name="Freeform 148"/>
            <p:cNvSpPr>
              <a:spLocks/>
            </p:cNvSpPr>
            <p:nvPr/>
          </p:nvSpPr>
          <p:spPr bwMode="auto">
            <a:xfrm>
              <a:off x="4895528" y="2884355"/>
              <a:ext cx="107950" cy="49212"/>
            </a:xfrm>
            <a:custGeom>
              <a:avLst/>
              <a:gdLst>
                <a:gd name="T0" fmla="*/ 1 w 43"/>
                <a:gd name="T1" fmla="*/ 14 h 18"/>
                <a:gd name="T2" fmla="*/ 0 w 43"/>
                <a:gd name="T3" fmla="*/ 9 h 18"/>
                <a:gd name="T4" fmla="*/ 0 w 43"/>
                <a:gd name="T5" fmla="*/ 8 h 18"/>
                <a:gd name="T6" fmla="*/ 6 w 43"/>
                <a:gd name="T7" fmla="*/ 7 h 18"/>
                <a:gd name="T8" fmla="*/ 11 w 43"/>
                <a:gd name="T9" fmla="*/ 2 h 18"/>
                <a:gd name="T10" fmla="*/ 14 w 43"/>
                <a:gd name="T11" fmla="*/ 0 h 18"/>
                <a:gd name="T12" fmla="*/ 19 w 43"/>
                <a:gd name="T13" fmla="*/ 1 h 18"/>
                <a:gd name="T14" fmla="*/ 23 w 43"/>
                <a:gd name="T15" fmla="*/ 3 h 18"/>
                <a:gd name="T16" fmla="*/ 32 w 43"/>
                <a:gd name="T17" fmla="*/ 1 h 18"/>
                <a:gd name="T18" fmla="*/ 38 w 43"/>
                <a:gd name="T19" fmla="*/ 2 h 18"/>
                <a:gd name="T20" fmla="*/ 43 w 43"/>
                <a:gd name="T21" fmla="*/ 6 h 18"/>
                <a:gd name="T22" fmla="*/ 40 w 43"/>
                <a:gd name="T23" fmla="*/ 11 h 18"/>
                <a:gd name="T24" fmla="*/ 32 w 43"/>
                <a:gd name="T25" fmla="*/ 10 h 18"/>
                <a:gd name="T26" fmla="*/ 25 w 43"/>
                <a:gd name="T27" fmla="*/ 13 h 18"/>
                <a:gd name="T28" fmla="*/ 17 w 43"/>
                <a:gd name="T29" fmla="*/ 15 h 18"/>
                <a:gd name="T30" fmla="*/ 14 w 43"/>
                <a:gd name="T31" fmla="*/ 18 h 18"/>
                <a:gd name="T32" fmla="*/ 6 w 43"/>
                <a:gd name="T33" fmla="*/ 18 h 18"/>
                <a:gd name="T34" fmla="*/ 1 w 43"/>
                <a:gd name="T35" fmla="*/ 15 h 18"/>
                <a:gd name="T36" fmla="*/ 1 w 43"/>
                <a:gd name="T37" fmla="*/ 15 h 18"/>
                <a:gd name="T38" fmla="*/ 1 w 43"/>
                <a:gd name="T3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18">
                  <a:moveTo>
                    <a:pt x="1" y="14"/>
                  </a:moveTo>
                  <a:cubicBezTo>
                    <a:pt x="0" y="13"/>
                    <a:pt x="0" y="10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7"/>
                    <a:pt x="6" y="8"/>
                    <a:pt x="6" y="7"/>
                  </a:cubicBezTo>
                  <a:cubicBezTo>
                    <a:pt x="8" y="5"/>
                    <a:pt x="11" y="3"/>
                    <a:pt x="11" y="2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4" y="0"/>
                    <a:pt x="18" y="0"/>
                    <a:pt x="19" y="1"/>
                  </a:cubicBezTo>
                  <a:cubicBezTo>
                    <a:pt x="20" y="2"/>
                    <a:pt x="21" y="3"/>
                    <a:pt x="23" y="3"/>
                  </a:cubicBezTo>
                  <a:cubicBezTo>
                    <a:pt x="25" y="3"/>
                    <a:pt x="30" y="1"/>
                    <a:pt x="32" y="1"/>
                  </a:cubicBezTo>
                  <a:cubicBezTo>
                    <a:pt x="34" y="1"/>
                    <a:pt x="38" y="2"/>
                    <a:pt x="38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6"/>
                    <a:pt x="40" y="10"/>
                    <a:pt x="40" y="11"/>
                  </a:cubicBezTo>
                  <a:cubicBezTo>
                    <a:pt x="40" y="11"/>
                    <a:pt x="34" y="10"/>
                    <a:pt x="32" y="10"/>
                  </a:cubicBezTo>
                  <a:cubicBezTo>
                    <a:pt x="30" y="10"/>
                    <a:pt x="27" y="13"/>
                    <a:pt x="25" y="13"/>
                  </a:cubicBezTo>
                  <a:cubicBezTo>
                    <a:pt x="24" y="13"/>
                    <a:pt x="18" y="14"/>
                    <a:pt x="17" y="15"/>
                  </a:cubicBezTo>
                  <a:cubicBezTo>
                    <a:pt x="16" y="15"/>
                    <a:pt x="14" y="18"/>
                    <a:pt x="14" y="18"/>
                  </a:cubicBezTo>
                  <a:cubicBezTo>
                    <a:pt x="14" y="18"/>
                    <a:pt x="7" y="18"/>
                    <a:pt x="6" y="18"/>
                  </a:cubicBezTo>
                  <a:cubicBezTo>
                    <a:pt x="4" y="18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1" name="Freeform 149"/>
            <p:cNvSpPr>
              <a:spLocks/>
            </p:cNvSpPr>
            <p:nvPr/>
          </p:nvSpPr>
          <p:spPr bwMode="auto">
            <a:xfrm>
              <a:off x="4878065" y="2909754"/>
              <a:ext cx="130175" cy="80962"/>
            </a:xfrm>
            <a:custGeom>
              <a:avLst/>
              <a:gdLst>
                <a:gd name="T0" fmla="*/ 2 w 52"/>
                <a:gd name="T1" fmla="*/ 19 h 27"/>
                <a:gd name="T2" fmla="*/ 0 w 52"/>
                <a:gd name="T3" fmla="*/ 16 h 27"/>
                <a:gd name="T4" fmla="*/ 2 w 52"/>
                <a:gd name="T5" fmla="*/ 13 h 27"/>
                <a:gd name="T6" fmla="*/ 3 w 52"/>
                <a:gd name="T7" fmla="*/ 8 h 27"/>
                <a:gd name="T8" fmla="*/ 6 w 52"/>
                <a:gd name="T9" fmla="*/ 9 h 27"/>
                <a:gd name="T10" fmla="*/ 7 w 52"/>
                <a:gd name="T11" fmla="*/ 5 h 27"/>
                <a:gd name="T12" fmla="*/ 7 w 52"/>
                <a:gd name="T13" fmla="*/ 5 h 27"/>
                <a:gd name="T14" fmla="*/ 12 w 52"/>
                <a:gd name="T15" fmla="*/ 8 h 27"/>
                <a:gd name="T16" fmla="*/ 20 w 52"/>
                <a:gd name="T17" fmla="*/ 8 h 27"/>
                <a:gd name="T18" fmla="*/ 23 w 52"/>
                <a:gd name="T19" fmla="*/ 5 h 27"/>
                <a:gd name="T20" fmla="*/ 31 w 52"/>
                <a:gd name="T21" fmla="*/ 3 h 27"/>
                <a:gd name="T22" fmla="*/ 38 w 52"/>
                <a:gd name="T23" fmla="*/ 0 h 27"/>
                <a:gd name="T24" fmla="*/ 46 w 52"/>
                <a:gd name="T25" fmla="*/ 1 h 27"/>
                <a:gd name="T26" fmla="*/ 51 w 52"/>
                <a:gd name="T27" fmla="*/ 5 h 27"/>
                <a:gd name="T28" fmla="*/ 50 w 52"/>
                <a:gd name="T29" fmla="*/ 8 h 27"/>
                <a:gd name="T30" fmla="*/ 44 w 52"/>
                <a:gd name="T31" fmla="*/ 12 h 27"/>
                <a:gd name="T32" fmla="*/ 38 w 52"/>
                <a:gd name="T33" fmla="*/ 22 h 27"/>
                <a:gd name="T34" fmla="*/ 32 w 52"/>
                <a:gd name="T35" fmla="*/ 23 h 27"/>
                <a:gd name="T36" fmla="*/ 31 w 52"/>
                <a:gd name="T37" fmla="*/ 23 h 27"/>
                <a:gd name="T38" fmla="*/ 23 w 52"/>
                <a:gd name="T39" fmla="*/ 24 h 27"/>
                <a:gd name="T40" fmla="*/ 20 w 52"/>
                <a:gd name="T41" fmla="*/ 25 h 27"/>
                <a:gd name="T42" fmla="*/ 17 w 52"/>
                <a:gd name="T43" fmla="*/ 27 h 27"/>
                <a:gd name="T44" fmla="*/ 10 w 52"/>
                <a:gd name="T45" fmla="*/ 25 h 27"/>
                <a:gd name="T46" fmla="*/ 3 w 52"/>
                <a:gd name="T47" fmla="*/ 20 h 27"/>
                <a:gd name="T48" fmla="*/ 2 w 52"/>
                <a:gd name="T4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27">
                  <a:moveTo>
                    <a:pt x="2" y="19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2" y="14"/>
                    <a:pt x="2" y="13"/>
                  </a:cubicBezTo>
                  <a:cubicBezTo>
                    <a:pt x="2" y="11"/>
                    <a:pt x="2" y="9"/>
                    <a:pt x="3" y="8"/>
                  </a:cubicBezTo>
                  <a:cubicBezTo>
                    <a:pt x="4" y="8"/>
                    <a:pt x="6" y="9"/>
                    <a:pt x="6" y="9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8"/>
                    <a:pt x="12" y="8"/>
                  </a:cubicBezTo>
                  <a:cubicBezTo>
                    <a:pt x="13" y="8"/>
                    <a:pt x="20" y="8"/>
                    <a:pt x="20" y="8"/>
                  </a:cubicBezTo>
                  <a:cubicBezTo>
                    <a:pt x="20" y="8"/>
                    <a:pt x="22" y="5"/>
                    <a:pt x="23" y="5"/>
                  </a:cubicBezTo>
                  <a:cubicBezTo>
                    <a:pt x="24" y="4"/>
                    <a:pt x="30" y="3"/>
                    <a:pt x="31" y="3"/>
                  </a:cubicBezTo>
                  <a:cubicBezTo>
                    <a:pt x="33" y="3"/>
                    <a:pt x="36" y="0"/>
                    <a:pt x="38" y="0"/>
                  </a:cubicBezTo>
                  <a:cubicBezTo>
                    <a:pt x="40" y="0"/>
                    <a:pt x="46" y="1"/>
                    <a:pt x="46" y="1"/>
                  </a:cubicBezTo>
                  <a:cubicBezTo>
                    <a:pt x="45" y="2"/>
                    <a:pt x="50" y="4"/>
                    <a:pt x="51" y="5"/>
                  </a:cubicBezTo>
                  <a:cubicBezTo>
                    <a:pt x="52" y="6"/>
                    <a:pt x="50" y="7"/>
                    <a:pt x="50" y="8"/>
                  </a:cubicBezTo>
                  <a:cubicBezTo>
                    <a:pt x="49" y="9"/>
                    <a:pt x="45" y="11"/>
                    <a:pt x="44" y="12"/>
                  </a:cubicBezTo>
                  <a:cubicBezTo>
                    <a:pt x="42" y="12"/>
                    <a:pt x="40" y="21"/>
                    <a:pt x="38" y="22"/>
                  </a:cubicBezTo>
                  <a:cubicBezTo>
                    <a:pt x="38" y="23"/>
                    <a:pt x="34" y="23"/>
                    <a:pt x="32" y="23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0" y="23"/>
                    <a:pt x="24" y="24"/>
                    <a:pt x="23" y="24"/>
                  </a:cubicBezTo>
                  <a:cubicBezTo>
                    <a:pt x="22" y="24"/>
                    <a:pt x="21" y="25"/>
                    <a:pt x="20" y="25"/>
                  </a:cubicBezTo>
                  <a:cubicBezTo>
                    <a:pt x="19" y="26"/>
                    <a:pt x="18" y="26"/>
                    <a:pt x="17" y="27"/>
                  </a:cubicBezTo>
                  <a:cubicBezTo>
                    <a:pt x="15" y="27"/>
                    <a:pt x="11" y="26"/>
                    <a:pt x="10" y="25"/>
                  </a:cubicBezTo>
                  <a:cubicBezTo>
                    <a:pt x="8" y="25"/>
                    <a:pt x="4" y="21"/>
                    <a:pt x="3" y="20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2" name="Freeform 150"/>
            <p:cNvSpPr>
              <a:spLocks/>
            </p:cNvSpPr>
            <p:nvPr/>
          </p:nvSpPr>
          <p:spPr bwMode="auto">
            <a:xfrm>
              <a:off x="4847903" y="3843204"/>
              <a:ext cx="246062" cy="192088"/>
            </a:xfrm>
            <a:custGeom>
              <a:avLst/>
              <a:gdLst>
                <a:gd name="T0" fmla="*/ 11 w 97"/>
                <a:gd name="T1" fmla="*/ 63 h 66"/>
                <a:gd name="T2" fmla="*/ 0 w 97"/>
                <a:gd name="T3" fmla="*/ 47 h 66"/>
                <a:gd name="T4" fmla="*/ 3 w 97"/>
                <a:gd name="T5" fmla="*/ 33 h 66"/>
                <a:gd name="T6" fmla="*/ 6 w 97"/>
                <a:gd name="T7" fmla="*/ 28 h 66"/>
                <a:gd name="T8" fmla="*/ 13 w 97"/>
                <a:gd name="T9" fmla="*/ 28 h 66"/>
                <a:gd name="T10" fmla="*/ 31 w 97"/>
                <a:gd name="T11" fmla="*/ 23 h 66"/>
                <a:gd name="T12" fmla="*/ 36 w 97"/>
                <a:gd name="T13" fmla="*/ 16 h 66"/>
                <a:gd name="T14" fmla="*/ 46 w 97"/>
                <a:gd name="T15" fmla="*/ 14 h 66"/>
                <a:gd name="T16" fmla="*/ 54 w 97"/>
                <a:gd name="T17" fmla="*/ 3 h 66"/>
                <a:gd name="T18" fmla="*/ 63 w 97"/>
                <a:gd name="T19" fmla="*/ 2 h 66"/>
                <a:gd name="T20" fmla="*/ 69 w 97"/>
                <a:gd name="T21" fmla="*/ 11 h 66"/>
                <a:gd name="T22" fmla="*/ 68 w 97"/>
                <a:gd name="T23" fmla="*/ 19 h 66"/>
                <a:gd name="T24" fmla="*/ 77 w 97"/>
                <a:gd name="T25" fmla="*/ 23 h 66"/>
                <a:gd name="T26" fmla="*/ 82 w 97"/>
                <a:gd name="T27" fmla="*/ 29 h 66"/>
                <a:gd name="T28" fmla="*/ 90 w 97"/>
                <a:gd name="T29" fmla="*/ 35 h 66"/>
                <a:gd name="T30" fmla="*/ 97 w 97"/>
                <a:gd name="T31" fmla="*/ 41 h 66"/>
                <a:gd name="T32" fmla="*/ 96 w 97"/>
                <a:gd name="T33" fmla="*/ 46 h 66"/>
                <a:gd name="T34" fmla="*/ 92 w 97"/>
                <a:gd name="T35" fmla="*/ 45 h 66"/>
                <a:gd name="T36" fmla="*/ 79 w 97"/>
                <a:gd name="T37" fmla="*/ 47 h 66"/>
                <a:gd name="T38" fmla="*/ 64 w 97"/>
                <a:gd name="T39" fmla="*/ 49 h 66"/>
                <a:gd name="T40" fmla="*/ 60 w 97"/>
                <a:gd name="T41" fmla="*/ 54 h 66"/>
                <a:gd name="T42" fmla="*/ 46 w 97"/>
                <a:gd name="T43" fmla="*/ 52 h 66"/>
                <a:gd name="T44" fmla="*/ 36 w 97"/>
                <a:gd name="T45" fmla="*/ 47 h 66"/>
                <a:gd name="T46" fmla="*/ 31 w 97"/>
                <a:gd name="T47" fmla="*/ 54 h 66"/>
                <a:gd name="T48" fmla="*/ 31 w 97"/>
                <a:gd name="T49" fmla="*/ 58 h 66"/>
                <a:gd name="T50" fmla="*/ 17 w 97"/>
                <a:gd name="T51" fmla="*/ 58 h 66"/>
                <a:gd name="T52" fmla="*/ 16 w 97"/>
                <a:gd name="T53" fmla="*/ 64 h 66"/>
                <a:gd name="T54" fmla="*/ 12 w 97"/>
                <a:gd name="T55" fmla="*/ 66 h 66"/>
                <a:gd name="T56" fmla="*/ 11 w 97"/>
                <a:gd name="T57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" h="66">
                  <a:moveTo>
                    <a:pt x="11" y="63"/>
                  </a:moveTo>
                  <a:cubicBezTo>
                    <a:pt x="9" y="61"/>
                    <a:pt x="1" y="51"/>
                    <a:pt x="0" y="47"/>
                  </a:cubicBezTo>
                  <a:cubicBezTo>
                    <a:pt x="0" y="44"/>
                    <a:pt x="1" y="36"/>
                    <a:pt x="3" y="33"/>
                  </a:cubicBezTo>
                  <a:cubicBezTo>
                    <a:pt x="4" y="31"/>
                    <a:pt x="6" y="30"/>
                    <a:pt x="6" y="28"/>
                  </a:cubicBezTo>
                  <a:cubicBezTo>
                    <a:pt x="6" y="28"/>
                    <a:pt x="10" y="29"/>
                    <a:pt x="13" y="28"/>
                  </a:cubicBezTo>
                  <a:cubicBezTo>
                    <a:pt x="15" y="27"/>
                    <a:pt x="28" y="24"/>
                    <a:pt x="31" y="23"/>
                  </a:cubicBezTo>
                  <a:cubicBezTo>
                    <a:pt x="33" y="23"/>
                    <a:pt x="35" y="17"/>
                    <a:pt x="36" y="16"/>
                  </a:cubicBezTo>
                  <a:cubicBezTo>
                    <a:pt x="38" y="16"/>
                    <a:pt x="44" y="16"/>
                    <a:pt x="46" y="14"/>
                  </a:cubicBezTo>
                  <a:cubicBezTo>
                    <a:pt x="48" y="12"/>
                    <a:pt x="53" y="3"/>
                    <a:pt x="54" y="3"/>
                  </a:cubicBezTo>
                  <a:cubicBezTo>
                    <a:pt x="56" y="2"/>
                    <a:pt x="61" y="0"/>
                    <a:pt x="63" y="2"/>
                  </a:cubicBezTo>
                  <a:cubicBezTo>
                    <a:pt x="64" y="4"/>
                    <a:pt x="69" y="8"/>
                    <a:pt x="69" y="11"/>
                  </a:cubicBezTo>
                  <a:cubicBezTo>
                    <a:pt x="69" y="14"/>
                    <a:pt x="68" y="19"/>
                    <a:pt x="68" y="19"/>
                  </a:cubicBezTo>
                  <a:cubicBezTo>
                    <a:pt x="68" y="19"/>
                    <a:pt x="77" y="21"/>
                    <a:pt x="77" y="23"/>
                  </a:cubicBezTo>
                  <a:cubicBezTo>
                    <a:pt x="78" y="25"/>
                    <a:pt x="80" y="28"/>
                    <a:pt x="82" y="29"/>
                  </a:cubicBezTo>
                  <a:cubicBezTo>
                    <a:pt x="84" y="30"/>
                    <a:pt x="89" y="34"/>
                    <a:pt x="90" y="35"/>
                  </a:cubicBezTo>
                  <a:cubicBezTo>
                    <a:pt x="91" y="36"/>
                    <a:pt x="97" y="41"/>
                    <a:pt x="97" y="41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5" y="46"/>
                    <a:pt x="93" y="45"/>
                    <a:pt x="92" y="45"/>
                  </a:cubicBezTo>
                  <a:cubicBezTo>
                    <a:pt x="89" y="45"/>
                    <a:pt x="81" y="46"/>
                    <a:pt x="79" y="47"/>
                  </a:cubicBezTo>
                  <a:cubicBezTo>
                    <a:pt x="77" y="48"/>
                    <a:pt x="67" y="49"/>
                    <a:pt x="64" y="49"/>
                  </a:cubicBezTo>
                  <a:cubicBezTo>
                    <a:pt x="62" y="49"/>
                    <a:pt x="62" y="53"/>
                    <a:pt x="60" y="54"/>
                  </a:cubicBezTo>
                  <a:cubicBezTo>
                    <a:pt x="57" y="55"/>
                    <a:pt x="49" y="52"/>
                    <a:pt x="46" y="52"/>
                  </a:cubicBezTo>
                  <a:cubicBezTo>
                    <a:pt x="43" y="52"/>
                    <a:pt x="39" y="47"/>
                    <a:pt x="36" y="47"/>
                  </a:cubicBezTo>
                  <a:cubicBezTo>
                    <a:pt x="33" y="47"/>
                    <a:pt x="32" y="53"/>
                    <a:pt x="31" y="54"/>
                  </a:cubicBezTo>
                  <a:cubicBezTo>
                    <a:pt x="31" y="54"/>
                    <a:pt x="31" y="56"/>
                    <a:pt x="31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5"/>
                    <a:pt x="11" y="63"/>
                    <a:pt x="11" y="6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3" name="Freeform 151"/>
            <p:cNvSpPr>
              <a:spLocks/>
            </p:cNvSpPr>
            <p:nvPr/>
          </p:nvSpPr>
          <p:spPr bwMode="auto">
            <a:xfrm>
              <a:off x="4839964" y="2722429"/>
              <a:ext cx="192088" cy="177800"/>
            </a:xfrm>
            <a:custGeom>
              <a:avLst/>
              <a:gdLst>
                <a:gd name="T0" fmla="*/ 16 w 77"/>
                <a:gd name="T1" fmla="*/ 6 h 60"/>
                <a:gd name="T2" fmla="*/ 31 w 77"/>
                <a:gd name="T3" fmla="*/ 0 h 60"/>
                <a:gd name="T4" fmla="*/ 35 w 77"/>
                <a:gd name="T5" fmla="*/ 6 h 60"/>
                <a:gd name="T6" fmla="*/ 43 w 77"/>
                <a:gd name="T7" fmla="*/ 3 h 60"/>
                <a:gd name="T8" fmla="*/ 44 w 77"/>
                <a:gd name="T9" fmla="*/ 6 h 60"/>
                <a:gd name="T10" fmla="*/ 67 w 77"/>
                <a:gd name="T11" fmla="*/ 5 h 60"/>
                <a:gd name="T12" fmla="*/ 72 w 77"/>
                <a:gd name="T13" fmla="*/ 8 h 60"/>
                <a:gd name="T14" fmla="*/ 72 w 77"/>
                <a:gd name="T15" fmla="*/ 10 h 60"/>
                <a:gd name="T16" fmla="*/ 75 w 77"/>
                <a:gd name="T17" fmla="*/ 19 h 60"/>
                <a:gd name="T18" fmla="*/ 69 w 77"/>
                <a:gd name="T19" fmla="*/ 27 h 60"/>
                <a:gd name="T20" fmla="*/ 74 w 77"/>
                <a:gd name="T21" fmla="*/ 30 h 60"/>
                <a:gd name="T22" fmla="*/ 73 w 77"/>
                <a:gd name="T23" fmla="*/ 35 h 60"/>
                <a:gd name="T24" fmla="*/ 73 w 77"/>
                <a:gd name="T25" fmla="*/ 36 h 60"/>
                <a:gd name="T26" fmla="*/ 77 w 77"/>
                <a:gd name="T27" fmla="*/ 44 h 60"/>
                <a:gd name="T28" fmla="*/ 73 w 77"/>
                <a:gd name="T29" fmla="*/ 47 h 60"/>
                <a:gd name="T30" fmla="*/ 67 w 77"/>
                <a:gd name="T31" fmla="*/ 53 h 60"/>
                <a:gd name="T32" fmla="*/ 68 w 77"/>
                <a:gd name="T33" fmla="*/ 59 h 60"/>
                <a:gd name="T34" fmla="*/ 65 w 77"/>
                <a:gd name="T35" fmla="*/ 60 h 60"/>
                <a:gd name="T36" fmla="*/ 60 w 77"/>
                <a:gd name="T37" fmla="*/ 56 h 60"/>
                <a:gd name="T38" fmla="*/ 54 w 77"/>
                <a:gd name="T39" fmla="*/ 55 h 60"/>
                <a:gd name="T40" fmla="*/ 45 w 77"/>
                <a:gd name="T41" fmla="*/ 57 h 60"/>
                <a:gd name="T42" fmla="*/ 41 w 77"/>
                <a:gd name="T43" fmla="*/ 55 h 60"/>
                <a:gd name="T44" fmla="*/ 36 w 77"/>
                <a:gd name="T45" fmla="*/ 54 h 60"/>
                <a:gd name="T46" fmla="*/ 34 w 77"/>
                <a:gd name="T47" fmla="*/ 50 h 60"/>
                <a:gd name="T48" fmla="*/ 28 w 77"/>
                <a:gd name="T49" fmla="*/ 49 h 60"/>
                <a:gd name="T50" fmla="*/ 22 w 77"/>
                <a:gd name="T51" fmla="*/ 47 h 60"/>
                <a:gd name="T52" fmla="*/ 19 w 77"/>
                <a:gd name="T53" fmla="*/ 49 h 60"/>
                <a:gd name="T54" fmla="*/ 16 w 77"/>
                <a:gd name="T55" fmla="*/ 44 h 60"/>
                <a:gd name="T56" fmla="*/ 10 w 77"/>
                <a:gd name="T57" fmla="*/ 41 h 60"/>
                <a:gd name="T58" fmla="*/ 7 w 77"/>
                <a:gd name="T59" fmla="*/ 39 h 60"/>
                <a:gd name="T60" fmla="*/ 7 w 77"/>
                <a:gd name="T61" fmla="*/ 37 h 60"/>
                <a:gd name="T62" fmla="*/ 4 w 77"/>
                <a:gd name="T63" fmla="*/ 30 h 60"/>
                <a:gd name="T64" fmla="*/ 4 w 77"/>
                <a:gd name="T65" fmla="*/ 24 h 60"/>
                <a:gd name="T66" fmla="*/ 0 w 77"/>
                <a:gd name="T67" fmla="*/ 20 h 60"/>
                <a:gd name="T68" fmla="*/ 2 w 77"/>
                <a:gd name="T69" fmla="*/ 15 h 60"/>
                <a:gd name="T70" fmla="*/ 1 w 77"/>
                <a:gd name="T71" fmla="*/ 10 h 60"/>
                <a:gd name="T72" fmla="*/ 16 w 77"/>
                <a:gd name="T7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60">
                  <a:moveTo>
                    <a:pt x="16" y="6"/>
                  </a:moveTo>
                  <a:cubicBezTo>
                    <a:pt x="17" y="5"/>
                    <a:pt x="29" y="0"/>
                    <a:pt x="31" y="0"/>
                  </a:cubicBezTo>
                  <a:cubicBezTo>
                    <a:pt x="33" y="0"/>
                    <a:pt x="34" y="6"/>
                    <a:pt x="35" y="6"/>
                  </a:cubicBezTo>
                  <a:cubicBezTo>
                    <a:pt x="36" y="6"/>
                    <a:pt x="39" y="4"/>
                    <a:pt x="43" y="3"/>
                  </a:cubicBezTo>
                  <a:cubicBezTo>
                    <a:pt x="43" y="3"/>
                    <a:pt x="44" y="5"/>
                    <a:pt x="44" y="6"/>
                  </a:cubicBezTo>
                  <a:cubicBezTo>
                    <a:pt x="46" y="6"/>
                    <a:pt x="66" y="5"/>
                    <a:pt x="67" y="5"/>
                  </a:cubicBezTo>
                  <a:cubicBezTo>
                    <a:pt x="68" y="5"/>
                    <a:pt x="72" y="7"/>
                    <a:pt x="72" y="8"/>
                  </a:cubicBezTo>
                  <a:cubicBezTo>
                    <a:pt x="72" y="9"/>
                    <a:pt x="72" y="9"/>
                    <a:pt x="72" y="10"/>
                  </a:cubicBezTo>
                  <a:cubicBezTo>
                    <a:pt x="73" y="13"/>
                    <a:pt x="75" y="18"/>
                    <a:pt x="75" y="19"/>
                  </a:cubicBezTo>
                  <a:cubicBezTo>
                    <a:pt x="75" y="21"/>
                    <a:pt x="69" y="26"/>
                    <a:pt x="69" y="27"/>
                  </a:cubicBezTo>
                  <a:cubicBezTo>
                    <a:pt x="69" y="28"/>
                    <a:pt x="72" y="29"/>
                    <a:pt x="74" y="30"/>
                  </a:cubicBezTo>
                  <a:cubicBezTo>
                    <a:pt x="75" y="32"/>
                    <a:pt x="74" y="33"/>
                    <a:pt x="73" y="35"/>
                  </a:cubicBezTo>
                  <a:cubicBezTo>
                    <a:pt x="73" y="35"/>
                    <a:pt x="73" y="35"/>
                    <a:pt x="73" y="36"/>
                  </a:cubicBezTo>
                  <a:cubicBezTo>
                    <a:pt x="73" y="39"/>
                    <a:pt x="77" y="42"/>
                    <a:pt x="77" y="44"/>
                  </a:cubicBezTo>
                  <a:cubicBezTo>
                    <a:pt x="77" y="47"/>
                    <a:pt x="74" y="46"/>
                    <a:pt x="73" y="47"/>
                  </a:cubicBezTo>
                  <a:cubicBezTo>
                    <a:pt x="73" y="47"/>
                    <a:pt x="67" y="53"/>
                    <a:pt x="67" y="53"/>
                  </a:cubicBezTo>
                  <a:cubicBezTo>
                    <a:pt x="66" y="54"/>
                    <a:pt x="68" y="58"/>
                    <a:pt x="68" y="59"/>
                  </a:cubicBezTo>
                  <a:cubicBezTo>
                    <a:pt x="67" y="60"/>
                    <a:pt x="66" y="59"/>
                    <a:pt x="65" y="60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6"/>
                    <a:pt x="56" y="55"/>
                    <a:pt x="54" y="55"/>
                  </a:cubicBezTo>
                  <a:cubicBezTo>
                    <a:pt x="52" y="55"/>
                    <a:pt x="47" y="57"/>
                    <a:pt x="45" y="57"/>
                  </a:cubicBezTo>
                  <a:cubicBezTo>
                    <a:pt x="43" y="57"/>
                    <a:pt x="42" y="56"/>
                    <a:pt x="41" y="55"/>
                  </a:cubicBezTo>
                  <a:cubicBezTo>
                    <a:pt x="40" y="54"/>
                    <a:pt x="36" y="54"/>
                    <a:pt x="36" y="54"/>
                  </a:cubicBezTo>
                  <a:cubicBezTo>
                    <a:pt x="36" y="53"/>
                    <a:pt x="35" y="50"/>
                    <a:pt x="34" y="50"/>
                  </a:cubicBezTo>
                  <a:cubicBezTo>
                    <a:pt x="33" y="50"/>
                    <a:pt x="29" y="50"/>
                    <a:pt x="28" y="49"/>
                  </a:cubicBezTo>
                  <a:cubicBezTo>
                    <a:pt x="26" y="48"/>
                    <a:pt x="23" y="47"/>
                    <a:pt x="22" y="47"/>
                  </a:cubicBezTo>
                  <a:cubicBezTo>
                    <a:pt x="21" y="47"/>
                    <a:pt x="20" y="49"/>
                    <a:pt x="19" y="49"/>
                  </a:cubicBezTo>
                  <a:cubicBezTo>
                    <a:pt x="18" y="48"/>
                    <a:pt x="18" y="45"/>
                    <a:pt x="16" y="44"/>
                  </a:cubicBezTo>
                  <a:cubicBezTo>
                    <a:pt x="15" y="43"/>
                    <a:pt x="10" y="41"/>
                    <a:pt x="10" y="4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7" y="37"/>
                    <a:pt x="7" y="37"/>
                  </a:cubicBezTo>
                  <a:cubicBezTo>
                    <a:pt x="7" y="35"/>
                    <a:pt x="4" y="32"/>
                    <a:pt x="4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2" y="23"/>
                    <a:pt x="0" y="21"/>
                    <a:pt x="0" y="20"/>
                  </a:cubicBezTo>
                  <a:cubicBezTo>
                    <a:pt x="0" y="19"/>
                    <a:pt x="2" y="16"/>
                    <a:pt x="2" y="15"/>
                  </a:cubicBezTo>
                  <a:cubicBezTo>
                    <a:pt x="2" y="13"/>
                    <a:pt x="1" y="10"/>
                    <a:pt x="1" y="10"/>
                  </a:cubicBezTo>
                  <a:cubicBezTo>
                    <a:pt x="4" y="9"/>
                    <a:pt x="16" y="7"/>
                    <a:pt x="16" y="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4" name="Freeform 152"/>
            <p:cNvSpPr>
              <a:spLocks/>
            </p:cNvSpPr>
            <p:nvPr/>
          </p:nvSpPr>
          <p:spPr bwMode="auto">
            <a:xfrm>
              <a:off x="4871714" y="3005004"/>
              <a:ext cx="71438" cy="79375"/>
            </a:xfrm>
            <a:custGeom>
              <a:avLst/>
              <a:gdLst>
                <a:gd name="T0" fmla="*/ 2 w 30"/>
                <a:gd name="T1" fmla="*/ 3 h 25"/>
                <a:gd name="T2" fmla="*/ 2 w 30"/>
                <a:gd name="T3" fmla="*/ 0 h 25"/>
                <a:gd name="T4" fmla="*/ 8 w 30"/>
                <a:gd name="T5" fmla="*/ 0 h 25"/>
                <a:gd name="T6" fmla="*/ 20 w 30"/>
                <a:gd name="T7" fmla="*/ 2 h 25"/>
                <a:gd name="T8" fmla="*/ 27 w 30"/>
                <a:gd name="T9" fmla="*/ 4 h 25"/>
                <a:gd name="T10" fmla="*/ 26 w 30"/>
                <a:gd name="T11" fmla="*/ 8 h 25"/>
                <a:gd name="T12" fmla="*/ 29 w 30"/>
                <a:gd name="T13" fmla="*/ 13 h 25"/>
                <a:gd name="T14" fmla="*/ 27 w 30"/>
                <a:gd name="T15" fmla="*/ 15 h 25"/>
                <a:gd name="T16" fmla="*/ 23 w 30"/>
                <a:gd name="T17" fmla="*/ 19 h 25"/>
                <a:gd name="T18" fmla="*/ 21 w 30"/>
                <a:gd name="T19" fmla="*/ 25 h 25"/>
                <a:gd name="T20" fmla="*/ 14 w 30"/>
                <a:gd name="T21" fmla="*/ 21 h 25"/>
                <a:gd name="T22" fmla="*/ 15 w 30"/>
                <a:gd name="T23" fmla="*/ 18 h 25"/>
                <a:gd name="T24" fmla="*/ 10 w 30"/>
                <a:gd name="T25" fmla="*/ 13 h 25"/>
                <a:gd name="T26" fmla="*/ 2 w 30"/>
                <a:gd name="T27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5">
                  <a:moveTo>
                    <a:pt x="2" y="3"/>
                  </a:moveTo>
                  <a:cubicBezTo>
                    <a:pt x="2" y="2"/>
                    <a:pt x="0" y="0"/>
                    <a:pt x="2" y="0"/>
                  </a:cubicBezTo>
                  <a:cubicBezTo>
                    <a:pt x="4" y="0"/>
                    <a:pt x="8" y="0"/>
                    <a:pt x="8" y="0"/>
                  </a:cubicBezTo>
                  <a:cubicBezTo>
                    <a:pt x="10" y="0"/>
                    <a:pt x="19" y="2"/>
                    <a:pt x="20" y="2"/>
                  </a:cubicBezTo>
                  <a:cubicBezTo>
                    <a:pt x="22" y="2"/>
                    <a:pt x="26" y="4"/>
                    <a:pt x="27" y="4"/>
                  </a:cubicBezTo>
                  <a:cubicBezTo>
                    <a:pt x="26" y="6"/>
                    <a:pt x="26" y="8"/>
                    <a:pt x="26" y="8"/>
                  </a:cubicBezTo>
                  <a:cubicBezTo>
                    <a:pt x="26" y="9"/>
                    <a:pt x="30" y="11"/>
                    <a:pt x="29" y="13"/>
                  </a:cubicBezTo>
                  <a:cubicBezTo>
                    <a:pt x="29" y="14"/>
                    <a:pt x="28" y="14"/>
                    <a:pt x="27" y="15"/>
                  </a:cubicBezTo>
                  <a:cubicBezTo>
                    <a:pt x="26" y="17"/>
                    <a:pt x="23" y="19"/>
                    <a:pt x="23" y="19"/>
                  </a:cubicBezTo>
                  <a:cubicBezTo>
                    <a:pt x="23" y="20"/>
                    <a:pt x="22" y="23"/>
                    <a:pt x="21" y="25"/>
                  </a:cubicBezTo>
                  <a:cubicBezTo>
                    <a:pt x="19" y="23"/>
                    <a:pt x="17" y="22"/>
                    <a:pt x="14" y="21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1" y="14"/>
                    <a:pt x="10" y="13"/>
                  </a:cubicBezTo>
                  <a:cubicBezTo>
                    <a:pt x="8" y="11"/>
                    <a:pt x="2" y="4"/>
                    <a:pt x="2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645" name="Group 154"/>
            <p:cNvGrpSpPr>
              <a:grpSpLocks/>
            </p:cNvGrpSpPr>
            <p:nvPr/>
          </p:nvGrpSpPr>
          <p:grpSpPr bwMode="auto">
            <a:xfrm>
              <a:off x="4787643" y="2230218"/>
              <a:ext cx="239356" cy="476998"/>
              <a:chOff x="2894" y="1273"/>
              <a:chExt cx="194" cy="330"/>
            </a:xfrm>
            <a:solidFill>
              <a:srgbClr val="C5E2FF"/>
            </a:solidFill>
          </p:grpSpPr>
          <p:sp>
            <p:nvSpPr>
              <p:cNvPr id="819" name="Freeform 155"/>
              <p:cNvSpPr>
                <a:spLocks/>
              </p:cNvSpPr>
              <p:nvPr/>
            </p:nvSpPr>
            <p:spPr bwMode="auto">
              <a:xfrm>
                <a:off x="2995" y="1544"/>
                <a:ext cx="24" cy="28"/>
              </a:xfrm>
              <a:custGeom>
                <a:avLst/>
                <a:gdLst>
                  <a:gd name="T0" fmla="*/ 1 w 12"/>
                  <a:gd name="T1" fmla="*/ 6 h 14"/>
                  <a:gd name="T2" fmla="*/ 11 w 12"/>
                  <a:gd name="T3" fmla="*/ 1 h 14"/>
                  <a:gd name="T4" fmla="*/ 10 w 12"/>
                  <a:gd name="T5" fmla="*/ 5 h 14"/>
                  <a:gd name="T6" fmla="*/ 7 w 12"/>
                  <a:gd name="T7" fmla="*/ 12 h 14"/>
                  <a:gd name="T8" fmla="*/ 1 w 12"/>
                  <a:gd name="T9" fmla="*/ 13 h 14"/>
                  <a:gd name="T10" fmla="*/ 1 w 12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4">
                    <a:moveTo>
                      <a:pt x="1" y="6"/>
                    </a:moveTo>
                    <a:cubicBezTo>
                      <a:pt x="2" y="4"/>
                      <a:pt x="10" y="0"/>
                      <a:pt x="11" y="1"/>
                    </a:cubicBezTo>
                    <a:cubicBezTo>
                      <a:pt x="12" y="1"/>
                      <a:pt x="10" y="4"/>
                      <a:pt x="10" y="5"/>
                    </a:cubicBezTo>
                    <a:cubicBezTo>
                      <a:pt x="9" y="7"/>
                      <a:pt x="8" y="11"/>
                      <a:pt x="7" y="12"/>
                    </a:cubicBezTo>
                    <a:cubicBezTo>
                      <a:pt x="5" y="12"/>
                      <a:pt x="2" y="14"/>
                      <a:pt x="1" y="13"/>
                    </a:cubicBezTo>
                    <a:cubicBezTo>
                      <a:pt x="0" y="12"/>
                      <a:pt x="1" y="8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20" name="Freeform 156"/>
              <p:cNvSpPr>
                <a:spLocks/>
              </p:cNvSpPr>
              <p:nvPr/>
            </p:nvSpPr>
            <p:spPr bwMode="auto">
              <a:xfrm>
                <a:off x="2894" y="1273"/>
                <a:ext cx="194" cy="330"/>
              </a:xfrm>
              <a:custGeom>
                <a:avLst/>
                <a:gdLst>
                  <a:gd name="T0" fmla="*/ 0 w 96"/>
                  <a:gd name="T1" fmla="*/ 126 h 163"/>
                  <a:gd name="T2" fmla="*/ 3 w 96"/>
                  <a:gd name="T3" fmla="*/ 123 h 163"/>
                  <a:gd name="T4" fmla="*/ 4 w 96"/>
                  <a:gd name="T5" fmla="*/ 114 h 163"/>
                  <a:gd name="T6" fmla="*/ 9 w 96"/>
                  <a:gd name="T7" fmla="*/ 110 h 163"/>
                  <a:gd name="T8" fmla="*/ 7 w 96"/>
                  <a:gd name="T9" fmla="*/ 102 h 163"/>
                  <a:gd name="T10" fmla="*/ 11 w 96"/>
                  <a:gd name="T11" fmla="*/ 97 h 163"/>
                  <a:gd name="T12" fmla="*/ 6 w 96"/>
                  <a:gd name="T13" fmla="*/ 89 h 163"/>
                  <a:gd name="T14" fmla="*/ 6 w 96"/>
                  <a:gd name="T15" fmla="*/ 72 h 163"/>
                  <a:gd name="T16" fmla="*/ 12 w 96"/>
                  <a:gd name="T17" fmla="*/ 66 h 163"/>
                  <a:gd name="T18" fmla="*/ 19 w 96"/>
                  <a:gd name="T19" fmla="*/ 67 h 163"/>
                  <a:gd name="T20" fmla="*/ 21 w 96"/>
                  <a:gd name="T21" fmla="*/ 60 h 163"/>
                  <a:gd name="T22" fmla="*/ 17 w 96"/>
                  <a:gd name="T23" fmla="*/ 56 h 163"/>
                  <a:gd name="T24" fmla="*/ 24 w 96"/>
                  <a:gd name="T25" fmla="*/ 49 h 163"/>
                  <a:gd name="T26" fmla="*/ 25 w 96"/>
                  <a:gd name="T27" fmla="*/ 40 h 163"/>
                  <a:gd name="T28" fmla="*/ 32 w 96"/>
                  <a:gd name="T29" fmla="*/ 37 h 163"/>
                  <a:gd name="T30" fmla="*/ 39 w 96"/>
                  <a:gd name="T31" fmla="*/ 27 h 163"/>
                  <a:gd name="T32" fmla="*/ 38 w 96"/>
                  <a:gd name="T33" fmla="*/ 22 h 163"/>
                  <a:gd name="T34" fmla="*/ 45 w 96"/>
                  <a:gd name="T35" fmla="*/ 14 h 163"/>
                  <a:gd name="T36" fmla="*/ 51 w 96"/>
                  <a:gd name="T37" fmla="*/ 16 h 163"/>
                  <a:gd name="T38" fmla="*/ 53 w 96"/>
                  <a:gd name="T39" fmla="*/ 8 h 163"/>
                  <a:gd name="T40" fmla="*/ 66 w 96"/>
                  <a:gd name="T41" fmla="*/ 9 h 163"/>
                  <a:gd name="T42" fmla="*/ 69 w 96"/>
                  <a:gd name="T43" fmla="*/ 1 h 163"/>
                  <a:gd name="T44" fmla="*/ 71 w 96"/>
                  <a:gd name="T45" fmla="*/ 0 h 163"/>
                  <a:gd name="T46" fmla="*/ 78 w 96"/>
                  <a:gd name="T47" fmla="*/ 10 h 163"/>
                  <a:gd name="T48" fmla="*/ 91 w 96"/>
                  <a:gd name="T49" fmla="*/ 15 h 163"/>
                  <a:gd name="T50" fmla="*/ 94 w 96"/>
                  <a:gd name="T51" fmla="*/ 24 h 163"/>
                  <a:gd name="T52" fmla="*/ 96 w 96"/>
                  <a:gd name="T53" fmla="*/ 35 h 163"/>
                  <a:gd name="T54" fmla="*/ 95 w 96"/>
                  <a:gd name="T55" fmla="*/ 43 h 163"/>
                  <a:gd name="T56" fmla="*/ 83 w 96"/>
                  <a:gd name="T57" fmla="*/ 46 h 163"/>
                  <a:gd name="T58" fmla="*/ 78 w 96"/>
                  <a:gd name="T59" fmla="*/ 50 h 163"/>
                  <a:gd name="T60" fmla="*/ 74 w 96"/>
                  <a:gd name="T61" fmla="*/ 55 h 163"/>
                  <a:gd name="T62" fmla="*/ 77 w 96"/>
                  <a:gd name="T63" fmla="*/ 60 h 163"/>
                  <a:gd name="T64" fmla="*/ 70 w 96"/>
                  <a:gd name="T65" fmla="*/ 67 h 163"/>
                  <a:gd name="T66" fmla="*/ 55 w 96"/>
                  <a:gd name="T67" fmla="*/ 77 h 163"/>
                  <a:gd name="T68" fmla="*/ 46 w 96"/>
                  <a:gd name="T69" fmla="*/ 90 h 163"/>
                  <a:gd name="T70" fmla="*/ 45 w 96"/>
                  <a:gd name="T71" fmla="*/ 103 h 163"/>
                  <a:gd name="T72" fmla="*/ 52 w 96"/>
                  <a:gd name="T73" fmla="*/ 108 h 163"/>
                  <a:gd name="T74" fmla="*/ 60 w 96"/>
                  <a:gd name="T75" fmla="*/ 114 h 163"/>
                  <a:gd name="T76" fmla="*/ 57 w 96"/>
                  <a:gd name="T77" fmla="*/ 119 h 163"/>
                  <a:gd name="T78" fmla="*/ 51 w 96"/>
                  <a:gd name="T79" fmla="*/ 125 h 163"/>
                  <a:gd name="T80" fmla="*/ 42 w 96"/>
                  <a:gd name="T81" fmla="*/ 128 h 163"/>
                  <a:gd name="T82" fmla="*/ 41 w 96"/>
                  <a:gd name="T83" fmla="*/ 138 h 163"/>
                  <a:gd name="T84" fmla="*/ 35 w 96"/>
                  <a:gd name="T85" fmla="*/ 153 h 163"/>
                  <a:gd name="T86" fmla="*/ 33 w 96"/>
                  <a:gd name="T87" fmla="*/ 156 h 163"/>
                  <a:gd name="T88" fmla="*/ 24 w 96"/>
                  <a:gd name="T89" fmla="*/ 156 h 163"/>
                  <a:gd name="T90" fmla="*/ 23 w 96"/>
                  <a:gd name="T91" fmla="*/ 162 h 163"/>
                  <a:gd name="T92" fmla="*/ 14 w 96"/>
                  <a:gd name="T93" fmla="*/ 162 h 163"/>
                  <a:gd name="T94" fmla="*/ 11 w 96"/>
                  <a:gd name="T95" fmla="*/ 154 h 163"/>
                  <a:gd name="T96" fmla="*/ 12 w 96"/>
                  <a:gd name="T97" fmla="*/ 149 h 163"/>
                  <a:gd name="T98" fmla="*/ 6 w 96"/>
                  <a:gd name="T99" fmla="*/ 142 h 163"/>
                  <a:gd name="T100" fmla="*/ 0 w 96"/>
                  <a:gd name="T101" fmla="*/ 127 h 163"/>
                  <a:gd name="T102" fmla="*/ 0 w 96"/>
                  <a:gd name="T103" fmla="*/ 12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" h="163">
                    <a:moveTo>
                      <a:pt x="0" y="126"/>
                    </a:moveTo>
                    <a:cubicBezTo>
                      <a:pt x="0" y="126"/>
                      <a:pt x="1" y="126"/>
                      <a:pt x="3" y="123"/>
                    </a:cubicBezTo>
                    <a:cubicBezTo>
                      <a:pt x="6" y="120"/>
                      <a:pt x="3" y="115"/>
                      <a:pt x="4" y="114"/>
                    </a:cubicBezTo>
                    <a:cubicBezTo>
                      <a:pt x="6" y="113"/>
                      <a:pt x="9" y="112"/>
                      <a:pt x="9" y="110"/>
                    </a:cubicBezTo>
                    <a:cubicBezTo>
                      <a:pt x="9" y="108"/>
                      <a:pt x="7" y="103"/>
                      <a:pt x="7" y="102"/>
                    </a:cubicBezTo>
                    <a:cubicBezTo>
                      <a:pt x="7" y="101"/>
                      <a:pt x="12" y="100"/>
                      <a:pt x="11" y="97"/>
                    </a:cubicBezTo>
                    <a:cubicBezTo>
                      <a:pt x="11" y="95"/>
                      <a:pt x="5" y="92"/>
                      <a:pt x="6" y="89"/>
                    </a:cubicBezTo>
                    <a:cubicBezTo>
                      <a:pt x="7" y="85"/>
                      <a:pt x="4" y="74"/>
                      <a:pt x="6" y="72"/>
                    </a:cubicBezTo>
                    <a:cubicBezTo>
                      <a:pt x="8" y="70"/>
                      <a:pt x="10" y="66"/>
                      <a:pt x="12" y="66"/>
                    </a:cubicBezTo>
                    <a:cubicBezTo>
                      <a:pt x="13" y="66"/>
                      <a:pt x="18" y="67"/>
                      <a:pt x="19" y="67"/>
                    </a:cubicBezTo>
                    <a:cubicBezTo>
                      <a:pt x="20" y="67"/>
                      <a:pt x="21" y="62"/>
                      <a:pt x="21" y="60"/>
                    </a:cubicBezTo>
                    <a:cubicBezTo>
                      <a:pt x="21" y="58"/>
                      <a:pt x="16" y="57"/>
                      <a:pt x="17" y="56"/>
                    </a:cubicBezTo>
                    <a:cubicBezTo>
                      <a:pt x="18" y="56"/>
                      <a:pt x="23" y="51"/>
                      <a:pt x="24" y="49"/>
                    </a:cubicBezTo>
                    <a:cubicBezTo>
                      <a:pt x="24" y="47"/>
                      <a:pt x="25" y="40"/>
                      <a:pt x="25" y="40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37"/>
                      <a:pt x="39" y="27"/>
                      <a:pt x="39" y="27"/>
                    </a:cubicBezTo>
                    <a:cubicBezTo>
                      <a:pt x="39" y="26"/>
                      <a:pt x="38" y="22"/>
                      <a:pt x="38" y="22"/>
                    </a:cubicBezTo>
                    <a:cubicBezTo>
                      <a:pt x="38" y="22"/>
                      <a:pt x="44" y="14"/>
                      <a:pt x="45" y="14"/>
                    </a:cubicBezTo>
                    <a:cubicBezTo>
                      <a:pt x="45" y="14"/>
                      <a:pt x="50" y="17"/>
                      <a:pt x="51" y="16"/>
                    </a:cubicBezTo>
                    <a:cubicBezTo>
                      <a:pt x="51" y="15"/>
                      <a:pt x="52" y="8"/>
                      <a:pt x="53" y="8"/>
                    </a:cubicBezTo>
                    <a:cubicBezTo>
                      <a:pt x="54" y="8"/>
                      <a:pt x="65" y="10"/>
                      <a:pt x="66" y="9"/>
                    </a:cubicBezTo>
                    <a:cubicBezTo>
                      <a:pt x="67" y="9"/>
                      <a:pt x="69" y="1"/>
                      <a:pt x="69" y="1"/>
                    </a:cubicBezTo>
                    <a:cubicBezTo>
                      <a:pt x="69" y="1"/>
                      <a:pt x="70" y="1"/>
                      <a:pt x="71" y="0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9" y="11"/>
                      <a:pt x="88" y="13"/>
                      <a:pt x="91" y="15"/>
                    </a:cubicBezTo>
                    <a:cubicBezTo>
                      <a:pt x="94" y="17"/>
                      <a:pt x="92" y="22"/>
                      <a:pt x="94" y="24"/>
                    </a:cubicBezTo>
                    <a:cubicBezTo>
                      <a:pt x="95" y="26"/>
                      <a:pt x="96" y="33"/>
                      <a:pt x="96" y="35"/>
                    </a:cubicBezTo>
                    <a:cubicBezTo>
                      <a:pt x="96" y="37"/>
                      <a:pt x="95" y="42"/>
                      <a:pt x="95" y="43"/>
                    </a:cubicBezTo>
                    <a:cubicBezTo>
                      <a:pt x="92" y="43"/>
                      <a:pt x="84" y="45"/>
                      <a:pt x="83" y="46"/>
                    </a:cubicBezTo>
                    <a:cubicBezTo>
                      <a:pt x="83" y="46"/>
                      <a:pt x="79" y="49"/>
                      <a:pt x="78" y="50"/>
                    </a:cubicBezTo>
                    <a:cubicBezTo>
                      <a:pt x="77" y="51"/>
                      <a:pt x="75" y="55"/>
                      <a:pt x="74" y="55"/>
                    </a:cubicBezTo>
                    <a:cubicBezTo>
                      <a:pt x="74" y="56"/>
                      <a:pt x="79" y="60"/>
                      <a:pt x="77" y="60"/>
                    </a:cubicBezTo>
                    <a:cubicBezTo>
                      <a:pt x="76" y="61"/>
                      <a:pt x="72" y="66"/>
                      <a:pt x="70" y="67"/>
                    </a:cubicBezTo>
                    <a:cubicBezTo>
                      <a:pt x="68" y="68"/>
                      <a:pt x="56" y="75"/>
                      <a:pt x="55" y="77"/>
                    </a:cubicBezTo>
                    <a:cubicBezTo>
                      <a:pt x="53" y="79"/>
                      <a:pt x="47" y="86"/>
                      <a:pt x="46" y="90"/>
                    </a:cubicBezTo>
                    <a:cubicBezTo>
                      <a:pt x="44" y="93"/>
                      <a:pt x="44" y="101"/>
                      <a:pt x="45" y="103"/>
                    </a:cubicBezTo>
                    <a:cubicBezTo>
                      <a:pt x="46" y="105"/>
                      <a:pt x="49" y="107"/>
                      <a:pt x="52" y="108"/>
                    </a:cubicBezTo>
                    <a:cubicBezTo>
                      <a:pt x="54" y="108"/>
                      <a:pt x="59" y="113"/>
                      <a:pt x="60" y="114"/>
                    </a:cubicBezTo>
                    <a:cubicBezTo>
                      <a:pt x="60" y="115"/>
                      <a:pt x="59" y="119"/>
                      <a:pt x="57" y="119"/>
                    </a:cubicBezTo>
                    <a:cubicBezTo>
                      <a:pt x="55" y="120"/>
                      <a:pt x="53" y="125"/>
                      <a:pt x="51" y="125"/>
                    </a:cubicBezTo>
                    <a:cubicBezTo>
                      <a:pt x="49" y="125"/>
                      <a:pt x="43" y="127"/>
                      <a:pt x="42" y="128"/>
                    </a:cubicBezTo>
                    <a:cubicBezTo>
                      <a:pt x="41" y="129"/>
                      <a:pt x="42" y="136"/>
                      <a:pt x="41" y="138"/>
                    </a:cubicBezTo>
                    <a:cubicBezTo>
                      <a:pt x="40" y="141"/>
                      <a:pt x="36" y="151"/>
                      <a:pt x="35" y="153"/>
                    </a:cubicBezTo>
                    <a:cubicBezTo>
                      <a:pt x="34" y="155"/>
                      <a:pt x="34" y="155"/>
                      <a:pt x="33" y="156"/>
                    </a:cubicBezTo>
                    <a:cubicBezTo>
                      <a:pt x="33" y="157"/>
                      <a:pt x="26" y="155"/>
                      <a:pt x="24" y="156"/>
                    </a:cubicBezTo>
                    <a:cubicBezTo>
                      <a:pt x="21" y="158"/>
                      <a:pt x="23" y="162"/>
                      <a:pt x="23" y="162"/>
                    </a:cubicBezTo>
                    <a:cubicBezTo>
                      <a:pt x="22" y="162"/>
                      <a:pt x="15" y="163"/>
                      <a:pt x="14" y="162"/>
                    </a:cubicBezTo>
                    <a:cubicBezTo>
                      <a:pt x="12" y="160"/>
                      <a:pt x="10" y="155"/>
                      <a:pt x="11" y="154"/>
                    </a:cubicBezTo>
                    <a:cubicBezTo>
                      <a:pt x="12" y="152"/>
                      <a:pt x="14" y="150"/>
                      <a:pt x="12" y="149"/>
                    </a:cubicBezTo>
                    <a:cubicBezTo>
                      <a:pt x="10" y="147"/>
                      <a:pt x="7" y="144"/>
                      <a:pt x="6" y="142"/>
                    </a:cubicBezTo>
                    <a:cubicBezTo>
                      <a:pt x="5" y="140"/>
                      <a:pt x="0" y="130"/>
                      <a:pt x="0" y="127"/>
                    </a:cubicBezTo>
                    <a:cubicBezTo>
                      <a:pt x="0" y="127"/>
                      <a:pt x="0" y="127"/>
                      <a:pt x="0" y="126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646" name="Freeform 157"/>
            <p:cNvSpPr>
              <a:spLocks/>
            </p:cNvSpPr>
            <p:nvPr/>
          </p:nvSpPr>
          <p:spPr bwMode="auto">
            <a:xfrm>
              <a:off x="4830440" y="2966904"/>
              <a:ext cx="109538" cy="101600"/>
            </a:xfrm>
            <a:custGeom>
              <a:avLst/>
              <a:gdLst>
                <a:gd name="T0" fmla="*/ 0 w 42"/>
                <a:gd name="T1" fmla="*/ 13 h 35"/>
                <a:gd name="T2" fmla="*/ 1 w 42"/>
                <a:gd name="T3" fmla="*/ 11 h 35"/>
                <a:gd name="T4" fmla="*/ 7 w 42"/>
                <a:gd name="T5" fmla="*/ 11 h 35"/>
                <a:gd name="T6" fmla="*/ 12 w 42"/>
                <a:gd name="T7" fmla="*/ 11 h 35"/>
                <a:gd name="T8" fmla="*/ 15 w 42"/>
                <a:gd name="T9" fmla="*/ 6 h 35"/>
                <a:gd name="T10" fmla="*/ 18 w 42"/>
                <a:gd name="T11" fmla="*/ 4 h 35"/>
                <a:gd name="T12" fmla="*/ 21 w 42"/>
                <a:gd name="T13" fmla="*/ 0 h 35"/>
                <a:gd name="T14" fmla="*/ 22 w 42"/>
                <a:gd name="T15" fmla="*/ 1 h 35"/>
                <a:gd name="T16" fmla="*/ 29 w 42"/>
                <a:gd name="T17" fmla="*/ 6 h 35"/>
                <a:gd name="T18" fmla="*/ 36 w 42"/>
                <a:gd name="T19" fmla="*/ 8 h 35"/>
                <a:gd name="T20" fmla="*/ 39 w 42"/>
                <a:gd name="T21" fmla="*/ 6 h 35"/>
                <a:gd name="T22" fmla="*/ 40 w 42"/>
                <a:gd name="T23" fmla="*/ 10 h 35"/>
                <a:gd name="T24" fmla="*/ 42 w 42"/>
                <a:gd name="T25" fmla="*/ 14 h 35"/>
                <a:gd name="T26" fmla="*/ 42 w 42"/>
                <a:gd name="T27" fmla="*/ 18 h 35"/>
                <a:gd name="T28" fmla="*/ 35 w 42"/>
                <a:gd name="T29" fmla="*/ 16 h 35"/>
                <a:gd name="T30" fmla="*/ 23 w 42"/>
                <a:gd name="T31" fmla="*/ 14 h 35"/>
                <a:gd name="T32" fmla="*/ 17 w 42"/>
                <a:gd name="T33" fmla="*/ 14 h 35"/>
                <a:gd name="T34" fmla="*/ 17 w 42"/>
                <a:gd name="T35" fmla="*/ 17 h 35"/>
                <a:gd name="T36" fmla="*/ 25 w 42"/>
                <a:gd name="T37" fmla="*/ 27 h 35"/>
                <a:gd name="T38" fmla="*/ 30 w 42"/>
                <a:gd name="T39" fmla="*/ 32 h 35"/>
                <a:gd name="T40" fmla="*/ 29 w 42"/>
                <a:gd name="T41" fmla="*/ 35 h 35"/>
                <a:gd name="T42" fmla="*/ 23 w 42"/>
                <a:gd name="T43" fmla="*/ 32 h 35"/>
                <a:gd name="T44" fmla="*/ 13 w 42"/>
                <a:gd name="T45" fmla="*/ 26 h 35"/>
                <a:gd name="T46" fmla="*/ 5 w 42"/>
                <a:gd name="T47" fmla="*/ 19 h 35"/>
                <a:gd name="T48" fmla="*/ 0 w 42"/>
                <a:gd name="T4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35">
                  <a:moveTo>
                    <a:pt x="0" y="13"/>
                  </a:moveTo>
                  <a:cubicBezTo>
                    <a:pt x="0" y="13"/>
                    <a:pt x="1" y="12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2" y="12"/>
                    <a:pt x="12" y="11"/>
                  </a:cubicBezTo>
                  <a:cubicBezTo>
                    <a:pt x="13" y="9"/>
                    <a:pt x="15" y="7"/>
                    <a:pt x="15" y="6"/>
                  </a:cubicBezTo>
                  <a:cubicBezTo>
                    <a:pt x="15" y="5"/>
                    <a:pt x="17" y="4"/>
                    <a:pt x="18" y="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7" y="6"/>
                    <a:pt x="29" y="6"/>
                  </a:cubicBezTo>
                  <a:cubicBezTo>
                    <a:pt x="30" y="7"/>
                    <a:pt x="34" y="8"/>
                    <a:pt x="36" y="8"/>
                  </a:cubicBezTo>
                  <a:cubicBezTo>
                    <a:pt x="37" y="7"/>
                    <a:pt x="38" y="7"/>
                    <a:pt x="39" y="6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2" y="15"/>
                    <a:pt x="42" y="17"/>
                    <a:pt x="42" y="18"/>
                  </a:cubicBezTo>
                  <a:cubicBezTo>
                    <a:pt x="41" y="18"/>
                    <a:pt x="37" y="16"/>
                    <a:pt x="35" y="16"/>
                  </a:cubicBezTo>
                  <a:cubicBezTo>
                    <a:pt x="34" y="16"/>
                    <a:pt x="25" y="14"/>
                    <a:pt x="23" y="14"/>
                  </a:cubicBezTo>
                  <a:cubicBezTo>
                    <a:pt x="23" y="14"/>
                    <a:pt x="19" y="14"/>
                    <a:pt x="17" y="14"/>
                  </a:cubicBezTo>
                  <a:cubicBezTo>
                    <a:pt x="15" y="14"/>
                    <a:pt x="17" y="16"/>
                    <a:pt x="17" y="17"/>
                  </a:cubicBezTo>
                  <a:cubicBezTo>
                    <a:pt x="17" y="18"/>
                    <a:pt x="23" y="25"/>
                    <a:pt x="25" y="27"/>
                  </a:cubicBezTo>
                  <a:cubicBezTo>
                    <a:pt x="26" y="28"/>
                    <a:pt x="30" y="32"/>
                    <a:pt x="30" y="32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7" y="34"/>
                    <a:pt x="25" y="33"/>
                    <a:pt x="23" y="32"/>
                  </a:cubicBezTo>
                  <a:cubicBezTo>
                    <a:pt x="19" y="31"/>
                    <a:pt x="15" y="28"/>
                    <a:pt x="13" y="26"/>
                  </a:cubicBezTo>
                  <a:cubicBezTo>
                    <a:pt x="11" y="24"/>
                    <a:pt x="6" y="20"/>
                    <a:pt x="5" y="19"/>
                  </a:cubicBezTo>
                  <a:cubicBezTo>
                    <a:pt x="4" y="18"/>
                    <a:pt x="0" y="15"/>
                    <a:pt x="0" y="1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7" name="Freeform 158"/>
            <p:cNvSpPr>
              <a:spLocks/>
            </p:cNvSpPr>
            <p:nvPr/>
          </p:nvSpPr>
          <p:spPr bwMode="auto">
            <a:xfrm>
              <a:off x="4827265" y="3562216"/>
              <a:ext cx="203201" cy="365124"/>
            </a:xfrm>
            <a:custGeom>
              <a:avLst/>
              <a:gdLst>
                <a:gd name="T0" fmla="*/ 14 w 80"/>
                <a:gd name="T1" fmla="*/ 120 h 126"/>
                <a:gd name="T2" fmla="*/ 4 w 80"/>
                <a:gd name="T3" fmla="*/ 108 h 126"/>
                <a:gd name="T4" fmla="*/ 7 w 80"/>
                <a:gd name="T5" fmla="*/ 106 h 126"/>
                <a:gd name="T6" fmla="*/ 17 w 80"/>
                <a:gd name="T7" fmla="*/ 106 h 126"/>
                <a:gd name="T8" fmla="*/ 14 w 80"/>
                <a:gd name="T9" fmla="*/ 90 h 126"/>
                <a:gd name="T10" fmla="*/ 10 w 80"/>
                <a:gd name="T11" fmla="*/ 84 h 126"/>
                <a:gd name="T12" fmla="*/ 7 w 80"/>
                <a:gd name="T13" fmla="*/ 81 h 126"/>
                <a:gd name="T14" fmla="*/ 3 w 80"/>
                <a:gd name="T15" fmla="*/ 82 h 126"/>
                <a:gd name="T16" fmla="*/ 0 w 80"/>
                <a:gd name="T17" fmla="*/ 77 h 126"/>
                <a:gd name="T18" fmla="*/ 1 w 80"/>
                <a:gd name="T19" fmla="*/ 71 h 126"/>
                <a:gd name="T20" fmla="*/ 15 w 80"/>
                <a:gd name="T21" fmla="*/ 52 h 126"/>
                <a:gd name="T22" fmla="*/ 17 w 80"/>
                <a:gd name="T23" fmla="*/ 30 h 126"/>
                <a:gd name="T24" fmla="*/ 20 w 80"/>
                <a:gd name="T25" fmla="*/ 25 h 126"/>
                <a:gd name="T26" fmla="*/ 13 w 80"/>
                <a:gd name="T27" fmla="*/ 16 h 126"/>
                <a:gd name="T28" fmla="*/ 12 w 80"/>
                <a:gd name="T29" fmla="*/ 7 h 126"/>
                <a:gd name="T30" fmla="*/ 12 w 80"/>
                <a:gd name="T31" fmla="*/ 3 h 126"/>
                <a:gd name="T32" fmla="*/ 19 w 80"/>
                <a:gd name="T33" fmla="*/ 0 h 126"/>
                <a:gd name="T34" fmla="*/ 80 w 80"/>
                <a:gd name="T35" fmla="*/ 31 h 126"/>
                <a:gd name="T36" fmla="*/ 80 w 80"/>
                <a:gd name="T37" fmla="*/ 61 h 126"/>
                <a:gd name="T38" fmla="*/ 72 w 80"/>
                <a:gd name="T39" fmla="*/ 63 h 126"/>
                <a:gd name="T40" fmla="*/ 68 w 80"/>
                <a:gd name="T41" fmla="*/ 75 h 126"/>
                <a:gd name="T42" fmla="*/ 64 w 80"/>
                <a:gd name="T43" fmla="*/ 83 h 126"/>
                <a:gd name="T44" fmla="*/ 68 w 80"/>
                <a:gd name="T45" fmla="*/ 86 h 126"/>
                <a:gd name="T46" fmla="*/ 73 w 80"/>
                <a:gd name="T47" fmla="*/ 92 h 126"/>
                <a:gd name="T48" fmla="*/ 72 w 80"/>
                <a:gd name="T49" fmla="*/ 99 h 126"/>
                <a:gd name="T50" fmla="*/ 63 w 80"/>
                <a:gd name="T51" fmla="*/ 100 h 126"/>
                <a:gd name="T52" fmla="*/ 55 w 80"/>
                <a:gd name="T53" fmla="*/ 111 h 126"/>
                <a:gd name="T54" fmla="*/ 45 w 80"/>
                <a:gd name="T55" fmla="*/ 113 h 126"/>
                <a:gd name="T56" fmla="*/ 40 w 80"/>
                <a:gd name="T57" fmla="*/ 120 h 126"/>
                <a:gd name="T58" fmla="*/ 22 w 80"/>
                <a:gd name="T59" fmla="*/ 125 h 126"/>
                <a:gd name="T60" fmla="*/ 15 w 80"/>
                <a:gd name="T61" fmla="*/ 125 h 126"/>
                <a:gd name="T62" fmla="*/ 14 w 80"/>
                <a:gd name="T63" fmla="*/ 12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126">
                  <a:moveTo>
                    <a:pt x="14" y="120"/>
                  </a:moveTo>
                  <a:cubicBezTo>
                    <a:pt x="12" y="116"/>
                    <a:pt x="4" y="108"/>
                    <a:pt x="4" y="108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7" y="106"/>
                    <a:pt x="16" y="108"/>
                    <a:pt x="17" y="106"/>
                  </a:cubicBezTo>
                  <a:cubicBezTo>
                    <a:pt x="17" y="104"/>
                    <a:pt x="13" y="95"/>
                    <a:pt x="14" y="90"/>
                  </a:cubicBezTo>
                  <a:cubicBezTo>
                    <a:pt x="15" y="86"/>
                    <a:pt x="12" y="87"/>
                    <a:pt x="10" y="84"/>
                  </a:cubicBezTo>
                  <a:cubicBezTo>
                    <a:pt x="9" y="82"/>
                    <a:pt x="8" y="81"/>
                    <a:pt x="7" y="81"/>
                  </a:cubicBezTo>
                  <a:cubicBezTo>
                    <a:pt x="6" y="81"/>
                    <a:pt x="3" y="82"/>
                    <a:pt x="3" y="8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0" y="72"/>
                    <a:pt x="1" y="71"/>
                  </a:cubicBezTo>
                  <a:cubicBezTo>
                    <a:pt x="1" y="70"/>
                    <a:pt x="15" y="53"/>
                    <a:pt x="15" y="52"/>
                  </a:cubicBezTo>
                  <a:cubicBezTo>
                    <a:pt x="16" y="51"/>
                    <a:pt x="16" y="32"/>
                    <a:pt x="17" y="30"/>
                  </a:cubicBezTo>
                  <a:cubicBezTo>
                    <a:pt x="18" y="28"/>
                    <a:pt x="20" y="25"/>
                    <a:pt x="20" y="2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0" y="61"/>
                    <a:pt x="73" y="62"/>
                    <a:pt x="72" y="63"/>
                  </a:cubicBezTo>
                  <a:cubicBezTo>
                    <a:pt x="70" y="65"/>
                    <a:pt x="69" y="72"/>
                    <a:pt x="68" y="75"/>
                  </a:cubicBezTo>
                  <a:cubicBezTo>
                    <a:pt x="68" y="78"/>
                    <a:pt x="65" y="80"/>
                    <a:pt x="64" y="83"/>
                  </a:cubicBezTo>
                  <a:cubicBezTo>
                    <a:pt x="64" y="87"/>
                    <a:pt x="68" y="85"/>
                    <a:pt x="68" y="86"/>
                  </a:cubicBezTo>
                  <a:cubicBezTo>
                    <a:pt x="68" y="88"/>
                    <a:pt x="71" y="90"/>
                    <a:pt x="73" y="9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0" y="97"/>
                    <a:pt x="65" y="99"/>
                    <a:pt x="63" y="100"/>
                  </a:cubicBezTo>
                  <a:cubicBezTo>
                    <a:pt x="62" y="100"/>
                    <a:pt x="57" y="109"/>
                    <a:pt x="55" y="111"/>
                  </a:cubicBezTo>
                  <a:cubicBezTo>
                    <a:pt x="53" y="113"/>
                    <a:pt x="47" y="113"/>
                    <a:pt x="45" y="113"/>
                  </a:cubicBezTo>
                  <a:cubicBezTo>
                    <a:pt x="44" y="114"/>
                    <a:pt x="42" y="120"/>
                    <a:pt x="40" y="120"/>
                  </a:cubicBezTo>
                  <a:cubicBezTo>
                    <a:pt x="37" y="121"/>
                    <a:pt x="24" y="124"/>
                    <a:pt x="22" y="125"/>
                  </a:cubicBezTo>
                  <a:cubicBezTo>
                    <a:pt x="19" y="126"/>
                    <a:pt x="15" y="125"/>
                    <a:pt x="15" y="125"/>
                  </a:cubicBezTo>
                  <a:cubicBezTo>
                    <a:pt x="16" y="124"/>
                    <a:pt x="16" y="122"/>
                    <a:pt x="14" y="12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8" name="Freeform 159"/>
            <p:cNvSpPr>
              <a:spLocks/>
            </p:cNvSpPr>
            <p:nvPr/>
          </p:nvSpPr>
          <p:spPr bwMode="auto">
            <a:xfrm>
              <a:off x="4827265" y="2958967"/>
              <a:ext cx="55563" cy="44450"/>
            </a:xfrm>
            <a:custGeom>
              <a:avLst/>
              <a:gdLst>
                <a:gd name="T0" fmla="*/ 0 w 23"/>
                <a:gd name="T1" fmla="*/ 11 h 15"/>
                <a:gd name="T2" fmla="*/ 1 w 23"/>
                <a:gd name="T3" fmla="*/ 4 h 15"/>
                <a:gd name="T4" fmla="*/ 8 w 23"/>
                <a:gd name="T5" fmla="*/ 5 h 15"/>
                <a:gd name="T6" fmla="*/ 14 w 23"/>
                <a:gd name="T7" fmla="*/ 2 h 15"/>
                <a:gd name="T8" fmla="*/ 21 w 23"/>
                <a:gd name="T9" fmla="*/ 0 h 15"/>
                <a:gd name="T10" fmla="*/ 23 w 23"/>
                <a:gd name="T11" fmla="*/ 3 h 15"/>
                <a:gd name="T12" fmla="*/ 20 w 23"/>
                <a:gd name="T13" fmla="*/ 7 h 15"/>
                <a:gd name="T14" fmla="*/ 17 w 23"/>
                <a:gd name="T15" fmla="*/ 9 h 15"/>
                <a:gd name="T16" fmla="*/ 14 w 23"/>
                <a:gd name="T17" fmla="*/ 14 h 15"/>
                <a:gd name="T18" fmla="*/ 9 w 23"/>
                <a:gd name="T19" fmla="*/ 14 h 15"/>
                <a:gd name="T20" fmla="*/ 3 w 23"/>
                <a:gd name="T21" fmla="*/ 14 h 15"/>
                <a:gd name="T22" fmla="*/ 3 w 23"/>
                <a:gd name="T23" fmla="*/ 12 h 15"/>
                <a:gd name="T24" fmla="*/ 0 w 23"/>
                <a:gd name="T2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5">
                  <a:moveTo>
                    <a:pt x="0" y="11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5" y="4"/>
                    <a:pt x="8" y="5"/>
                    <a:pt x="8" y="5"/>
                  </a:cubicBezTo>
                  <a:cubicBezTo>
                    <a:pt x="9" y="5"/>
                    <a:pt x="12" y="2"/>
                    <a:pt x="14" y="2"/>
                  </a:cubicBezTo>
                  <a:cubicBezTo>
                    <a:pt x="16" y="2"/>
                    <a:pt x="20" y="1"/>
                    <a:pt x="21" y="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7" y="8"/>
                    <a:pt x="17" y="9"/>
                  </a:cubicBezTo>
                  <a:cubicBezTo>
                    <a:pt x="17" y="10"/>
                    <a:pt x="15" y="12"/>
                    <a:pt x="14" y="14"/>
                  </a:cubicBezTo>
                  <a:cubicBezTo>
                    <a:pt x="14" y="15"/>
                    <a:pt x="10" y="14"/>
                    <a:pt x="9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3" y="11"/>
                    <a:pt x="1" y="11"/>
                    <a:pt x="0" y="1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49" name="Freeform 160"/>
            <p:cNvSpPr>
              <a:spLocks/>
            </p:cNvSpPr>
            <p:nvPr/>
          </p:nvSpPr>
          <p:spPr bwMode="auto">
            <a:xfrm>
              <a:off x="4795514" y="3973379"/>
              <a:ext cx="376239" cy="423862"/>
            </a:xfrm>
            <a:custGeom>
              <a:avLst/>
              <a:gdLst>
                <a:gd name="T0" fmla="*/ 0 w 149"/>
                <a:gd name="T1" fmla="*/ 78 h 144"/>
                <a:gd name="T2" fmla="*/ 7 w 149"/>
                <a:gd name="T3" fmla="*/ 75 h 144"/>
                <a:gd name="T4" fmla="*/ 14 w 149"/>
                <a:gd name="T5" fmla="*/ 76 h 144"/>
                <a:gd name="T6" fmla="*/ 19 w 149"/>
                <a:gd name="T7" fmla="*/ 74 h 144"/>
                <a:gd name="T8" fmla="*/ 25 w 149"/>
                <a:gd name="T9" fmla="*/ 77 h 144"/>
                <a:gd name="T10" fmla="*/ 33 w 149"/>
                <a:gd name="T11" fmla="*/ 64 h 144"/>
                <a:gd name="T12" fmla="*/ 39 w 149"/>
                <a:gd name="T13" fmla="*/ 49 h 144"/>
                <a:gd name="T14" fmla="*/ 46 w 149"/>
                <a:gd name="T15" fmla="*/ 40 h 144"/>
                <a:gd name="T16" fmla="*/ 49 w 149"/>
                <a:gd name="T17" fmla="*/ 23 h 144"/>
                <a:gd name="T18" fmla="*/ 52 w 149"/>
                <a:gd name="T19" fmla="*/ 13 h 144"/>
                <a:gd name="T20" fmla="*/ 52 w 149"/>
                <a:gd name="T21" fmla="*/ 9 h 144"/>
                <a:gd name="T22" fmla="*/ 57 w 149"/>
                <a:gd name="T23" fmla="*/ 2 h 144"/>
                <a:gd name="T24" fmla="*/ 67 w 149"/>
                <a:gd name="T25" fmla="*/ 7 h 144"/>
                <a:gd name="T26" fmla="*/ 81 w 149"/>
                <a:gd name="T27" fmla="*/ 9 h 144"/>
                <a:gd name="T28" fmla="*/ 85 w 149"/>
                <a:gd name="T29" fmla="*/ 4 h 144"/>
                <a:gd name="T30" fmla="*/ 100 w 149"/>
                <a:gd name="T31" fmla="*/ 2 h 144"/>
                <a:gd name="T32" fmla="*/ 113 w 149"/>
                <a:gd name="T33" fmla="*/ 0 h 144"/>
                <a:gd name="T34" fmla="*/ 117 w 149"/>
                <a:gd name="T35" fmla="*/ 1 h 144"/>
                <a:gd name="T36" fmla="*/ 121 w 149"/>
                <a:gd name="T37" fmla="*/ 4 h 144"/>
                <a:gd name="T38" fmla="*/ 129 w 149"/>
                <a:gd name="T39" fmla="*/ 8 h 144"/>
                <a:gd name="T40" fmla="*/ 135 w 149"/>
                <a:gd name="T41" fmla="*/ 5 h 144"/>
                <a:gd name="T42" fmla="*/ 139 w 149"/>
                <a:gd name="T43" fmla="*/ 9 h 144"/>
                <a:gd name="T44" fmla="*/ 146 w 149"/>
                <a:gd name="T45" fmla="*/ 13 h 144"/>
                <a:gd name="T46" fmla="*/ 144 w 149"/>
                <a:gd name="T47" fmla="*/ 21 h 144"/>
                <a:gd name="T48" fmla="*/ 149 w 149"/>
                <a:gd name="T49" fmla="*/ 25 h 144"/>
                <a:gd name="T50" fmla="*/ 142 w 149"/>
                <a:gd name="T51" fmla="*/ 33 h 144"/>
                <a:gd name="T52" fmla="*/ 136 w 149"/>
                <a:gd name="T53" fmla="*/ 41 h 144"/>
                <a:gd name="T54" fmla="*/ 133 w 149"/>
                <a:gd name="T55" fmla="*/ 51 h 144"/>
                <a:gd name="T56" fmla="*/ 129 w 149"/>
                <a:gd name="T57" fmla="*/ 60 h 144"/>
                <a:gd name="T58" fmla="*/ 130 w 149"/>
                <a:gd name="T59" fmla="*/ 63 h 144"/>
                <a:gd name="T60" fmla="*/ 131 w 149"/>
                <a:gd name="T61" fmla="*/ 69 h 144"/>
                <a:gd name="T62" fmla="*/ 133 w 149"/>
                <a:gd name="T63" fmla="*/ 75 h 144"/>
                <a:gd name="T64" fmla="*/ 134 w 149"/>
                <a:gd name="T65" fmla="*/ 86 h 144"/>
                <a:gd name="T66" fmla="*/ 140 w 149"/>
                <a:gd name="T67" fmla="*/ 94 h 144"/>
                <a:gd name="T68" fmla="*/ 144 w 149"/>
                <a:gd name="T69" fmla="*/ 102 h 144"/>
                <a:gd name="T70" fmla="*/ 131 w 149"/>
                <a:gd name="T71" fmla="*/ 105 h 144"/>
                <a:gd name="T72" fmla="*/ 127 w 149"/>
                <a:gd name="T73" fmla="*/ 112 h 144"/>
                <a:gd name="T74" fmla="*/ 128 w 149"/>
                <a:gd name="T75" fmla="*/ 128 h 144"/>
                <a:gd name="T76" fmla="*/ 137 w 149"/>
                <a:gd name="T77" fmla="*/ 134 h 144"/>
                <a:gd name="T78" fmla="*/ 135 w 149"/>
                <a:gd name="T79" fmla="*/ 144 h 144"/>
                <a:gd name="T80" fmla="*/ 135 w 149"/>
                <a:gd name="T81" fmla="*/ 144 h 144"/>
                <a:gd name="T82" fmla="*/ 127 w 149"/>
                <a:gd name="T83" fmla="*/ 138 h 144"/>
                <a:gd name="T84" fmla="*/ 117 w 149"/>
                <a:gd name="T85" fmla="*/ 129 h 144"/>
                <a:gd name="T86" fmla="*/ 111 w 149"/>
                <a:gd name="T87" fmla="*/ 132 h 144"/>
                <a:gd name="T88" fmla="*/ 103 w 149"/>
                <a:gd name="T89" fmla="*/ 127 h 144"/>
                <a:gd name="T90" fmla="*/ 92 w 149"/>
                <a:gd name="T91" fmla="*/ 125 h 144"/>
                <a:gd name="T92" fmla="*/ 81 w 149"/>
                <a:gd name="T93" fmla="*/ 124 h 144"/>
                <a:gd name="T94" fmla="*/ 77 w 149"/>
                <a:gd name="T95" fmla="*/ 113 h 144"/>
                <a:gd name="T96" fmla="*/ 75 w 149"/>
                <a:gd name="T97" fmla="*/ 96 h 144"/>
                <a:gd name="T98" fmla="*/ 59 w 149"/>
                <a:gd name="T99" fmla="*/ 93 h 144"/>
                <a:gd name="T100" fmla="*/ 56 w 149"/>
                <a:gd name="T101" fmla="*/ 101 h 144"/>
                <a:gd name="T102" fmla="*/ 43 w 149"/>
                <a:gd name="T103" fmla="*/ 103 h 144"/>
                <a:gd name="T104" fmla="*/ 35 w 149"/>
                <a:gd name="T105" fmla="*/ 86 h 144"/>
                <a:gd name="T106" fmla="*/ 13 w 149"/>
                <a:gd name="T107" fmla="*/ 85 h 144"/>
                <a:gd name="T108" fmla="*/ 4 w 149"/>
                <a:gd name="T109" fmla="*/ 89 h 144"/>
                <a:gd name="T110" fmla="*/ 4 w 149"/>
                <a:gd name="T111" fmla="*/ 88 h 144"/>
                <a:gd name="T112" fmla="*/ 0 w 149"/>
                <a:gd name="T113" fmla="*/ 7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144">
                  <a:moveTo>
                    <a:pt x="0" y="78"/>
                  </a:moveTo>
                  <a:cubicBezTo>
                    <a:pt x="1" y="77"/>
                    <a:pt x="5" y="75"/>
                    <a:pt x="7" y="75"/>
                  </a:cubicBezTo>
                  <a:cubicBezTo>
                    <a:pt x="9" y="75"/>
                    <a:pt x="11" y="77"/>
                    <a:pt x="14" y="76"/>
                  </a:cubicBezTo>
                  <a:cubicBezTo>
                    <a:pt x="16" y="75"/>
                    <a:pt x="18" y="75"/>
                    <a:pt x="19" y="74"/>
                  </a:cubicBezTo>
                  <a:cubicBezTo>
                    <a:pt x="21" y="74"/>
                    <a:pt x="22" y="79"/>
                    <a:pt x="25" y="77"/>
                  </a:cubicBezTo>
                  <a:cubicBezTo>
                    <a:pt x="27" y="75"/>
                    <a:pt x="33" y="69"/>
                    <a:pt x="33" y="64"/>
                  </a:cubicBezTo>
                  <a:cubicBezTo>
                    <a:pt x="33" y="59"/>
                    <a:pt x="35" y="52"/>
                    <a:pt x="39" y="49"/>
                  </a:cubicBezTo>
                  <a:cubicBezTo>
                    <a:pt x="42" y="47"/>
                    <a:pt x="46" y="43"/>
                    <a:pt x="46" y="40"/>
                  </a:cubicBezTo>
                  <a:cubicBezTo>
                    <a:pt x="46" y="36"/>
                    <a:pt x="48" y="25"/>
                    <a:pt x="49" y="23"/>
                  </a:cubicBezTo>
                  <a:cubicBezTo>
                    <a:pt x="50" y="21"/>
                    <a:pt x="51" y="16"/>
                    <a:pt x="52" y="13"/>
                  </a:cubicBezTo>
                  <a:cubicBezTo>
                    <a:pt x="52" y="11"/>
                    <a:pt x="52" y="9"/>
                    <a:pt x="52" y="9"/>
                  </a:cubicBezTo>
                  <a:cubicBezTo>
                    <a:pt x="53" y="8"/>
                    <a:pt x="54" y="2"/>
                    <a:pt x="57" y="2"/>
                  </a:cubicBezTo>
                  <a:cubicBezTo>
                    <a:pt x="60" y="2"/>
                    <a:pt x="64" y="7"/>
                    <a:pt x="67" y="7"/>
                  </a:cubicBezTo>
                  <a:cubicBezTo>
                    <a:pt x="70" y="7"/>
                    <a:pt x="78" y="10"/>
                    <a:pt x="81" y="9"/>
                  </a:cubicBezTo>
                  <a:cubicBezTo>
                    <a:pt x="83" y="8"/>
                    <a:pt x="83" y="4"/>
                    <a:pt x="85" y="4"/>
                  </a:cubicBezTo>
                  <a:cubicBezTo>
                    <a:pt x="88" y="4"/>
                    <a:pt x="98" y="3"/>
                    <a:pt x="100" y="2"/>
                  </a:cubicBezTo>
                  <a:cubicBezTo>
                    <a:pt x="102" y="1"/>
                    <a:pt x="110" y="0"/>
                    <a:pt x="113" y="0"/>
                  </a:cubicBezTo>
                  <a:cubicBezTo>
                    <a:pt x="114" y="0"/>
                    <a:pt x="116" y="1"/>
                    <a:pt x="117" y="1"/>
                  </a:cubicBezTo>
                  <a:cubicBezTo>
                    <a:pt x="119" y="2"/>
                    <a:pt x="120" y="3"/>
                    <a:pt x="121" y="4"/>
                  </a:cubicBezTo>
                  <a:cubicBezTo>
                    <a:pt x="123" y="6"/>
                    <a:pt x="124" y="8"/>
                    <a:pt x="129" y="8"/>
                  </a:cubicBezTo>
                  <a:cubicBezTo>
                    <a:pt x="134" y="8"/>
                    <a:pt x="133" y="4"/>
                    <a:pt x="135" y="5"/>
                  </a:cubicBezTo>
                  <a:cubicBezTo>
                    <a:pt x="137" y="6"/>
                    <a:pt x="139" y="9"/>
                    <a:pt x="139" y="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5" y="13"/>
                    <a:pt x="144" y="19"/>
                    <a:pt x="144" y="21"/>
                  </a:cubicBezTo>
                  <a:cubicBezTo>
                    <a:pt x="144" y="22"/>
                    <a:pt x="149" y="25"/>
                    <a:pt x="149" y="25"/>
                  </a:cubicBezTo>
                  <a:cubicBezTo>
                    <a:pt x="149" y="25"/>
                    <a:pt x="144" y="31"/>
                    <a:pt x="142" y="33"/>
                  </a:cubicBezTo>
                  <a:cubicBezTo>
                    <a:pt x="139" y="35"/>
                    <a:pt x="137" y="39"/>
                    <a:pt x="136" y="41"/>
                  </a:cubicBezTo>
                  <a:cubicBezTo>
                    <a:pt x="136" y="43"/>
                    <a:pt x="135" y="49"/>
                    <a:pt x="133" y="51"/>
                  </a:cubicBezTo>
                  <a:cubicBezTo>
                    <a:pt x="132" y="52"/>
                    <a:pt x="129" y="57"/>
                    <a:pt x="129" y="60"/>
                  </a:cubicBezTo>
                  <a:cubicBezTo>
                    <a:pt x="129" y="61"/>
                    <a:pt x="130" y="62"/>
                    <a:pt x="130" y="63"/>
                  </a:cubicBezTo>
                  <a:cubicBezTo>
                    <a:pt x="130" y="65"/>
                    <a:pt x="131" y="67"/>
                    <a:pt x="131" y="69"/>
                  </a:cubicBezTo>
                  <a:cubicBezTo>
                    <a:pt x="132" y="70"/>
                    <a:pt x="132" y="72"/>
                    <a:pt x="133" y="75"/>
                  </a:cubicBezTo>
                  <a:cubicBezTo>
                    <a:pt x="134" y="79"/>
                    <a:pt x="134" y="84"/>
                    <a:pt x="134" y="86"/>
                  </a:cubicBezTo>
                  <a:cubicBezTo>
                    <a:pt x="134" y="88"/>
                    <a:pt x="138" y="92"/>
                    <a:pt x="140" y="94"/>
                  </a:cubicBezTo>
                  <a:cubicBezTo>
                    <a:pt x="142" y="95"/>
                    <a:pt x="143" y="99"/>
                    <a:pt x="144" y="102"/>
                  </a:cubicBezTo>
                  <a:cubicBezTo>
                    <a:pt x="131" y="105"/>
                    <a:pt x="131" y="105"/>
                    <a:pt x="131" y="105"/>
                  </a:cubicBezTo>
                  <a:cubicBezTo>
                    <a:pt x="131" y="105"/>
                    <a:pt x="125" y="110"/>
                    <a:pt x="127" y="112"/>
                  </a:cubicBezTo>
                  <a:cubicBezTo>
                    <a:pt x="128" y="115"/>
                    <a:pt x="127" y="125"/>
                    <a:pt x="128" y="128"/>
                  </a:cubicBezTo>
                  <a:cubicBezTo>
                    <a:pt x="129" y="131"/>
                    <a:pt x="137" y="132"/>
                    <a:pt x="137" y="134"/>
                  </a:cubicBezTo>
                  <a:cubicBezTo>
                    <a:pt x="137" y="136"/>
                    <a:pt x="137" y="143"/>
                    <a:pt x="135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2" y="144"/>
                    <a:pt x="129" y="141"/>
                    <a:pt x="127" y="138"/>
                  </a:cubicBezTo>
                  <a:cubicBezTo>
                    <a:pt x="124" y="136"/>
                    <a:pt x="119" y="131"/>
                    <a:pt x="117" y="129"/>
                  </a:cubicBezTo>
                  <a:cubicBezTo>
                    <a:pt x="117" y="127"/>
                    <a:pt x="114" y="132"/>
                    <a:pt x="111" y="132"/>
                  </a:cubicBezTo>
                  <a:cubicBezTo>
                    <a:pt x="109" y="132"/>
                    <a:pt x="103" y="127"/>
                    <a:pt x="103" y="127"/>
                  </a:cubicBezTo>
                  <a:cubicBezTo>
                    <a:pt x="103" y="127"/>
                    <a:pt x="94" y="125"/>
                    <a:pt x="92" y="125"/>
                  </a:cubicBezTo>
                  <a:cubicBezTo>
                    <a:pt x="90" y="125"/>
                    <a:pt x="80" y="126"/>
                    <a:pt x="81" y="124"/>
                  </a:cubicBezTo>
                  <a:cubicBezTo>
                    <a:pt x="81" y="122"/>
                    <a:pt x="79" y="115"/>
                    <a:pt x="77" y="113"/>
                  </a:cubicBezTo>
                  <a:cubicBezTo>
                    <a:pt x="75" y="111"/>
                    <a:pt x="75" y="96"/>
                    <a:pt x="75" y="96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3"/>
                    <a:pt x="58" y="101"/>
                    <a:pt x="56" y="101"/>
                  </a:cubicBezTo>
                  <a:cubicBezTo>
                    <a:pt x="54" y="101"/>
                    <a:pt x="45" y="103"/>
                    <a:pt x="43" y="103"/>
                  </a:cubicBezTo>
                  <a:cubicBezTo>
                    <a:pt x="41" y="103"/>
                    <a:pt x="37" y="86"/>
                    <a:pt x="35" y="86"/>
                  </a:cubicBezTo>
                  <a:cubicBezTo>
                    <a:pt x="34" y="86"/>
                    <a:pt x="17" y="85"/>
                    <a:pt x="13" y="85"/>
                  </a:cubicBezTo>
                  <a:cubicBezTo>
                    <a:pt x="10" y="85"/>
                    <a:pt x="7" y="87"/>
                    <a:pt x="4" y="89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2" y="84"/>
                    <a:pt x="2" y="81"/>
                    <a:pt x="0" y="7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0" name="Freeform 161"/>
            <p:cNvSpPr>
              <a:spLocks/>
            </p:cNvSpPr>
            <p:nvPr/>
          </p:nvSpPr>
          <p:spPr bwMode="auto">
            <a:xfrm>
              <a:off x="4795514" y="4479791"/>
              <a:ext cx="265113" cy="276225"/>
            </a:xfrm>
            <a:custGeom>
              <a:avLst/>
              <a:gdLst>
                <a:gd name="T0" fmla="*/ 1 w 105"/>
                <a:gd name="T1" fmla="*/ 7 h 95"/>
                <a:gd name="T2" fmla="*/ 0 w 105"/>
                <a:gd name="T3" fmla="*/ 1 h 95"/>
                <a:gd name="T4" fmla="*/ 7 w 105"/>
                <a:gd name="T5" fmla="*/ 2 h 95"/>
                <a:gd name="T6" fmla="*/ 13 w 105"/>
                <a:gd name="T7" fmla="*/ 0 h 95"/>
                <a:gd name="T8" fmla="*/ 19 w 105"/>
                <a:gd name="T9" fmla="*/ 3 h 95"/>
                <a:gd name="T10" fmla="*/ 51 w 105"/>
                <a:gd name="T11" fmla="*/ 3 h 95"/>
                <a:gd name="T12" fmla="*/ 56 w 105"/>
                <a:gd name="T13" fmla="*/ 7 h 95"/>
                <a:gd name="T14" fmla="*/ 66 w 105"/>
                <a:gd name="T15" fmla="*/ 7 h 95"/>
                <a:gd name="T16" fmla="*/ 71 w 105"/>
                <a:gd name="T17" fmla="*/ 7 h 95"/>
                <a:gd name="T18" fmla="*/ 82 w 105"/>
                <a:gd name="T19" fmla="*/ 5 h 95"/>
                <a:gd name="T20" fmla="*/ 87 w 105"/>
                <a:gd name="T21" fmla="*/ 4 h 95"/>
                <a:gd name="T22" fmla="*/ 101 w 105"/>
                <a:gd name="T23" fmla="*/ 4 h 95"/>
                <a:gd name="T24" fmla="*/ 103 w 105"/>
                <a:gd name="T25" fmla="*/ 5 h 95"/>
                <a:gd name="T26" fmla="*/ 105 w 105"/>
                <a:gd name="T27" fmla="*/ 9 h 95"/>
                <a:gd name="T28" fmla="*/ 97 w 105"/>
                <a:gd name="T29" fmla="*/ 11 h 95"/>
                <a:gd name="T30" fmla="*/ 91 w 105"/>
                <a:gd name="T31" fmla="*/ 12 h 95"/>
                <a:gd name="T32" fmla="*/ 85 w 105"/>
                <a:gd name="T33" fmla="*/ 10 h 95"/>
                <a:gd name="T34" fmla="*/ 71 w 105"/>
                <a:gd name="T35" fmla="*/ 13 h 95"/>
                <a:gd name="T36" fmla="*/ 71 w 105"/>
                <a:gd name="T37" fmla="*/ 39 h 95"/>
                <a:gd name="T38" fmla="*/ 62 w 105"/>
                <a:gd name="T39" fmla="*/ 39 h 95"/>
                <a:gd name="T40" fmla="*/ 62 w 105"/>
                <a:gd name="T41" fmla="*/ 62 h 95"/>
                <a:gd name="T42" fmla="*/ 62 w 105"/>
                <a:gd name="T43" fmla="*/ 93 h 95"/>
                <a:gd name="T44" fmla="*/ 47 w 105"/>
                <a:gd name="T45" fmla="*/ 95 h 95"/>
                <a:gd name="T46" fmla="*/ 42 w 105"/>
                <a:gd name="T47" fmla="*/ 89 h 95"/>
                <a:gd name="T48" fmla="*/ 37 w 105"/>
                <a:gd name="T49" fmla="*/ 94 h 95"/>
                <a:gd name="T50" fmla="*/ 37 w 105"/>
                <a:gd name="T51" fmla="*/ 94 h 95"/>
                <a:gd name="T52" fmla="*/ 35 w 105"/>
                <a:gd name="T53" fmla="*/ 92 h 95"/>
                <a:gd name="T54" fmla="*/ 25 w 105"/>
                <a:gd name="T55" fmla="*/ 78 h 95"/>
                <a:gd name="T56" fmla="*/ 22 w 105"/>
                <a:gd name="T57" fmla="*/ 62 h 95"/>
                <a:gd name="T58" fmla="*/ 21 w 105"/>
                <a:gd name="T59" fmla="*/ 52 h 95"/>
                <a:gd name="T60" fmla="*/ 19 w 105"/>
                <a:gd name="T61" fmla="*/ 41 h 95"/>
                <a:gd name="T62" fmla="*/ 9 w 105"/>
                <a:gd name="T63" fmla="*/ 23 h 95"/>
                <a:gd name="T64" fmla="*/ 1 w 105"/>
                <a:gd name="T65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95">
                  <a:moveTo>
                    <a:pt x="1" y="7"/>
                  </a:moveTo>
                  <a:cubicBezTo>
                    <a:pt x="0" y="6"/>
                    <a:pt x="0" y="3"/>
                    <a:pt x="0" y="1"/>
                  </a:cubicBezTo>
                  <a:cubicBezTo>
                    <a:pt x="0" y="1"/>
                    <a:pt x="4" y="2"/>
                    <a:pt x="7" y="2"/>
                  </a:cubicBezTo>
                  <a:cubicBezTo>
                    <a:pt x="9" y="2"/>
                    <a:pt x="11" y="0"/>
                    <a:pt x="13" y="0"/>
                  </a:cubicBezTo>
                  <a:cubicBezTo>
                    <a:pt x="16" y="0"/>
                    <a:pt x="18" y="3"/>
                    <a:pt x="19" y="3"/>
                  </a:cubicBezTo>
                  <a:cubicBezTo>
                    <a:pt x="20" y="3"/>
                    <a:pt x="51" y="3"/>
                    <a:pt x="51" y="3"/>
                  </a:cubicBezTo>
                  <a:cubicBezTo>
                    <a:pt x="51" y="3"/>
                    <a:pt x="54" y="7"/>
                    <a:pt x="56" y="7"/>
                  </a:cubicBezTo>
                  <a:cubicBezTo>
                    <a:pt x="57" y="7"/>
                    <a:pt x="62" y="7"/>
                    <a:pt x="66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5"/>
                    <a:pt x="85" y="5"/>
                    <a:pt x="87" y="4"/>
                  </a:cubicBezTo>
                  <a:cubicBezTo>
                    <a:pt x="93" y="4"/>
                    <a:pt x="100" y="3"/>
                    <a:pt x="101" y="4"/>
                  </a:cubicBezTo>
                  <a:cubicBezTo>
                    <a:pt x="101" y="5"/>
                    <a:pt x="102" y="5"/>
                    <a:pt x="103" y="5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6" y="11"/>
                    <a:pt x="93" y="11"/>
                    <a:pt x="91" y="12"/>
                  </a:cubicBezTo>
                  <a:cubicBezTo>
                    <a:pt x="90" y="13"/>
                    <a:pt x="88" y="10"/>
                    <a:pt x="85" y="10"/>
                  </a:cubicBezTo>
                  <a:cubicBezTo>
                    <a:pt x="85" y="10"/>
                    <a:pt x="74" y="13"/>
                    <a:pt x="71" y="13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50" y="95"/>
                    <a:pt x="47" y="95"/>
                  </a:cubicBezTo>
                  <a:cubicBezTo>
                    <a:pt x="45" y="95"/>
                    <a:pt x="44" y="89"/>
                    <a:pt x="42" y="89"/>
                  </a:cubicBezTo>
                  <a:cubicBezTo>
                    <a:pt x="40" y="89"/>
                    <a:pt x="38" y="92"/>
                    <a:pt x="37" y="94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7" y="93"/>
                    <a:pt x="36" y="92"/>
                    <a:pt x="35" y="92"/>
                  </a:cubicBezTo>
                  <a:cubicBezTo>
                    <a:pt x="31" y="88"/>
                    <a:pt x="26" y="84"/>
                    <a:pt x="25" y="78"/>
                  </a:cubicBezTo>
                  <a:cubicBezTo>
                    <a:pt x="25" y="72"/>
                    <a:pt x="24" y="66"/>
                    <a:pt x="22" y="62"/>
                  </a:cubicBezTo>
                  <a:cubicBezTo>
                    <a:pt x="21" y="58"/>
                    <a:pt x="21" y="56"/>
                    <a:pt x="21" y="52"/>
                  </a:cubicBezTo>
                  <a:cubicBezTo>
                    <a:pt x="21" y="49"/>
                    <a:pt x="22" y="46"/>
                    <a:pt x="19" y="41"/>
                  </a:cubicBezTo>
                  <a:cubicBezTo>
                    <a:pt x="17" y="36"/>
                    <a:pt x="12" y="27"/>
                    <a:pt x="9" y="23"/>
                  </a:cubicBezTo>
                  <a:cubicBezTo>
                    <a:pt x="6" y="19"/>
                    <a:pt x="1" y="12"/>
                    <a:pt x="1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1" name="Freeform 162"/>
            <p:cNvSpPr>
              <a:spLocks/>
            </p:cNvSpPr>
            <p:nvPr/>
          </p:nvSpPr>
          <p:spPr bwMode="auto">
            <a:xfrm>
              <a:off x="4795514" y="4225791"/>
              <a:ext cx="234950" cy="269875"/>
            </a:xfrm>
            <a:custGeom>
              <a:avLst/>
              <a:gdLst>
                <a:gd name="T0" fmla="*/ 0 w 94"/>
                <a:gd name="T1" fmla="*/ 88 h 94"/>
                <a:gd name="T2" fmla="*/ 1 w 94"/>
                <a:gd name="T3" fmla="*/ 79 h 94"/>
                <a:gd name="T4" fmla="*/ 5 w 94"/>
                <a:gd name="T5" fmla="*/ 67 h 94"/>
                <a:gd name="T6" fmla="*/ 6 w 94"/>
                <a:gd name="T7" fmla="*/ 58 h 94"/>
                <a:gd name="T8" fmla="*/ 13 w 94"/>
                <a:gd name="T9" fmla="*/ 51 h 94"/>
                <a:gd name="T10" fmla="*/ 16 w 94"/>
                <a:gd name="T11" fmla="*/ 39 h 94"/>
                <a:gd name="T12" fmla="*/ 9 w 94"/>
                <a:gd name="T13" fmla="*/ 26 h 94"/>
                <a:gd name="T14" fmla="*/ 13 w 94"/>
                <a:gd name="T15" fmla="*/ 20 h 94"/>
                <a:gd name="T16" fmla="*/ 5 w 94"/>
                <a:gd name="T17" fmla="*/ 4 h 94"/>
                <a:gd name="T18" fmla="*/ 14 w 94"/>
                <a:gd name="T19" fmla="*/ 0 h 94"/>
                <a:gd name="T20" fmla="*/ 36 w 94"/>
                <a:gd name="T21" fmla="*/ 1 h 94"/>
                <a:gd name="T22" fmla="*/ 44 w 94"/>
                <a:gd name="T23" fmla="*/ 18 h 94"/>
                <a:gd name="T24" fmla="*/ 57 w 94"/>
                <a:gd name="T25" fmla="*/ 16 h 94"/>
                <a:gd name="T26" fmla="*/ 60 w 94"/>
                <a:gd name="T27" fmla="*/ 8 h 94"/>
                <a:gd name="T28" fmla="*/ 76 w 94"/>
                <a:gd name="T29" fmla="*/ 11 h 94"/>
                <a:gd name="T30" fmla="*/ 78 w 94"/>
                <a:gd name="T31" fmla="*/ 28 h 94"/>
                <a:gd name="T32" fmla="*/ 82 w 94"/>
                <a:gd name="T33" fmla="*/ 39 h 94"/>
                <a:gd name="T34" fmla="*/ 93 w 94"/>
                <a:gd name="T35" fmla="*/ 40 h 94"/>
                <a:gd name="T36" fmla="*/ 94 w 94"/>
                <a:gd name="T37" fmla="*/ 56 h 94"/>
                <a:gd name="T38" fmla="*/ 78 w 94"/>
                <a:gd name="T39" fmla="*/ 56 h 94"/>
                <a:gd name="T40" fmla="*/ 78 w 94"/>
                <a:gd name="T41" fmla="*/ 80 h 94"/>
                <a:gd name="T42" fmla="*/ 87 w 94"/>
                <a:gd name="T43" fmla="*/ 91 h 94"/>
                <a:gd name="T44" fmla="*/ 82 w 94"/>
                <a:gd name="T45" fmla="*/ 92 h 94"/>
                <a:gd name="T46" fmla="*/ 71 w 94"/>
                <a:gd name="T47" fmla="*/ 94 h 94"/>
                <a:gd name="T48" fmla="*/ 66 w 94"/>
                <a:gd name="T49" fmla="*/ 94 h 94"/>
                <a:gd name="T50" fmla="*/ 56 w 94"/>
                <a:gd name="T51" fmla="*/ 94 h 94"/>
                <a:gd name="T52" fmla="*/ 51 w 94"/>
                <a:gd name="T53" fmla="*/ 90 h 94"/>
                <a:gd name="T54" fmla="*/ 19 w 94"/>
                <a:gd name="T55" fmla="*/ 90 h 94"/>
                <a:gd name="T56" fmla="*/ 13 w 94"/>
                <a:gd name="T57" fmla="*/ 87 h 94"/>
                <a:gd name="T58" fmla="*/ 7 w 94"/>
                <a:gd name="T59" fmla="*/ 89 h 94"/>
                <a:gd name="T60" fmla="*/ 0 w 94"/>
                <a:gd name="T61" fmla="*/ 8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94">
                  <a:moveTo>
                    <a:pt x="0" y="88"/>
                  </a:moveTo>
                  <a:cubicBezTo>
                    <a:pt x="0" y="85"/>
                    <a:pt x="0" y="81"/>
                    <a:pt x="1" y="79"/>
                  </a:cubicBezTo>
                  <a:cubicBezTo>
                    <a:pt x="2" y="75"/>
                    <a:pt x="4" y="70"/>
                    <a:pt x="5" y="67"/>
                  </a:cubicBezTo>
                  <a:cubicBezTo>
                    <a:pt x="5" y="64"/>
                    <a:pt x="6" y="59"/>
                    <a:pt x="6" y="58"/>
                  </a:cubicBezTo>
                  <a:cubicBezTo>
                    <a:pt x="6" y="57"/>
                    <a:pt x="12" y="53"/>
                    <a:pt x="13" y="51"/>
                  </a:cubicBezTo>
                  <a:cubicBezTo>
                    <a:pt x="15" y="48"/>
                    <a:pt x="18" y="43"/>
                    <a:pt x="16" y="39"/>
                  </a:cubicBezTo>
                  <a:cubicBezTo>
                    <a:pt x="14" y="34"/>
                    <a:pt x="10" y="29"/>
                    <a:pt x="9" y="26"/>
                  </a:cubicBezTo>
                  <a:cubicBezTo>
                    <a:pt x="9" y="24"/>
                    <a:pt x="13" y="23"/>
                    <a:pt x="13" y="20"/>
                  </a:cubicBezTo>
                  <a:cubicBezTo>
                    <a:pt x="12" y="18"/>
                    <a:pt x="7" y="8"/>
                    <a:pt x="5" y="4"/>
                  </a:cubicBezTo>
                  <a:cubicBezTo>
                    <a:pt x="8" y="2"/>
                    <a:pt x="11" y="0"/>
                    <a:pt x="14" y="0"/>
                  </a:cubicBezTo>
                  <a:cubicBezTo>
                    <a:pt x="18" y="0"/>
                    <a:pt x="35" y="1"/>
                    <a:pt x="36" y="1"/>
                  </a:cubicBezTo>
                  <a:cubicBezTo>
                    <a:pt x="38" y="1"/>
                    <a:pt x="42" y="18"/>
                    <a:pt x="44" y="18"/>
                  </a:cubicBezTo>
                  <a:cubicBezTo>
                    <a:pt x="46" y="18"/>
                    <a:pt x="55" y="16"/>
                    <a:pt x="57" y="16"/>
                  </a:cubicBezTo>
                  <a:cubicBezTo>
                    <a:pt x="59" y="16"/>
                    <a:pt x="60" y="8"/>
                    <a:pt x="60" y="8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6" y="26"/>
                    <a:pt x="78" y="28"/>
                  </a:cubicBezTo>
                  <a:cubicBezTo>
                    <a:pt x="80" y="30"/>
                    <a:pt x="82" y="37"/>
                    <a:pt x="82" y="39"/>
                  </a:cubicBezTo>
                  <a:cubicBezTo>
                    <a:pt x="81" y="41"/>
                    <a:pt x="91" y="40"/>
                    <a:pt x="93" y="40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5" y="92"/>
                    <a:pt x="83" y="92"/>
                    <a:pt x="82" y="92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2" y="94"/>
                    <a:pt x="57" y="94"/>
                    <a:pt x="56" y="94"/>
                  </a:cubicBezTo>
                  <a:cubicBezTo>
                    <a:pt x="54" y="94"/>
                    <a:pt x="51" y="90"/>
                    <a:pt x="51" y="90"/>
                  </a:cubicBezTo>
                  <a:cubicBezTo>
                    <a:pt x="51" y="90"/>
                    <a:pt x="20" y="90"/>
                    <a:pt x="19" y="90"/>
                  </a:cubicBezTo>
                  <a:cubicBezTo>
                    <a:pt x="18" y="90"/>
                    <a:pt x="16" y="87"/>
                    <a:pt x="13" y="87"/>
                  </a:cubicBezTo>
                  <a:cubicBezTo>
                    <a:pt x="11" y="87"/>
                    <a:pt x="9" y="89"/>
                    <a:pt x="7" y="89"/>
                  </a:cubicBezTo>
                  <a:cubicBezTo>
                    <a:pt x="4" y="89"/>
                    <a:pt x="0" y="88"/>
                    <a:pt x="0" y="8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2" name="Freeform 163"/>
            <p:cNvSpPr>
              <a:spLocks/>
            </p:cNvSpPr>
            <p:nvPr/>
          </p:nvSpPr>
          <p:spPr bwMode="auto">
            <a:xfrm>
              <a:off x="4779640" y="4011479"/>
              <a:ext cx="146050" cy="193674"/>
            </a:xfrm>
            <a:custGeom>
              <a:avLst/>
              <a:gdLst>
                <a:gd name="T0" fmla="*/ 7 w 59"/>
                <a:gd name="T1" fmla="*/ 64 h 66"/>
                <a:gd name="T2" fmla="*/ 0 w 59"/>
                <a:gd name="T3" fmla="*/ 57 h 66"/>
                <a:gd name="T4" fmla="*/ 5 w 59"/>
                <a:gd name="T5" fmla="*/ 55 h 66"/>
                <a:gd name="T6" fmla="*/ 8 w 59"/>
                <a:gd name="T7" fmla="*/ 56 h 66"/>
                <a:gd name="T8" fmla="*/ 10 w 59"/>
                <a:gd name="T9" fmla="*/ 50 h 66"/>
                <a:gd name="T10" fmla="*/ 5 w 59"/>
                <a:gd name="T11" fmla="*/ 48 h 66"/>
                <a:gd name="T12" fmla="*/ 6 w 59"/>
                <a:gd name="T13" fmla="*/ 42 h 66"/>
                <a:gd name="T14" fmla="*/ 23 w 59"/>
                <a:gd name="T15" fmla="*/ 46 h 66"/>
                <a:gd name="T16" fmla="*/ 27 w 59"/>
                <a:gd name="T17" fmla="*/ 34 h 66"/>
                <a:gd name="T18" fmla="*/ 22 w 59"/>
                <a:gd name="T19" fmla="*/ 27 h 66"/>
                <a:gd name="T20" fmla="*/ 27 w 59"/>
                <a:gd name="T21" fmla="*/ 20 h 66"/>
                <a:gd name="T22" fmla="*/ 18 w 59"/>
                <a:gd name="T23" fmla="*/ 18 h 66"/>
                <a:gd name="T24" fmla="*/ 17 w 59"/>
                <a:gd name="T25" fmla="*/ 14 h 66"/>
                <a:gd name="T26" fmla="*/ 18 w 59"/>
                <a:gd name="T27" fmla="*/ 10 h 66"/>
                <a:gd name="T28" fmla="*/ 18 w 59"/>
                <a:gd name="T29" fmla="*/ 10 h 66"/>
                <a:gd name="T30" fmla="*/ 26 w 59"/>
                <a:gd name="T31" fmla="*/ 11 h 66"/>
                <a:gd name="T32" fmla="*/ 40 w 59"/>
                <a:gd name="T33" fmla="*/ 15 h 66"/>
                <a:gd name="T34" fmla="*/ 40 w 59"/>
                <a:gd name="T35" fmla="*/ 8 h 66"/>
                <a:gd name="T36" fmla="*/ 44 w 59"/>
                <a:gd name="T37" fmla="*/ 6 h 66"/>
                <a:gd name="T38" fmla="*/ 45 w 59"/>
                <a:gd name="T39" fmla="*/ 0 h 66"/>
                <a:gd name="T40" fmla="*/ 59 w 59"/>
                <a:gd name="T41" fmla="*/ 0 h 66"/>
                <a:gd name="T42" fmla="*/ 56 w 59"/>
                <a:gd name="T43" fmla="*/ 10 h 66"/>
                <a:gd name="T44" fmla="*/ 53 w 59"/>
                <a:gd name="T45" fmla="*/ 27 h 66"/>
                <a:gd name="T46" fmla="*/ 46 w 59"/>
                <a:gd name="T47" fmla="*/ 36 h 66"/>
                <a:gd name="T48" fmla="*/ 40 w 59"/>
                <a:gd name="T49" fmla="*/ 51 h 66"/>
                <a:gd name="T50" fmla="*/ 32 w 59"/>
                <a:gd name="T51" fmla="*/ 64 h 66"/>
                <a:gd name="T52" fmla="*/ 26 w 59"/>
                <a:gd name="T53" fmla="*/ 61 h 66"/>
                <a:gd name="T54" fmla="*/ 21 w 59"/>
                <a:gd name="T55" fmla="*/ 63 h 66"/>
                <a:gd name="T56" fmla="*/ 14 w 59"/>
                <a:gd name="T57" fmla="*/ 62 h 66"/>
                <a:gd name="T58" fmla="*/ 7 w 59"/>
                <a:gd name="T59" fmla="*/ 65 h 66"/>
                <a:gd name="T60" fmla="*/ 7 w 59"/>
                <a:gd name="T61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" h="66">
                  <a:moveTo>
                    <a:pt x="7" y="64"/>
                  </a:moveTo>
                  <a:cubicBezTo>
                    <a:pt x="5" y="62"/>
                    <a:pt x="3" y="60"/>
                    <a:pt x="0" y="57"/>
                  </a:cubicBezTo>
                  <a:cubicBezTo>
                    <a:pt x="2" y="56"/>
                    <a:pt x="4" y="54"/>
                    <a:pt x="5" y="55"/>
                  </a:cubicBezTo>
                  <a:cubicBezTo>
                    <a:pt x="7" y="56"/>
                    <a:pt x="8" y="56"/>
                    <a:pt x="8" y="56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21" y="46"/>
                    <a:pt x="23" y="46"/>
                  </a:cubicBezTo>
                  <a:cubicBezTo>
                    <a:pt x="26" y="46"/>
                    <a:pt x="29" y="37"/>
                    <a:pt x="27" y="34"/>
                  </a:cubicBezTo>
                  <a:cubicBezTo>
                    <a:pt x="25" y="31"/>
                    <a:pt x="21" y="29"/>
                    <a:pt x="22" y="27"/>
                  </a:cubicBezTo>
                  <a:cubicBezTo>
                    <a:pt x="23" y="24"/>
                    <a:pt x="30" y="22"/>
                    <a:pt x="27" y="20"/>
                  </a:cubicBezTo>
                  <a:cubicBezTo>
                    <a:pt x="24" y="18"/>
                    <a:pt x="19" y="21"/>
                    <a:pt x="18" y="18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2" y="11"/>
                    <a:pt x="25" y="11"/>
                    <a:pt x="26" y="11"/>
                  </a:cubicBezTo>
                  <a:cubicBezTo>
                    <a:pt x="29" y="11"/>
                    <a:pt x="38" y="16"/>
                    <a:pt x="40" y="15"/>
                  </a:cubicBezTo>
                  <a:cubicBezTo>
                    <a:pt x="41" y="15"/>
                    <a:pt x="41" y="11"/>
                    <a:pt x="40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3"/>
                    <a:pt x="57" y="8"/>
                    <a:pt x="56" y="10"/>
                  </a:cubicBezTo>
                  <a:cubicBezTo>
                    <a:pt x="55" y="12"/>
                    <a:pt x="53" y="23"/>
                    <a:pt x="53" y="27"/>
                  </a:cubicBezTo>
                  <a:cubicBezTo>
                    <a:pt x="53" y="30"/>
                    <a:pt x="49" y="34"/>
                    <a:pt x="46" y="36"/>
                  </a:cubicBezTo>
                  <a:cubicBezTo>
                    <a:pt x="42" y="39"/>
                    <a:pt x="40" y="46"/>
                    <a:pt x="40" y="51"/>
                  </a:cubicBezTo>
                  <a:cubicBezTo>
                    <a:pt x="40" y="56"/>
                    <a:pt x="34" y="62"/>
                    <a:pt x="32" y="64"/>
                  </a:cubicBezTo>
                  <a:cubicBezTo>
                    <a:pt x="29" y="66"/>
                    <a:pt x="28" y="61"/>
                    <a:pt x="26" y="61"/>
                  </a:cubicBezTo>
                  <a:cubicBezTo>
                    <a:pt x="25" y="62"/>
                    <a:pt x="23" y="62"/>
                    <a:pt x="21" y="63"/>
                  </a:cubicBezTo>
                  <a:cubicBezTo>
                    <a:pt x="18" y="64"/>
                    <a:pt x="16" y="62"/>
                    <a:pt x="14" y="62"/>
                  </a:cubicBezTo>
                  <a:cubicBezTo>
                    <a:pt x="12" y="62"/>
                    <a:pt x="8" y="64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3" name="Freeform 164"/>
            <p:cNvSpPr>
              <a:spLocks/>
            </p:cNvSpPr>
            <p:nvPr/>
          </p:nvSpPr>
          <p:spPr bwMode="auto">
            <a:xfrm>
              <a:off x="4736778" y="4041640"/>
              <a:ext cx="115887" cy="139700"/>
            </a:xfrm>
            <a:custGeom>
              <a:avLst/>
              <a:gdLst>
                <a:gd name="T0" fmla="*/ 3 w 47"/>
                <a:gd name="T1" fmla="*/ 30 h 47"/>
                <a:gd name="T2" fmla="*/ 0 w 47"/>
                <a:gd name="T3" fmla="*/ 23 h 47"/>
                <a:gd name="T4" fmla="*/ 5 w 47"/>
                <a:gd name="T5" fmla="*/ 20 h 47"/>
                <a:gd name="T6" fmla="*/ 5 w 47"/>
                <a:gd name="T7" fmla="*/ 15 h 47"/>
                <a:gd name="T8" fmla="*/ 8 w 47"/>
                <a:gd name="T9" fmla="*/ 11 h 47"/>
                <a:gd name="T10" fmla="*/ 6 w 47"/>
                <a:gd name="T11" fmla="*/ 6 h 47"/>
                <a:gd name="T12" fmla="*/ 10 w 47"/>
                <a:gd name="T13" fmla="*/ 0 h 47"/>
                <a:gd name="T14" fmla="*/ 35 w 47"/>
                <a:gd name="T15" fmla="*/ 0 h 47"/>
                <a:gd name="T16" fmla="*/ 35 w 47"/>
                <a:gd name="T17" fmla="*/ 0 h 47"/>
                <a:gd name="T18" fmla="*/ 34 w 47"/>
                <a:gd name="T19" fmla="*/ 4 h 47"/>
                <a:gd name="T20" fmla="*/ 35 w 47"/>
                <a:gd name="T21" fmla="*/ 8 h 47"/>
                <a:gd name="T22" fmla="*/ 44 w 47"/>
                <a:gd name="T23" fmla="*/ 10 h 47"/>
                <a:gd name="T24" fmla="*/ 39 w 47"/>
                <a:gd name="T25" fmla="*/ 17 h 47"/>
                <a:gd name="T26" fmla="*/ 44 w 47"/>
                <a:gd name="T27" fmla="*/ 24 h 47"/>
                <a:gd name="T28" fmla="*/ 40 w 47"/>
                <a:gd name="T29" fmla="*/ 36 h 47"/>
                <a:gd name="T30" fmla="*/ 23 w 47"/>
                <a:gd name="T31" fmla="*/ 32 h 47"/>
                <a:gd name="T32" fmla="*/ 22 w 47"/>
                <a:gd name="T33" fmla="*/ 38 h 47"/>
                <a:gd name="T34" fmla="*/ 27 w 47"/>
                <a:gd name="T35" fmla="*/ 40 h 47"/>
                <a:gd name="T36" fmla="*/ 25 w 47"/>
                <a:gd name="T37" fmla="*/ 46 h 47"/>
                <a:gd name="T38" fmla="*/ 22 w 47"/>
                <a:gd name="T39" fmla="*/ 45 h 47"/>
                <a:gd name="T40" fmla="*/ 17 w 47"/>
                <a:gd name="T41" fmla="*/ 47 h 47"/>
                <a:gd name="T42" fmla="*/ 12 w 47"/>
                <a:gd name="T43" fmla="*/ 42 h 47"/>
                <a:gd name="T44" fmla="*/ 3 w 47"/>
                <a:gd name="T4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47">
                  <a:moveTo>
                    <a:pt x="3" y="30"/>
                  </a:moveTo>
                  <a:cubicBezTo>
                    <a:pt x="2" y="28"/>
                    <a:pt x="0" y="24"/>
                    <a:pt x="0" y="23"/>
                  </a:cubicBezTo>
                  <a:cubicBezTo>
                    <a:pt x="0" y="22"/>
                    <a:pt x="5" y="22"/>
                    <a:pt x="5" y="20"/>
                  </a:cubicBezTo>
                  <a:cubicBezTo>
                    <a:pt x="5" y="19"/>
                    <a:pt x="4" y="16"/>
                    <a:pt x="5" y="15"/>
                  </a:cubicBezTo>
                  <a:cubicBezTo>
                    <a:pt x="6" y="13"/>
                    <a:pt x="8" y="12"/>
                    <a:pt x="8" y="11"/>
                  </a:cubicBezTo>
                  <a:cubicBezTo>
                    <a:pt x="8" y="9"/>
                    <a:pt x="5" y="8"/>
                    <a:pt x="6" y="6"/>
                  </a:cubicBezTo>
                  <a:cubicBezTo>
                    <a:pt x="7" y="5"/>
                    <a:pt x="9" y="2"/>
                    <a:pt x="10" y="0"/>
                  </a:cubicBezTo>
                  <a:cubicBezTo>
                    <a:pt x="11" y="0"/>
                    <a:pt x="2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5"/>
                    <a:pt x="35" y="8"/>
                  </a:cubicBezTo>
                  <a:cubicBezTo>
                    <a:pt x="36" y="11"/>
                    <a:pt x="41" y="8"/>
                    <a:pt x="44" y="10"/>
                  </a:cubicBezTo>
                  <a:cubicBezTo>
                    <a:pt x="47" y="12"/>
                    <a:pt x="40" y="14"/>
                    <a:pt x="39" y="17"/>
                  </a:cubicBezTo>
                  <a:cubicBezTo>
                    <a:pt x="38" y="19"/>
                    <a:pt x="42" y="21"/>
                    <a:pt x="44" y="24"/>
                  </a:cubicBezTo>
                  <a:cubicBezTo>
                    <a:pt x="46" y="27"/>
                    <a:pt x="43" y="36"/>
                    <a:pt x="40" y="36"/>
                  </a:cubicBezTo>
                  <a:cubicBezTo>
                    <a:pt x="38" y="36"/>
                    <a:pt x="23" y="32"/>
                    <a:pt x="23" y="3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6"/>
                    <a:pt x="22" y="45"/>
                  </a:cubicBezTo>
                  <a:cubicBezTo>
                    <a:pt x="21" y="44"/>
                    <a:pt x="19" y="46"/>
                    <a:pt x="17" y="47"/>
                  </a:cubicBezTo>
                  <a:cubicBezTo>
                    <a:pt x="15" y="45"/>
                    <a:pt x="14" y="43"/>
                    <a:pt x="12" y="42"/>
                  </a:cubicBezTo>
                  <a:cubicBezTo>
                    <a:pt x="9" y="39"/>
                    <a:pt x="5" y="33"/>
                    <a:pt x="3" y="3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4" name="Freeform 165"/>
            <p:cNvSpPr>
              <a:spLocks/>
            </p:cNvSpPr>
            <p:nvPr/>
          </p:nvSpPr>
          <p:spPr bwMode="auto">
            <a:xfrm>
              <a:off x="4732015" y="3795579"/>
              <a:ext cx="150812" cy="263524"/>
            </a:xfrm>
            <a:custGeom>
              <a:avLst/>
              <a:gdLst>
                <a:gd name="T0" fmla="*/ 0 w 60"/>
                <a:gd name="T1" fmla="*/ 66 h 90"/>
                <a:gd name="T2" fmla="*/ 3 w 60"/>
                <a:gd name="T3" fmla="*/ 57 h 90"/>
                <a:gd name="T4" fmla="*/ 13 w 60"/>
                <a:gd name="T5" fmla="*/ 48 h 90"/>
                <a:gd name="T6" fmla="*/ 18 w 60"/>
                <a:gd name="T7" fmla="*/ 48 h 90"/>
                <a:gd name="T8" fmla="*/ 22 w 60"/>
                <a:gd name="T9" fmla="*/ 52 h 90"/>
                <a:gd name="T10" fmla="*/ 29 w 60"/>
                <a:gd name="T11" fmla="*/ 39 h 90"/>
                <a:gd name="T12" fmla="*/ 36 w 60"/>
                <a:gd name="T13" fmla="*/ 27 h 90"/>
                <a:gd name="T14" fmla="*/ 40 w 60"/>
                <a:gd name="T15" fmla="*/ 15 h 90"/>
                <a:gd name="T16" fmla="*/ 45 w 60"/>
                <a:gd name="T17" fmla="*/ 10 h 90"/>
                <a:gd name="T18" fmla="*/ 42 w 60"/>
                <a:gd name="T19" fmla="*/ 6 h 90"/>
                <a:gd name="T20" fmla="*/ 41 w 60"/>
                <a:gd name="T21" fmla="*/ 1 h 90"/>
                <a:gd name="T22" fmla="*/ 45 w 60"/>
                <a:gd name="T23" fmla="*/ 0 h 90"/>
                <a:gd name="T24" fmla="*/ 48 w 60"/>
                <a:gd name="T25" fmla="*/ 3 h 90"/>
                <a:gd name="T26" fmla="*/ 52 w 60"/>
                <a:gd name="T27" fmla="*/ 9 h 90"/>
                <a:gd name="T28" fmla="*/ 55 w 60"/>
                <a:gd name="T29" fmla="*/ 25 h 90"/>
                <a:gd name="T30" fmla="*/ 45 w 60"/>
                <a:gd name="T31" fmla="*/ 25 h 90"/>
                <a:gd name="T32" fmla="*/ 42 w 60"/>
                <a:gd name="T33" fmla="*/ 27 h 90"/>
                <a:gd name="T34" fmla="*/ 52 w 60"/>
                <a:gd name="T35" fmla="*/ 39 h 90"/>
                <a:gd name="T36" fmla="*/ 53 w 60"/>
                <a:gd name="T37" fmla="*/ 44 h 90"/>
                <a:gd name="T38" fmla="*/ 50 w 60"/>
                <a:gd name="T39" fmla="*/ 49 h 90"/>
                <a:gd name="T40" fmla="*/ 47 w 60"/>
                <a:gd name="T41" fmla="*/ 63 h 90"/>
                <a:gd name="T42" fmla="*/ 58 w 60"/>
                <a:gd name="T43" fmla="*/ 79 h 90"/>
                <a:gd name="T44" fmla="*/ 59 w 60"/>
                <a:gd name="T45" fmla="*/ 82 h 90"/>
                <a:gd name="T46" fmla="*/ 59 w 60"/>
                <a:gd name="T47" fmla="*/ 89 h 90"/>
                <a:gd name="T48" fmla="*/ 45 w 60"/>
                <a:gd name="T49" fmla="*/ 85 h 90"/>
                <a:gd name="T50" fmla="*/ 37 w 60"/>
                <a:gd name="T51" fmla="*/ 84 h 90"/>
                <a:gd name="T52" fmla="*/ 12 w 60"/>
                <a:gd name="T53" fmla="*/ 84 h 90"/>
                <a:gd name="T54" fmla="*/ 12 w 60"/>
                <a:gd name="T55" fmla="*/ 83 h 90"/>
                <a:gd name="T56" fmla="*/ 10 w 60"/>
                <a:gd name="T57" fmla="*/ 74 h 90"/>
                <a:gd name="T58" fmla="*/ 2 w 60"/>
                <a:gd name="T59" fmla="*/ 66 h 90"/>
                <a:gd name="T60" fmla="*/ 0 w 60"/>
                <a:gd name="T6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90">
                  <a:moveTo>
                    <a:pt x="0" y="66"/>
                  </a:moveTo>
                  <a:cubicBezTo>
                    <a:pt x="0" y="66"/>
                    <a:pt x="1" y="60"/>
                    <a:pt x="3" y="57"/>
                  </a:cubicBezTo>
                  <a:cubicBezTo>
                    <a:pt x="4" y="55"/>
                    <a:pt x="11" y="48"/>
                    <a:pt x="13" y="48"/>
                  </a:cubicBezTo>
                  <a:cubicBezTo>
                    <a:pt x="15" y="48"/>
                    <a:pt x="16" y="48"/>
                    <a:pt x="18" y="48"/>
                  </a:cubicBezTo>
                  <a:cubicBezTo>
                    <a:pt x="19" y="49"/>
                    <a:pt x="20" y="53"/>
                    <a:pt x="22" y="52"/>
                  </a:cubicBezTo>
                  <a:cubicBezTo>
                    <a:pt x="24" y="51"/>
                    <a:pt x="26" y="43"/>
                    <a:pt x="29" y="39"/>
                  </a:cubicBezTo>
                  <a:cubicBezTo>
                    <a:pt x="32" y="35"/>
                    <a:pt x="36" y="30"/>
                    <a:pt x="36" y="27"/>
                  </a:cubicBezTo>
                  <a:cubicBezTo>
                    <a:pt x="36" y="25"/>
                    <a:pt x="38" y="17"/>
                    <a:pt x="40" y="15"/>
                  </a:cubicBezTo>
                  <a:cubicBezTo>
                    <a:pt x="42" y="14"/>
                    <a:pt x="47" y="13"/>
                    <a:pt x="45" y="10"/>
                  </a:cubicBezTo>
                  <a:cubicBezTo>
                    <a:pt x="44" y="7"/>
                    <a:pt x="42" y="6"/>
                    <a:pt x="42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4" y="0"/>
                    <a:pt x="45" y="0"/>
                  </a:cubicBezTo>
                  <a:cubicBezTo>
                    <a:pt x="46" y="0"/>
                    <a:pt x="47" y="1"/>
                    <a:pt x="48" y="3"/>
                  </a:cubicBezTo>
                  <a:cubicBezTo>
                    <a:pt x="50" y="6"/>
                    <a:pt x="53" y="5"/>
                    <a:pt x="52" y="9"/>
                  </a:cubicBezTo>
                  <a:cubicBezTo>
                    <a:pt x="51" y="14"/>
                    <a:pt x="55" y="23"/>
                    <a:pt x="55" y="25"/>
                  </a:cubicBezTo>
                  <a:cubicBezTo>
                    <a:pt x="54" y="27"/>
                    <a:pt x="45" y="25"/>
                    <a:pt x="45" y="25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50" y="35"/>
                    <a:pt x="52" y="39"/>
                  </a:cubicBezTo>
                  <a:cubicBezTo>
                    <a:pt x="54" y="41"/>
                    <a:pt x="54" y="43"/>
                    <a:pt x="53" y="44"/>
                  </a:cubicBezTo>
                  <a:cubicBezTo>
                    <a:pt x="53" y="46"/>
                    <a:pt x="51" y="47"/>
                    <a:pt x="50" y="49"/>
                  </a:cubicBezTo>
                  <a:cubicBezTo>
                    <a:pt x="48" y="52"/>
                    <a:pt x="47" y="60"/>
                    <a:pt x="47" y="63"/>
                  </a:cubicBezTo>
                  <a:cubicBezTo>
                    <a:pt x="48" y="67"/>
                    <a:pt x="56" y="77"/>
                    <a:pt x="58" y="79"/>
                  </a:cubicBezTo>
                  <a:cubicBezTo>
                    <a:pt x="58" y="79"/>
                    <a:pt x="59" y="81"/>
                    <a:pt x="59" y="82"/>
                  </a:cubicBezTo>
                  <a:cubicBezTo>
                    <a:pt x="60" y="85"/>
                    <a:pt x="60" y="89"/>
                    <a:pt x="59" y="89"/>
                  </a:cubicBezTo>
                  <a:cubicBezTo>
                    <a:pt x="57" y="90"/>
                    <a:pt x="48" y="85"/>
                    <a:pt x="45" y="85"/>
                  </a:cubicBezTo>
                  <a:cubicBezTo>
                    <a:pt x="44" y="85"/>
                    <a:pt x="41" y="85"/>
                    <a:pt x="37" y="84"/>
                  </a:cubicBezTo>
                  <a:cubicBezTo>
                    <a:pt x="28" y="84"/>
                    <a:pt x="13" y="84"/>
                    <a:pt x="12" y="84"/>
                  </a:cubicBezTo>
                  <a:cubicBezTo>
                    <a:pt x="12" y="84"/>
                    <a:pt x="12" y="83"/>
                    <a:pt x="12" y="83"/>
                  </a:cubicBezTo>
                  <a:cubicBezTo>
                    <a:pt x="12" y="81"/>
                    <a:pt x="13" y="76"/>
                    <a:pt x="10" y="74"/>
                  </a:cubicBezTo>
                  <a:cubicBezTo>
                    <a:pt x="7" y="72"/>
                    <a:pt x="2" y="66"/>
                    <a:pt x="2" y="66"/>
                  </a:cubicBezTo>
                  <a:cubicBezTo>
                    <a:pt x="2" y="66"/>
                    <a:pt x="1" y="66"/>
                    <a:pt x="0" y="6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5" name="Freeform 166"/>
            <p:cNvSpPr>
              <a:spLocks/>
            </p:cNvSpPr>
            <p:nvPr/>
          </p:nvSpPr>
          <p:spPr bwMode="auto">
            <a:xfrm>
              <a:off x="4711378" y="3214554"/>
              <a:ext cx="79375" cy="179387"/>
            </a:xfrm>
            <a:custGeom>
              <a:avLst/>
              <a:gdLst>
                <a:gd name="T0" fmla="*/ 8 w 34"/>
                <a:gd name="T1" fmla="*/ 40 h 61"/>
                <a:gd name="T2" fmla="*/ 2 w 34"/>
                <a:gd name="T3" fmla="*/ 34 h 61"/>
                <a:gd name="T4" fmla="*/ 7 w 34"/>
                <a:gd name="T5" fmla="*/ 25 h 61"/>
                <a:gd name="T6" fmla="*/ 9 w 34"/>
                <a:gd name="T7" fmla="*/ 12 h 61"/>
                <a:gd name="T8" fmla="*/ 10 w 34"/>
                <a:gd name="T9" fmla="*/ 3 h 61"/>
                <a:gd name="T10" fmla="*/ 10 w 34"/>
                <a:gd name="T11" fmla="*/ 3 h 61"/>
                <a:gd name="T12" fmla="*/ 15 w 34"/>
                <a:gd name="T13" fmla="*/ 2 h 61"/>
                <a:gd name="T14" fmla="*/ 22 w 34"/>
                <a:gd name="T15" fmla="*/ 1 h 61"/>
                <a:gd name="T16" fmla="*/ 24 w 34"/>
                <a:gd name="T17" fmla="*/ 6 h 61"/>
                <a:gd name="T18" fmla="*/ 30 w 34"/>
                <a:gd name="T19" fmla="*/ 3 h 61"/>
                <a:gd name="T20" fmla="*/ 32 w 34"/>
                <a:gd name="T21" fmla="*/ 5 h 61"/>
                <a:gd name="T22" fmla="*/ 25 w 34"/>
                <a:gd name="T23" fmla="*/ 11 h 61"/>
                <a:gd name="T24" fmla="*/ 30 w 34"/>
                <a:gd name="T25" fmla="*/ 17 h 61"/>
                <a:gd name="T26" fmla="*/ 25 w 34"/>
                <a:gd name="T27" fmla="*/ 25 h 61"/>
                <a:gd name="T28" fmla="*/ 22 w 34"/>
                <a:gd name="T29" fmla="*/ 30 h 61"/>
                <a:gd name="T30" fmla="*/ 29 w 34"/>
                <a:gd name="T31" fmla="*/ 32 h 61"/>
                <a:gd name="T32" fmla="*/ 34 w 34"/>
                <a:gd name="T33" fmla="*/ 36 h 61"/>
                <a:gd name="T34" fmla="*/ 34 w 34"/>
                <a:gd name="T35" fmla="*/ 36 h 61"/>
                <a:gd name="T36" fmla="*/ 32 w 34"/>
                <a:gd name="T37" fmla="*/ 44 h 61"/>
                <a:gd name="T38" fmla="*/ 26 w 34"/>
                <a:gd name="T39" fmla="*/ 51 h 61"/>
                <a:gd name="T40" fmla="*/ 25 w 34"/>
                <a:gd name="T41" fmla="*/ 61 h 61"/>
                <a:gd name="T42" fmla="*/ 18 w 34"/>
                <a:gd name="T43" fmla="*/ 61 h 61"/>
                <a:gd name="T44" fmla="*/ 13 w 34"/>
                <a:gd name="T45" fmla="*/ 47 h 61"/>
                <a:gd name="T46" fmla="*/ 8 w 34"/>
                <a:gd name="T47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61">
                  <a:moveTo>
                    <a:pt x="8" y="40"/>
                  </a:moveTo>
                  <a:cubicBezTo>
                    <a:pt x="7" y="39"/>
                    <a:pt x="4" y="36"/>
                    <a:pt x="2" y="34"/>
                  </a:cubicBezTo>
                  <a:cubicBezTo>
                    <a:pt x="0" y="31"/>
                    <a:pt x="5" y="27"/>
                    <a:pt x="7" y="25"/>
                  </a:cubicBezTo>
                  <a:cubicBezTo>
                    <a:pt x="8" y="24"/>
                    <a:pt x="9" y="14"/>
                    <a:pt x="9" y="12"/>
                  </a:cubicBezTo>
                  <a:cubicBezTo>
                    <a:pt x="9" y="10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2" y="3"/>
                    <a:pt x="15" y="2"/>
                  </a:cubicBezTo>
                  <a:cubicBezTo>
                    <a:pt x="17" y="1"/>
                    <a:pt x="20" y="0"/>
                    <a:pt x="22" y="1"/>
                  </a:cubicBezTo>
                  <a:cubicBezTo>
                    <a:pt x="23" y="1"/>
                    <a:pt x="22" y="6"/>
                    <a:pt x="24" y="6"/>
                  </a:cubicBezTo>
                  <a:cubicBezTo>
                    <a:pt x="25" y="6"/>
                    <a:pt x="29" y="2"/>
                    <a:pt x="30" y="3"/>
                  </a:cubicBezTo>
                  <a:cubicBezTo>
                    <a:pt x="31" y="4"/>
                    <a:pt x="32" y="4"/>
                    <a:pt x="32" y="5"/>
                  </a:cubicBezTo>
                  <a:cubicBezTo>
                    <a:pt x="32" y="6"/>
                    <a:pt x="24" y="10"/>
                    <a:pt x="25" y="11"/>
                  </a:cubicBezTo>
                  <a:cubicBezTo>
                    <a:pt x="27" y="12"/>
                    <a:pt x="30" y="15"/>
                    <a:pt x="30" y="17"/>
                  </a:cubicBezTo>
                  <a:cubicBezTo>
                    <a:pt x="30" y="18"/>
                    <a:pt x="28" y="25"/>
                    <a:pt x="25" y="25"/>
                  </a:cubicBezTo>
                  <a:cubicBezTo>
                    <a:pt x="23" y="26"/>
                    <a:pt x="20" y="28"/>
                    <a:pt x="22" y="30"/>
                  </a:cubicBezTo>
                  <a:cubicBezTo>
                    <a:pt x="23" y="32"/>
                    <a:pt x="28" y="30"/>
                    <a:pt x="29" y="32"/>
                  </a:cubicBezTo>
                  <a:cubicBezTo>
                    <a:pt x="30" y="33"/>
                    <a:pt x="32" y="35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7"/>
                    <a:pt x="34" y="42"/>
                    <a:pt x="32" y="44"/>
                  </a:cubicBezTo>
                  <a:cubicBezTo>
                    <a:pt x="31" y="45"/>
                    <a:pt x="27" y="50"/>
                    <a:pt x="26" y="51"/>
                  </a:cubicBezTo>
                  <a:cubicBezTo>
                    <a:pt x="24" y="53"/>
                    <a:pt x="26" y="60"/>
                    <a:pt x="25" y="61"/>
                  </a:cubicBezTo>
                  <a:cubicBezTo>
                    <a:pt x="25" y="61"/>
                    <a:pt x="21" y="61"/>
                    <a:pt x="18" y="61"/>
                  </a:cubicBezTo>
                  <a:cubicBezTo>
                    <a:pt x="16" y="56"/>
                    <a:pt x="14" y="48"/>
                    <a:pt x="13" y="47"/>
                  </a:cubicBezTo>
                  <a:cubicBezTo>
                    <a:pt x="13" y="45"/>
                    <a:pt x="8" y="41"/>
                    <a:pt x="8" y="4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6" name="Freeform 167"/>
            <p:cNvSpPr>
              <a:spLocks/>
            </p:cNvSpPr>
            <p:nvPr/>
          </p:nvSpPr>
          <p:spPr bwMode="auto">
            <a:xfrm>
              <a:off x="4746303" y="3322504"/>
              <a:ext cx="304800" cy="328612"/>
            </a:xfrm>
            <a:custGeom>
              <a:avLst/>
              <a:gdLst>
                <a:gd name="T0" fmla="*/ 6 w 123"/>
                <a:gd name="T1" fmla="*/ 53 h 112"/>
                <a:gd name="T2" fmla="*/ 4 w 123"/>
                <a:gd name="T3" fmla="*/ 29 h 112"/>
                <a:gd name="T4" fmla="*/ 3 w 123"/>
                <a:gd name="T5" fmla="*/ 25 h 112"/>
                <a:gd name="T6" fmla="*/ 10 w 123"/>
                <a:gd name="T7" fmla="*/ 25 h 112"/>
                <a:gd name="T8" fmla="*/ 11 w 123"/>
                <a:gd name="T9" fmla="*/ 15 h 112"/>
                <a:gd name="T10" fmla="*/ 17 w 123"/>
                <a:gd name="T11" fmla="*/ 8 h 112"/>
                <a:gd name="T12" fmla="*/ 19 w 123"/>
                <a:gd name="T13" fmla="*/ 0 h 112"/>
                <a:gd name="T14" fmla="*/ 19 w 123"/>
                <a:gd name="T15" fmla="*/ 0 h 112"/>
                <a:gd name="T16" fmla="*/ 21 w 123"/>
                <a:gd name="T17" fmla="*/ 1 h 112"/>
                <a:gd name="T18" fmla="*/ 32 w 123"/>
                <a:gd name="T19" fmla="*/ 3 h 112"/>
                <a:gd name="T20" fmla="*/ 46 w 123"/>
                <a:gd name="T21" fmla="*/ 8 h 112"/>
                <a:gd name="T22" fmla="*/ 52 w 123"/>
                <a:gd name="T23" fmla="*/ 16 h 112"/>
                <a:gd name="T24" fmla="*/ 65 w 123"/>
                <a:gd name="T25" fmla="*/ 18 h 112"/>
                <a:gd name="T26" fmla="*/ 75 w 123"/>
                <a:gd name="T27" fmla="*/ 25 h 112"/>
                <a:gd name="T28" fmla="*/ 84 w 123"/>
                <a:gd name="T29" fmla="*/ 19 h 112"/>
                <a:gd name="T30" fmla="*/ 84 w 123"/>
                <a:gd name="T31" fmla="*/ 10 h 112"/>
                <a:gd name="T32" fmla="*/ 94 w 123"/>
                <a:gd name="T33" fmla="*/ 3 h 112"/>
                <a:gd name="T34" fmla="*/ 105 w 123"/>
                <a:gd name="T35" fmla="*/ 4 h 112"/>
                <a:gd name="T36" fmla="*/ 106 w 123"/>
                <a:gd name="T37" fmla="*/ 8 h 112"/>
                <a:gd name="T38" fmla="*/ 119 w 123"/>
                <a:gd name="T39" fmla="*/ 11 h 112"/>
                <a:gd name="T40" fmla="*/ 122 w 123"/>
                <a:gd name="T41" fmla="*/ 15 h 112"/>
                <a:gd name="T42" fmla="*/ 123 w 123"/>
                <a:gd name="T43" fmla="*/ 15 h 112"/>
                <a:gd name="T44" fmla="*/ 123 w 123"/>
                <a:gd name="T45" fmla="*/ 21 h 112"/>
                <a:gd name="T46" fmla="*/ 119 w 123"/>
                <a:gd name="T47" fmla="*/ 26 h 112"/>
                <a:gd name="T48" fmla="*/ 121 w 123"/>
                <a:gd name="T49" fmla="*/ 35 h 112"/>
                <a:gd name="T50" fmla="*/ 121 w 123"/>
                <a:gd name="T51" fmla="*/ 92 h 112"/>
                <a:gd name="T52" fmla="*/ 121 w 123"/>
                <a:gd name="T53" fmla="*/ 109 h 112"/>
                <a:gd name="T54" fmla="*/ 113 w 123"/>
                <a:gd name="T55" fmla="*/ 109 h 112"/>
                <a:gd name="T56" fmla="*/ 113 w 123"/>
                <a:gd name="T57" fmla="*/ 112 h 112"/>
                <a:gd name="T58" fmla="*/ 52 w 123"/>
                <a:gd name="T59" fmla="*/ 81 h 112"/>
                <a:gd name="T60" fmla="*/ 45 w 123"/>
                <a:gd name="T61" fmla="*/ 84 h 112"/>
                <a:gd name="T62" fmla="*/ 38 w 123"/>
                <a:gd name="T63" fmla="*/ 88 h 112"/>
                <a:gd name="T64" fmla="*/ 30 w 123"/>
                <a:gd name="T65" fmla="*/ 83 h 112"/>
                <a:gd name="T66" fmla="*/ 22 w 123"/>
                <a:gd name="T67" fmla="*/ 80 h 112"/>
                <a:gd name="T68" fmla="*/ 20 w 123"/>
                <a:gd name="T69" fmla="*/ 81 h 112"/>
                <a:gd name="T70" fmla="*/ 17 w 123"/>
                <a:gd name="T71" fmla="*/ 73 h 112"/>
                <a:gd name="T72" fmla="*/ 8 w 123"/>
                <a:gd name="T73" fmla="*/ 71 h 112"/>
                <a:gd name="T74" fmla="*/ 2 w 123"/>
                <a:gd name="T75" fmla="*/ 60 h 112"/>
                <a:gd name="T76" fmla="*/ 6 w 123"/>
                <a:gd name="T7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" h="112">
                  <a:moveTo>
                    <a:pt x="6" y="53"/>
                  </a:moveTo>
                  <a:cubicBezTo>
                    <a:pt x="6" y="51"/>
                    <a:pt x="5" y="34"/>
                    <a:pt x="4" y="29"/>
                  </a:cubicBezTo>
                  <a:cubicBezTo>
                    <a:pt x="4" y="28"/>
                    <a:pt x="3" y="27"/>
                    <a:pt x="3" y="25"/>
                  </a:cubicBezTo>
                  <a:cubicBezTo>
                    <a:pt x="6" y="25"/>
                    <a:pt x="10" y="25"/>
                    <a:pt x="10" y="25"/>
                  </a:cubicBezTo>
                  <a:cubicBezTo>
                    <a:pt x="11" y="24"/>
                    <a:pt x="9" y="17"/>
                    <a:pt x="11" y="15"/>
                  </a:cubicBezTo>
                  <a:cubicBezTo>
                    <a:pt x="12" y="14"/>
                    <a:pt x="16" y="9"/>
                    <a:pt x="17" y="8"/>
                  </a:cubicBezTo>
                  <a:cubicBezTo>
                    <a:pt x="19" y="6"/>
                    <a:pt x="1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3" y="3"/>
                    <a:pt x="30" y="3"/>
                    <a:pt x="32" y="3"/>
                  </a:cubicBezTo>
                  <a:cubicBezTo>
                    <a:pt x="35" y="3"/>
                    <a:pt x="45" y="6"/>
                    <a:pt x="46" y="8"/>
                  </a:cubicBezTo>
                  <a:cubicBezTo>
                    <a:pt x="48" y="9"/>
                    <a:pt x="50" y="15"/>
                    <a:pt x="52" y="16"/>
                  </a:cubicBezTo>
                  <a:cubicBezTo>
                    <a:pt x="54" y="17"/>
                    <a:pt x="62" y="17"/>
                    <a:pt x="65" y="18"/>
                  </a:cubicBezTo>
                  <a:cubicBezTo>
                    <a:pt x="68" y="20"/>
                    <a:pt x="72" y="25"/>
                    <a:pt x="75" y="25"/>
                  </a:cubicBezTo>
                  <a:cubicBezTo>
                    <a:pt x="78" y="25"/>
                    <a:pt x="84" y="22"/>
                    <a:pt x="84" y="19"/>
                  </a:cubicBezTo>
                  <a:cubicBezTo>
                    <a:pt x="84" y="16"/>
                    <a:pt x="81" y="13"/>
                    <a:pt x="84" y="10"/>
                  </a:cubicBezTo>
                  <a:cubicBezTo>
                    <a:pt x="86" y="7"/>
                    <a:pt x="91" y="4"/>
                    <a:pt x="94" y="3"/>
                  </a:cubicBezTo>
                  <a:cubicBezTo>
                    <a:pt x="97" y="3"/>
                    <a:pt x="104" y="4"/>
                    <a:pt x="105" y="4"/>
                  </a:cubicBezTo>
                  <a:cubicBezTo>
                    <a:pt x="106" y="5"/>
                    <a:pt x="105" y="8"/>
                    <a:pt x="106" y="8"/>
                  </a:cubicBezTo>
                  <a:cubicBezTo>
                    <a:pt x="108" y="8"/>
                    <a:pt x="118" y="11"/>
                    <a:pt x="119" y="11"/>
                  </a:cubicBezTo>
                  <a:cubicBezTo>
                    <a:pt x="121" y="11"/>
                    <a:pt x="120" y="15"/>
                    <a:pt x="122" y="15"/>
                  </a:cubicBezTo>
                  <a:cubicBezTo>
                    <a:pt x="122" y="15"/>
                    <a:pt x="123" y="15"/>
                    <a:pt x="123" y="15"/>
                  </a:cubicBezTo>
                  <a:cubicBezTo>
                    <a:pt x="123" y="15"/>
                    <a:pt x="123" y="19"/>
                    <a:pt x="123" y="21"/>
                  </a:cubicBezTo>
                  <a:cubicBezTo>
                    <a:pt x="123" y="23"/>
                    <a:pt x="119" y="23"/>
                    <a:pt x="119" y="26"/>
                  </a:cubicBezTo>
                  <a:cubicBezTo>
                    <a:pt x="119" y="30"/>
                    <a:pt x="121" y="35"/>
                    <a:pt x="121" y="35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3" y="109"/>
                    <a:pt x="113" y="109"/>
                    <a:pt x="113" y="109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1" y="80"/>
                    <a:pt x="20" y="81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6" y="72"/>
                    <a:pt x="10" y="71"/>
                    <a:pt x="8" y="71"/>
                  </a:cubicBezTo>
                  <a:cubicBezTo>
                    <a:pt x="7" y="70"/>
                    <a:pt x="5" y="63"/>
                    <a:pt x="2" y="60"/>
                  </a:cubicBezTo>
                  <a:cubicBezTo>
                    <a:pt x="0" y="58"/>
                    <a:pt x="6" y="55"/>
                    <a:pt x="6" y="5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57" name="Freeform 168"/>
            <p:cNvSpPr>
              <a:spLocks/>
            </p:cNvSpPr>
            <p:nvPr/>
          </p:nvSpPr>
          <p:spPr bwMode="auto">
            <a:xfrm>
              <a:off x="4751064" y="2900229"/>
              <a:ext cx="144463" cy="73025"/>
            </a:xfrm>
            <a:custGeom>
              <a:avLst/>
              <a:gdLst>
                <a:gd name="T0" fmla="*/ 6 w 58"/>
                <a:gd name="T1" fmla="*/ 20 h 25"/>
                <a:gd name="T2" fmla="*/ 0 w 58"/>
                <a:gd name="T3" fmla="*/ 19 h 25"/>
                <a:gd name="T4" fmla="*/ 1 w 58"/>
                <a:gd name="T5" fmla="*/ 13 h 25"/>
                <a:gd name="T6" fmla="*/ 3 w 58"/>
                <a:gd name="T7" fmla="*/ 14 h 25"/>
                <a:gd name="T8" fmla="*/ 7 w 58"/>
                <a:gd name="T9" fmla="*/ 15 h 25"/>
                <a:gd name="T10" fmla="*/ 15 w 58"/>
                <a:gd name="T11" fmla="*/ 13 h 25"/>
                <a:gd name="T12" fmla="*/ 24 w 58"/>
                <a:gd name="T13" fmla="*/ 12 h 25"/>
                <a:gd name="T14" fmla="*/ 27 w 58"/>
                <a:gd name="T15" fmla="*/ 7 h 25"/>
                <a:gd name="T16" fmla="*/ 33 w 58"/>
                <a:gd name="T17" fmla="*/ 4 h 25"/>
                <a:gd name="T18" fmla="*/ 39 w 58"/>
                <a:gd name="T19" fmla="*/ 4 h 25"/>
                <a:gd name="T20" fmla="*/ 43 w 58"/>
                <a:gd name="T21" fmla="*/ 0 h 25"/>
                <a:gd name="T22" fmla="*/ 49 w 58"/>
                <a:gd name="T23" fmla="*/ 2 h 25"/>
                <a:gd name="T24" fmla="*/ 57 w 58"/>
                <a:gd name="T25" fmla="*/ 3 h 25"/>
                <a:gd name="T26" fmla="*/ 58 w 58"/>
                <a:gd name="T27" fmla="*/ 8 h 25"/>
                <a:gd name="T28" fmla="*/ 58 w 58"/>
                <a:gd name="T29" fmla="*/ 9 h 25"/>
                <a:gd name="T30" fmla="*/ 57 w 58"/>
                <a:gd name="T31" fmla="*/ 13 h 25"/>
                <a:gd name="T32" fmla="*/ 54 w 58"/>
                <a:gd name="T33" fmla="*/ 12 h 25"/>
                <a:gd name="T34" fmla="*/ 53 w 58"/>
                <a:gd name="T35" fmla="*/ 17 h 25"/>
                <a:gd name="T36" fmla="*/ 51 w 58"/>
                <a:gd name="T37" fmla="*/ 20 h 25"/>
                <a:gd name="T38" fmla="*/ 44 w 58"/>
                <a:gd name="T39" fmla="*/ 22 h 25"/>
                <a:gd name="T40" fmla="*/ 38 w 58"/>
                <a:gd name="T41" fmla="*/ 25 h 25"/>
                <a:gd name="T42" fmla="*/ 31 w 58"/>
                <a:gd name="T43" fmla="*/ 24 h 25"/>
                <a:gd name="T44" fmla="*/ 24 w 58"/>
                <a:gd name="T45" fmla="*/ 23 h 25"/>
                <a:gd name="T46" fmla="*/ 20 w 58"/>
                <a:gd name="T47" fmla="*/ 19 h 25"/>
                <a:gd name="T48" fmla="*/ 15 w 58"/>
                <a:gd name="T49" fmla="*/ 19 h 25"/>
                <a:gd name="T50" fmla="*/ 12 w 58"/>
                <a:gd name="T51" fmla="*/ 22 h 25"/>
                <a:gd name="T52" fmla="*/ 7 w 58"/>
                <a:gd name="T53" fmla="*/ 22 h 25"/>
                <a:gd name="T54" fmla="*/ 7 w 58"/>
                <a:gd name="T55" fmla="*/ 22 h 25"/>
                <a:gd name="T56" fmla="*/ 6 w 58"/>
                <a:gd name="T5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25">
                  <a:moveTo>
                    <a:pt x="6" y="20"/>
                  </a:moveTo>
                  <a:cubicBezTo>
                    <a:pt x="5" y="20"/>
                    <a:pt x="1" y="19"/>
                    <a:pt x="0" y="1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4" y="14"/>
                    <a:pt x="5" y="15"/>
                    <a:pt x="7" y="15"/>
                  </a:cubicBezTo>
                  <a:cubicBezTo>
                    <a:pt x="9" y="15"/>
                    <a:pt x="14" y="13"/>
                    <a:pt x="15" y="13"/>
                  </a:cubicBezTo>
                  <a:cubicBezTo>
                    <a:pt x="16" y="13"/>
                    <a:pt x="23" y="12"/>
                    <a:pt x="24" y="12"/>
                  </a:cubicBezTo>
                  <a:cubicBezTo>
                    <a:pt x="28" y="15"/>
                    <a:pt x="26" y="8"/>
                    <a:pt x="27" y="7"/>
                  </a:cubicBezTo>
                  <a:cubicBezTo>
                    <a:pt x="29" y="6"/>
                    <a:pt x="32" y="5"/>
                    <a:pt x="33" y="4"/>
                  </a:cubicBezTo>
                  <a:cubicBezTo>
                    <a:pt x="33" y="4"/>
                    <a:pt x="37" y="4"/>
                    <a:pt x="39" y="4"/>
                  </a:cubicBezTo>
                  <a:cubicBezTo>
                    <a:pt x="40" y="4"/>
                    <a:pt x="42" y="0"/>
                    <a:pt x="43" y="0"/>
                  </a:cubicBezTo>
                  <a:cubicBezTo>
                    <a:pt x="45" y="0"/>
                    <a:pt x="48" y="2"/>
                    <a:pt x="49" y="2"/>
                  </a:cubicBezTo>
                  <a:cubicBezTo>
                    <a:pt x="51" y="2"/>
                    <a:pt x="56" y="3"/>
                    <a:pt x="57" y="3"/>
                  </a:cubicBezTo>
                  <a:cubicBezTo>
                    <a:pt x="57" y="4"/>
                    <a:pt x="57" y="7"/>
                    <a:pt x="58" y="8"/>
                  </a:cubicBezTo>
                  <a:cubicBezTo>
                    <a:pt x="58" y="8"/>
                    <a:pt x="58" y="9"/>
                    <a:pt x="58" y="9"/>
                  </a:cubicBezTo>
                  <a:cubicBezTo>
                    <a:pt x="58" y="11"/>
                    <a:pt x="58" y="12"/>
                    <a:pt x="57" y="13"/>
                  </a:cubicBezTo>
                  <a:cubicBezTo>
                    <a:pt x="57" y="13"/>
                    <a:pt x="55" y="12"/>
                    <a:pt x="54" y="12"/>
                  </a:cubicBezTo>
                  <a:cubicBezTo>
                    <a:pt x="53" y="13"/>
                    <a:pt x="53" y="15"/>
                    <a:pt x="53" y="17"/>
                  </a:cubicBezTo>
                  <a:cubicBezTo>
                    <a:pt x="53" y="18"/>
                    <a:pt x="52" y="20"/>
                    <a:pt x="51" y="20"/>
                  </a:cubicBezTo>
                  <a:cubicBezTo>
                    <a:pt x="50" y="21"/>
                    <a:pt x="46" y="22"/>
                    <a:pt x="44" y="22"/>
                  </a:cubicBezTo>
                  <a:cubicBezTo>
                    <a:pt x="42" y="22"/>
                    <a:pt x="39" y="25"/>
                    <a:pt x="38" y="25"/>
                  </a:cubicBezTo>
                  <a:cubicBezTo>
                    <a:pt x="38" y="25"/>
                    <a:pt x="35" y="24"/>
                    <a:pt x="31" y="24"/>
                  </a:cubicBezTo>
                  <a:cubicBezTo>
                    <a:pt x="28" y="23"/>
                    <a:pt x="25" y="23"/>
                    <a:pt x="24" y="23"/>
                  </a:cubicBezTo>
                  <a:cubicBezTo>
                    <a:pt x="23" y="22"/>
                    <a:pt x="21" y="20"/>
                    <a:pt x="20" y="19"/>
                  </a:cubicBezTo>
                  <a:cubicBezTo>
                    <a:pt x="19" y="19"/>
                    <a:pt x="15" y="19"/>
                    <a:pt x="15" y="19"/>
                  </a:cubicBezTo>
                  <a:cubicBezTo>
                    <a:pt x="13" y="19"/>
                    <a:pt x="12" y="22"/>
                    <a:pt x="1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6" y="2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658" name="Group 169"/>
            <p:cNvGrpSpPr>
              <a:grpSpLocks/>
            </p:cNvGrpSpPr>
            <p:nvPr/>
          </p:nvGrpSpPr>
          <p:grpSpPr bwMode="auto">
            <a:xfrm>
              <a:off x="4724718" y="2636383"/>
              <a:ext cx="80197" cy="96845"/>
              <a:chOff x="2843" y="1554"/>
              <a:chExt cx="65" cy="67"/>
            </a:xfrm>
            <a:solidFill>
              <a:srgbClr val="C5E2FF"/>
            </a:solidFill>
          </p:grpSpPr>
          <p:sp>
            <p:nvSpPr>
              <p:cNvPr id="817" name="Freeform 170"/>
              <p:cNvSpPr>
                <a:spLocks/>
              </p:cNvSpPr>
              <p:nvPr/>
            </p:nvSpPr>
            <p:spPr bwMode="auto">
              <a:xfrm>
                <a:off x="2879" y="1591"/>
                <a:ext cx="29" cy="30"/>
              </a:xfrm>
              <a:custGeom>
                <a:avLst/>
                <a:gdLst>
                  <a:gd name="T0" fmla="*/ 1 w 14"/>
                  <a:gd name="T1" fmla="*/ 9 h 15"/>
                  <a:gd name="T2" fmla="*/ 0 w 14"/>
                  <a:gd name="T3" fmla="*/ 5 h 15"/>
                  <a:gd name="T4" fmla="*/ 7 w 14"/>
                  <a:gd name="T5" fmla="*/ 2 h 15"/>
                  <a:gd name="T6" fmla="*/ 11 w 14"/>
                  <a:gd name="T7" fmla="*/ 0 h 15"/>
                  <a:gd name="T8" fmla="*/ 13 w 14"/>
                  <a:gd name="T9" fmla="*/ 5 h 15"/>
                  <a:gd name="T10" fmla="*/ 11 w 14"/>
                  <a:gd name="T11" fmla="*/ 6 h 15"/>
                  <a:gd name="T12" fmla="*/ 13 w 14"/>
                  <a:gd name="T13" fmla="*/ 9 h 15"/>
                  <a:gd name="T14" fmla="*/ 11 w 14"/>
                  <a:gd name="T15" fmla="*/ 13 h 15"/>
                  <a:gd name="T16" fmla="*/ 10 w 14"/>
                  <a:gd name="T17" fmla="*/ 14 h 15"/>
                  <a:gd name="T18" fmla="*/ 7 w 14"/>
                  <a:gd name="T19" fmla="*/ 10 h 15"/>
                  <a:gd name="T20" fmla="*/ 1 w 14"/>
                  <a:gd name="T2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5">
                    <a:moveTo>
                      <a:pt x="1" y="9"/>
                    </a:moveTo>
                    <a:cubicBezTo>
                      <a:pt x="0" y="9"/>
                      <a:pt x="0" y="5"/>
                      <a:pt x="0" y="5"/>
                    </a:cubicBezTo>
                    <a:cubicBezTo>
                      <a:pt x="0" y="4"/>
                      <a:pt x="6" y="2"/>
                      <a:pt x="7" y="2"/>
                    </a:cubicBezTo>
                    <a:cubicBezTo>
                      <a:pt x="8" y="1"/>
                      <a:pt x="10" y="0"/>
                      <a:pt x="11" y="0"/>
                    </a:cubicBezTo>
                    <a:cubicBezTo>
                      <a:pt x="13" y="0"/>
                      <a:pt x="12" y="4"/>
                      <a:pt x="13" y="5"/>
                    </a:cubicBezTo>
                    <a:cubicBezTo>
                      <a:pt x="14" y="6"/>
                      <a:pt x="11" y="5"/>
                      <a:pt x="11" y="6"/>
                    </a:cubicBezTo>
                    <a:cubicBezTo>
                      <a:pt x="11" y="7"/>
                      <a:pt x="13" y="9"/>
                      <a:pt x="13" y="9"/>
                    </a:cubicBezTo>
                    <a:cubicBezTo>
                      <a:pt x="14" y="10"/>
                      <a:pt x="12" y="12"/>
                      <a:pt x="11" y="13"/>
                    </a:cubicBezTo>
                    <a:cubicBezTo>
                      <a:pt x="10" y="13"/>
                      <a:pt x="11" y="15"/>
                      <a:pt x="10" y="14"/>
                    </a:cubicBezTo>
                    <a:cubicBezTo>
                      <a:pt x="9" y="14"/>
                      <a:pt x="8" y="10"/>
                      <a:pt x="7" y="10"/>
                    </a:cubicBezTo>
                    <a:cubicBezTo>
                      <a:pt x="6" y="10"/>
                      <a:pt x="2" y="10"/>
                      <a:pt x="1" y="9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18" name="Freeform 171"/>
              <p:cNvSpPr>
                <a:spLocks/>
              </p:cNvSpPr>
              <p:nvPr/>
            </p:nvSpPr>
            <p:spPr bwMode="auto">
              <a:xfrm>
                <a:off x="2843" y="1554"/>
                <a:ext cx="45" cy="61"/>
              </a:xfrm>
              <a:custGeom>
                <a:avLst/>
                <a:gdLst>
                  <a:gd name="T0" fmla="*/ 0 w 22"/>
                  <a:gd name="T1" fmla="*/ 21 h 30"/>
                  <a:gd name="T2" fmla="*/ 2 w 22"/>
                  <a:gd name="T3" fmla="*/ 7 h 30"/>
                  <a:gd name="T4" fmla="*/ 11 w 22"/>
                  <a:gd name="T5" fmla="*/ 5 h 30"/>
                  <a:gd name="T6" fmla="*/ 15 w 22"/>
                  <a:gd name="T7" fmla="*/ 0 h 30"/>
                  <a:gd name="T8" fmla="*/ 19 w 22"/>
                  <a:gd name="T9" fmla="*/ 2 h 30"/>
                  <a:gd name="T10" fmla="*/ 16 w 22"/>
                  <a:gd name="T11" fmla="*/ 10 h 30"/>
                  <a:gd name="T12" fmla="*/ 22 w 22"/>
                  <a:gd name="T13" fmla="*/ 15 h 30"/>
                  <a:gd name="T14" fmla="*/ 13 w 22"/>
                  <a:gd name="T15" fmla="*/ 20 h 30"/>
                  <a:gd name="T16" fmla="*/ 11 w 22"/>
                  <a:gd name="T17" fmla="*/ 26 h 30"/>
                  <a:gd name="T18" fmla="*/ 13 w 22"/>
                  <a:gd name="T19" fmla="*/ 30 h 30"/>
                  <a:gd name="T20" fmla="*/ 2 w 22"/>
                  <a:gd name="T21" fmla="*/ 30 h 30"/>
                  <a:gd name="T22" fmla="*/ 4 w 22"/>
                  <a:gd name="T23" fmla="*/ 25 h 30"/>
                  <a:gd name="T24" fmla="*/ 0 w 22"/>
                  <a:gd name="T25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30">
                    <a:moveTo>
                      <a:pt x="0" y="21"/>
                    </a:moveTo>
                    <a:cubicBezTo>
                      <a:pt x="0" y="18"/>
                      <a:pt x="0" y="8"/>
                      <a:pt x="2" y="7"/>
                    </a:cubicBezTo>
                    <a:cubicBezTo>
                      <a:pt x="4" y="6"/>
                      <a:pt x="10" y="6"/>
                      <a:pt x="11" y="5"/>
                    </a:cubicBezTo>
                    <a:cubicBezTo>
                      <a:pt x="12" y="4"/>
                      <a:pt x="13" y="0"/>
                      <a:pt x="15" y="0"/>
                    </a:cubicBezTo>
                    <a:cubicBezTo>
                      <a:pt x="16" y="0"/>
                      <a:pt x="19" y="0"/>
                      <a:pt x="19" y="2"/>
                    </a:cubicBezTo>
                    <a:cubicBezTo>
                      <a:pt x="19" y="3"/>
                      <a:pt x="16" y="9"/>
                      <a:pt x="16" y="10"/>
                    </a:cubicBezTo>
                    <a:cubicBezTo>
                      <a:pt x="17" y="11"/>
                      <a:pt x="22" y="14"/>
                      <a:pt x="22" y="15"/>
                    </a:cubicBezTo>
                    <a:cubicBezTo>
                      <a:pt x="21" y="16"/>
                      <a:pt x="14" y="18"/>
                      <a:pt x="13" y="20"/>
                    </a:cubicBezTo>
                    <a:cubicBezTo>
                      <a:pt x="13" y="21"/>
                      <a:pt x="11" y="25"/>
                      <a:pt x="11" y="26"/>
                    </a:cubicBezTo>
                    <a:cubicBezTo>
                      <a:pt x="11" y="27"/>
                      <a:pt x="12" y="28"/>
                      <a:pt x="13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8"/>
                      <a:pt x="5" y="26"/>
                      <a:pt x="4" y="25"/>
                    </a:cubicBezTo>
                    <a:cubicBezTo>
                      <a:pt x="3" y="23"/>
                      <a:pt x="0" y="23"/>
                      <a:pt x="0" y="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659" name="Freeform 172"/>
            <p:cNvSpPr>
              <a:spLocks/>
            </p:cNvSpPr>
            <p:nvPr/>
          </p:nvSpPr>
          <p:spPr bwMode="auto">
            <a:xfrm>
              <a:off x="4684390" y="2933566"/>
              <a:ext cx="82551" cy="57150"/>
            </a:xfrm>
            <a:custGeom>
              <a:avLst/>
              <a:gdLst>
                <a:gd name="T0" fmla="*/ 6 w 34"/>
                <a:gd name="T1" fmla="*/ 14 h 19"/>
                <a:gd name="T2" fmla="*/ 0 w 34"/>
                <a:gd name="T3" fmla="*/ 13 h 19"/>
                <a:gd name="T4" fmla="*/ 5 w 34"/>
                <a:gd name="T5" fmla="*/ 6 h 19"/>
                <a:gd name="T6" fmla="*/ 12 w 34"/>
                <a:gd name="T7" fmla="*/ 2 h 19"/>
                <a:gd name="T8" fmla="*/ 12 w 34"/>
                <a:gd name="T9" fmla="*/ 1 h 19"/>
                <a:gd name="T10" fmla="*/ 15 w 34"/>
                <a:gd name="T11" fmla="*/ 1 h 19"/>
                <a:gd name="T12" fmla="*/ 21 w 34"/>
                <a:gd name="T13" fmla="*/ 0 h 19"/>
                <a:gd name="T14" fmla="*/ 28 w 34"/>
                <a:gd name="T15" fmla="*/ 1 h 19"/>
                <a:gd name="T16" fmla="*/ 27 w 34"/>
                <a:gd name="T17" fmla="*/ 7 h 19"/>
                <a:gd name="T18" fmla="*/ 33 w 34"/>
                <a:gd name="T19" fmla="*/ 8 h 19"/>
                <a:gd name="T20" fmla="*/ 34 w 34"/>
                <a:gd name="T21" fmla="*/ 10 h 19"/>
                <a:gd name="T22" fmla="*/ 34 w 34"/>
                <a:gd name="T23" fmla="*/ 11 h 19"/>
                <a:gd name="T24" fmla="*/ 32 w 34"/>
                <a:gd name="T25" fmla="*/ 14 h 19"/>
                <a:gd name="T26" fmla="*/ 27 w 34"/>
                <a:gd name="T27" fmla="*/ 12 h 19"/>
                <a:gd name="T28" fmla="*/ 23 w 34"/>
                <a:gd name="T29" fmla="*/ 19 h 19"/>
                <a:gd name="T30" fmla="*/ 18 w 34"/>
                <a:gd name="T31" fmla="*/ 12 h 19"/>
                <a:gd name="T32" fmla="*/ 15 w 34"/>
                <a:gd name="T33" fmla="*/ 17 h 19"/>
                <a:gd name="T34" fmla="*/ 12 w 34"/>
                <a:gd name="T35" fmla="*/ 18 h 19"/>
                <a:gd name="T36" fmla="*/ 8 w 34"/>
                <a:gd name="T37" fmla="*/ 19 h 19"/>
                <a:gd name="T38" fmla="*/ 6 w 34"/>
                <a:gd name="T3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19">
                  <a:moveTo>
                    <a:pt x="6" y="14"/>
                  </a:moveTo>
                  <a:cubicBezTo>
                    <a:pt x="5" y="14"/>
                    <a:pt x="0" y="15"/>
                    <a:pt x="0" y="13"/>
                  </a:cubicBezTo>
                  <a:cubicBezTo>
                    <a:pt x="0" y="12"/>
                    <a:pt x="3" y="7"/>
                    <a:pt x="5" y="6"/>
                  </a:cubicBezTo>
                  <a:cubicBezTo>
                    <a:pt x="7" y="5"/>
                    <a:pt x="11" y="3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20" y="0"/>
                    <a:pt x="21" y="0"/>
                  </a:cubicBezTo>
                  <a:cubicBezTo>
                    <a:pt x="22" y="0"/>
                    <a:pt x="26" y="1"/>
                    <a:pt x="28" y="1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32" y="8"/>
                    <a:pt x="33" y="8"/>
                  </a:cubicBezTo>
                  <a:cubicBezTo>
                    <a:pt x="33" y="8"/>
                    <a:pt x="34" y="9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2"/>
                    <a:pt x="32" y="14"/>
                    <a:pt x="32" y="14"/>
                  </a:cubicBezTo>
                  <a:cubicBezTo>
                    <a:pt x="31" y="15"/>
                    <a:pt x="28" y="12"/>
                    <a:pt x="27" y="12"/>
                  </a:cubicBezTo>
                  <a:cubicBezTo>
                    <a:pt x="26" y="12"/>
                    <a:pt x="24" y="18"/>
                    <a:pt x="23" y="19"/>
                  </a:cubicBezTo>
                  <a:cubicBezTo>
                    <a:pt x="22" y="19"/>
                    <a:pt x="20" y="12"/>
                    <a:pt x="18" y="12"/>
                  </a:cubicBezTo>
                  <a:cubicBezTo>
                    <a:pt x="18" y="12"/>
                    <a:pt x="16" y="16"/>
                    <a:pt x="15" y="17"/>
                  </a:cubicBezTo>
                  <a:cubicBezTo>
                    <a:pt x="14" y="18"/>
                    <a:pt x="12" y="18"/>
                    <a:pt x="12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6"/>
                    <a:pt x="8" y="15"/>
                    <a:pt x="6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660" name="Group 178"/>
            <p:cNvGrpSpPr>
              <a:grpSpLocks/>
            </p:cNvGrpSpPr>
            <p:nvPr/>
          </p:nvGrpSpPr>
          <p:grpSpPr bwMode="auto">
            <a:xfrm>
              <a:off x="4661712" y="1718508"/>
              <a:ext cx="502144" cy="906281"/>
              <a:chOff x="2792" y="919"/>
              <a:chExt cx="407" cy="627"/>
            </a:xfrm>
            <a:solidFill>
              <a:srgbClr val="C5E2FF"/>
            </a:solidFill>
          </p:grpSpPr>
          <p:sp>
            <p:nvSpPr>
              <p:cNvPr id="813" name="Freeform 179"/>
              <p:cNvSpPr>
                <a:spLocks/>
              </p:cNvSpPr>
              <p:nvPr/>
            </p:nvSpPr>
            <p:spPr bwMode="auto">
              <a:xfrm>
                <a:off x="3035" y="991"/>
                <a:ext cx="59" cy="43"/>
              </a:xfrm>
              <a:custGeom>
                <a:avLst/>
                <a:gdLst>
                  <a:gd name="T0" fmla="*/ 0 w 29"/>
                  <a:gd name="T1" fmla="*/ 5 h 21"/>
                  <a:gd name="T2" fmla="*/ 2 w 29"/>
                  <a:gd name="T3" fmla="*/ 3 h 21"/>
                  <a:gd name="T4" fmla="*/ 11 w 29"/>
                  <a:gd name="T5" fmla="*/ 0 h 21"/>
                  <a:gd name="T6" fmla="*/ 14 w 29"/>
                  <a:gd name="T7" fmla="*/ 3 h 21"/>
                  <a:gd name="T8" fmla="*/ 20 w 29"/>
                  <a:gd name="T9" fmla="*/ 4 h 21"/>
                  <a:gd name="T10" fmla="*/ 22 w 29"/>
                  <a:gd name="T11" fmla="*/ 9 h 21"/>
                  <a:gd name="T12" fmla="*/ 29 w 29"/>
                  <a:gd name="T13" fmla="*/ 10 h 21"/>
                  <a:gd name="T14" fmla="*/ 17 w 29"/>
                  <a:gd name="T15" fmla="*/ 21 h 21"/>
                  <a:gd name="T16" fmla="*/ 15 w 29"/>
                  <a:gd name="T17" fmla="*/ 14 h 21"/>
                  <a:gd name="T18" fmla="*/ 3 w 29"/>
                  <a:gd name="T19" fmla="*/ 16 h 21"/>
                  <a:gd name="T20" fmla="*/ 8 w 29"/>
                  <a:gd name="T21" fmla="*/ 9 h 21"/>
                  <a:gd name="T22" fmla="*/ 0 w 29"/>
                  <a:gd name="T23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1">
                    <a:moveTo>
                      <a:pt x="0" y="5"/>
                    </a:moveTo>
                    <a:cubicBezTo>
                      <a:pt x="0" y="3"/>
                      <a:pt x="2" y="3"/>
                      <a:pt x="2" y="3"/>
                    </a:cubicBezTo>
                    <a:cubicBezTo>
                      <a:pt x="2" y="3"/>
                      <a:pt x="10" y="1"/>
                      <a:pt x="11" y="0"/>
                    </a:cubicBezTo>
                    <a:cubicBezTo>
                      <a:pt x="13" y="0"/>
                      <a:pt x="13" y="3"/>
                      <a:pt x="14" y="3"/>
                    </a:cubicBezTo>
                    <a:cubicBezTo>
                      <a:pt x="15" y="3"/>
                      <a:pt x="19" y="4"/>
                      <a:pt x="20" y="4"/>
                    </a:cubicBezTo>
                    <a:cubicBezTo>
                      <a:pt x="21" y="4"/>
                      <a:pt x="21" y="9"/>
                      <a:pt x="22" y="9"/>
                    </a:cubicBezTo>
                    <a:cubicBezTo>
                      <a:pt x="23" y="9"/>
                      <a:pt x="29" y="9"/>
                      <a:pt x="29" y="10"/>
                    </a:cubicBezTo>
                    <a:cubicBezTo>
                      <a:pt x="29" y="10"/>
                      <a:pt x="17" y="21"/>
                      <a:pt x="17" y="21"/>
                    </a:cubicBezTo>
                    <a:cubicBezTo>
                      <a:pt x="16" y="20"/>
                      <a:pt x="16" y="14"/>
                      <a:pt x="15" y="14"/>
                    </a:cubicBezTo>
                    <a:cubicBezTo>
                      <a:pt x="15" y="13"/>
                      <a:pt x="3" y="17"/>
                      <a:pt x="3" y="16"/>
                    </a:cubicBezTo>
                    <a:cubicBezTo>
                      <a:pt x="2" y="16"/>
                      <a:pt x="9" y="10"/>
                      <a:pt x="8" y="9"/>
                    </a:cubicBezTo>
                    <a:cubicBezTo>
                      <a:pt x="7" y="8"/>
                      <a:pt x="1" y="6"/>
                      <a:pt x="0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14" name="Freeform 180"/>
              <p:cNvSpPr>
                <a:spLocks/>
              </p:cNvSpPr>
              <p:nvPr/>
            </p:nvSpPr>
            <p:spPr bwMode="auto">
              <a:xfrm>
                <a:off x="2995" y="919"/>
                <a:ext cx="144" cy="46"/>
              </a:xfrm>
              <a:custGeom>
                <a:avLst/>
                <a:gdLst>
                  <a:gd name="T0" fmla="*/ 1 w 71"/>
                  <a:gd name="T1" fmla="*/ 7 h 23"/>
                  <a:gd name="T2" fmla="*/ 3 w 71"/>
                  <a:gd name="T3" fmla="*/ 5 h 23"/>
                  <a:gd name="T4" fmla="*/ 12 w 71"/>
                  <a:gd name="T5" fmla="*/ 5 h 23"/>
                  <a:gd name="T6" fmla="*/ 15 w 71"/>
                  <a:gd name="T7" fmla="*/ 0 h 23"/>
                  <a:gd name="T8" fmla="*/ 25 w 71"/>
                  <a:gd name="T9" fmla="*/ 4 h 23"/>
                  <a:gd name="T10" fmla="*/ 34 w 71"/>
                  <a:gd name="T11" fmla="*/ 8 h 23"/>
                  <a:gd name="T12" fmla="*/ 37 w 71"/>
                  <a:gd name="T13" fmla="*/ 0 h 23"/>
                  <a:gd name="T14" fmla="*/ 42 w 71"/>
                  <a:gd name="T15" fmla="*/ 3 h 23"/>
                  <a:gd name="T16" fmla="*/ 43 w 71"/>
                  <a:gd name="T17" fmla="*/ 6 h 23"/>
                  <a:gd name="T18" fmla="*/ 49 w 71"/>
                  <a:gd name="T19" fmla="*/ 2 h 23"/>
                  <a:gd name="T20" fmla="*/ 64 w 71"/>
                  <a:gd name="T21" fmla="*/ 5 h 23"/>
                  <a:gd name="T22" fmla="*/ 71 w 71"/>
                  <a:gd name="T23" fmla="*/ 8 h 23"/>
                  <a:gd name="T24" fmla="*/ 69 w 71"/>
                  <a:gd name="T25" fmla="*/ 13 h 23"/>
                  <a:gd name="T26" fmla="*/ 60 w 71"/>
                  <a:gd name="T27" fmla="*/ 15 h 23"/>
                  <a:gd name="T28" fmla="*/ 57 w 71"/>
                  <a:gd name="T29" fmla="*/ 21 h 23"/>
                  <a:gd name="T30" fmla="*/ 43 w 71"/>
                  <a:gd name="T31" fmla="*/ 23 h 23"/>
                  <a:gd name="T32" fmla="*/ 35 w 71"/>
                  <a:gd name="T33" fmla="*/ 20 h 23"/>
                  <a:gd name="T34" fmla="*/ 18 w 71"/>
                  <a:gd name="T35" fmla="*/ 18 h 23"/>
                  <a:gd name="T36" fmla="*/ 30 w 71"/>
                  <a:gd name="T37" fmla="*/ 14 h 23"/>
                  <a:gd name="T38" fmla="*/ 25 w 71"/>
                  <a:gd name="T39" fmla="*/ 11 h 23"/>
                  <a:gd name="T40" fmla="*/ 8 w 71"/>
                  <a:gd name="T41" fmla="*/ 13 h 23"/>
                  <a:gd name="T42" fmla="*/ 3 w 71"/>
                  <a:gd name="T43" fmla="*/ 10 h 23"/>
                  <a:gd name="T44" fmla="*/ 1 w 71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1" h="23">
                    <a:moveTo>
                      <a:pt x="1" y="7"/>
                    </a:moveTo>
                    <a:cubicBezTo>
                      <a:pt x="0" y="6"/>
                      <a:pt x="3" y="5"/>
                      <a:pt x="3" y="5"/>
                    </a:cubicBezTo>
                    <a:cubicBezTo>
                      <a:pt x="4" y="5"/>
                      <a:pt x="10" y="6"/>
                      <a:pt x="12" y="5"/>
                    </a:cubicBezTo>
                    <a:cubicBezTo>
                      <a:pt x="13" y="5"/>
                      <a:pt x="13" y="0"/>
                      <a:pt x="15" y="0"/>
                    </a:cubicBezTo>
                    <a:cubicBezTo>
                      <a:pt x="18" y="1"/>
                      <a:pt x="22" y="4"/>
                      <a:pt x="25" y="4"/>
                    </a:cubicBezTo>
                    <a:cubicBezTo>
                      <a:pt x="28" y="4"/>
                      <a:pt x="34" y="9"/>
                      <a:pt x="34" y="8"/>
                    </a:cubicBezTo>
                    <a:cubicBezTo>
                      <a:pt x="34" y="7"/>
                      <a:pt x="35" y="0"/>
                      <a:pt x="37" y="0"/>
                    </a:cubicBezTo>
                    <a:cubicBezTo>
                      <a:pt x="39" y="0"/>
                      <a:pt x="42" y="2"/>
                      <a:pt x="42" y="3"/>
                    </a:cubicBezTo>
                    <a:cubicBezTo>
                      <a:pt x="42" y="3"/>
                      <a:pt x="42" y="6"/>
                      <a:pt x="43" y="6"/>
                    </a:cubicBezTo>
                    <a:cubicBezTo>
                      <a:pt x="44" y="6"/>
                      <a:pt x="47" y="2"/>
                      <a:pt x="49" y="2"/>
                    </a:cubicBezTo>
                    <a:cubicBezTo>
                      <a:pt x="51" y="3"/>
                      <a:pt x="63" y="5"/>
                      <a:pt x="64" y="5"/>
                    </a:cubicBezTo>
                    <a:cubicBezTo>
                      <a:pt x="65" y="5"/>
                      <a:pt x="70" y="6"/>
                      <a:pt x="71" y="8"/>
                    </a:cubicBezTo>
                    <a:cubicBezTo>
                      <a:pt x="71" y="10"/>
                      <a:pt x="70" y="13"/>
                      <a:pt x="69" y="13"/>
                    </a:cubicBezTo>
                    <a:cubicBezTo>
                      <a:pt x="69" y="13"/>
                      <a:pt x="60" y="14"/>
                      <a:pt x="60" y="15"/>
                    </a:cubicBezTo>
                    <a:cubicBezTo>
                      <a:pt x="59" y="17"/>
                      <a:pt x="61" y="22"/>
                      <a:pt x="57" y="21"/>
                    </a:cubicBezTo>
                    <a:cubicBezTo>
                      <a:pt x="54" y="21"/>
                      <a:pt x="47" y="23"/>
                      <a:pt x="43" y="23"/>
                    </a:cubicBezTo>
                    <a:cubicBezTo>
                      <a:pt x="39" y="22"/>
                      <a:pt x="37" y="20"/>
                      <a:pt x="35" y="20"/>
                    </a:cubicBezTo>
                    <a:cubicBezTo>
                      <a:pt x="34" y="20"/>
                      <a:pt x="19" y="19"/>
                      <a:pt x="18" y="18"/>
                    </a:cubicBezTo>
                    <a:cubicBezTo>
                      <a:pt x="17" y="17"/>
                      <a:pt x="30" y="15"/>
                      <a:pt x="30" y="14"/>
                    </a:cubicBezTo>
                    <a:cubicBezTo>
                      <a:pt x="30" y="13"/>
                      <a:pt x="25" y="11"/>
                      <a:pt x="25" y="11"/>
                    </a:cubicBezTo>
                    <a:cubicBezTo>
                      <a:pt x="25" y="11"/>
                      <a:pt x="10" y="14"/>
                      <a:pt x="8" y="13"/>
                    </a:cubicBezTo>
                    <a:cubicBezTo>
                      <a:pt x="6" y="12"/>
                      <a:pt x="4" y="11"/>
                      <a:pt x="3" y="10"/>
                    </a:cubicBezTo>
                    <a:cubicBezTo>
                      <a:pt x="2" y="9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15" name="Freeform 181"/>
              <p:cNvSpPr>
                <a:spLocks/>
              </p:cNvSpPr>
              <p:nvPr/>
            </p:nvSpPr>
            <p:spPr bwMode="auto">
              <a:xfrm>
                <a:off x="2884" y="933"/>
                <a:ext cx="168" cy="121"/>
              </a:xfrm>
              <a:custGeom>
                <a:avLst/>
                <a:gdLst>
                  <a:gd name="T0" fmla="*/ 0 w 83"/>
                  <a:gd name="T1" fmla="*/ 7 h 60"/>
                  <a:gd name="T2" fmla="*/ 6 w 83"/>
                  <a:gd name="T3" fmla="*/ 5 h 60"/>
                  <a:gd name="T4" fmla="*/ 14 w 83"/>
                  <a:gd name="T5" fmla="*/ 6 h 60"/>
                  <a:gd name="T6" fmla="*/ 24 w 83"/>
                  <a:gd name="T7" fmla="*/ 4 h 60"/>
                  <a:gd name="T8" fmla="*/ 20 w 83"/>
                  <a:gd name="T9" fmla="*/ 9 h 60"/>
                  <a:gd name="T10" fmla="*/ 24 w 83"/>
                  <a:gd name="T11" fmla="*/ 13 h 60"/>
                  <a:gd name="T12" fmla="*/ 29 w 83"/>
                  <a:gd name="T13" fmla="*/ 6 h 60"/>
                  <a:gd name="T14" fmla="*/ 35 w 83"/>
                  <a:gd name="T15" fmla="*/ 11 h 60"/>
                  <a:gd name="T16" fmla="*/ 43 w 83"/>
                  <a:gd name="T17" fmla="*/ 20 h 60"/>
                  <a:gd name="T18" fmla="*/ 39 w 83"/>
                  <a:gd name="T19" fmla="*/ 4 h 60"/>
                  <a:gd name="T20" fmla="*/ 44 w 83"/>
                  <a:gd name="T21" fmla="*/ 1 h 60"/>
                  <a:gd name="T22" fmla="*/ 53 w 83"/>
                  <a:gd name="T23" fmla="*/ 7 h 60"/>
                  <a:gd name="T24" fmla="*/ 53 w 83"/>
                  <a:gd name="T25" fmla="*/ 14 h 60"/>
                  <a:gd name="T26" fmla="*/ 60 w 83"/>
                  <a:gd name="T27" fmla="*/ 11 h 60"/>
                  <a:gd name="T28" fmla="*/ 63 w 83"/>
                  <a:gd name="T29" fmla="*/ 17 h 60"/>
                  <a:gd name="T30" fmla="*/ 68 w 83"/>
                  <a:gd name="T31" fmla="*/ 16 h 60"/>
                  <a:gd name="T32" fmla="*/ 78 w 83"/>
                  <a:gd name="T33" fmla="*/ 20 h 60"/>
                  <a:gd name="T34" fmla="*/ 83 w 83"/>
                  <a:gd name="T35" fmla="*/ 23 h 60"/>
                  <a:gd name="T36" fmla="*/ 80 w 83"/>
                  <a:gd name="T37" fmla="*/ 25 h 60"/>
                  <a:gd name="T38" fmla="*/ 64 w 83"/>
                  <a:gd name="T39" fmla="*/ 28 h 60"/>
                  <a:gd name="T40" fmla="*/ 63 w 83"/>
                  <a:gd name="T41" fmla="*/ 35 h 60"/>
                  <a:gd name="T42" fmla="*/ 58 w 83"/>
                  <a:gd name="T43" fmla="*/ 36 h 60"/>
                  <a:gd name="T44" fmla="*/ 58 w 83"/>
                  <a:gd name="T45" fmla="*/ 43 h 60"/>
                  <a:gd name="T46" fmla="*/ 54 w 83"/>
                  <a:gd name="T47" fmla="*/ 44 h 60"/>
                  <a:gd name="T48" fmla="*/ 50 w 83"/>
                  <a:gd name="T49" fmla="*/ 55 h 60"/>
                  <a:gd name="T50" fmla="*/ 47 w 83"/>
                  <a:gd name="T51" fmla="*/ 60 h 60"/>
                  <a:gd name="T52" fmla="*/ 34 w 83"/>
                  <a:gd name="T53" fmla="*/ 53 h 60"/>
                  <a:gd name="T54" fmla="*/ 24 w 83"/>
                  <a:gd name="T55" fmla="*/ 46 h 60"/>
                  <a:gd name="T56" fmla="*/ 41 w 83"/>
                  <a:gd name="T57" fmla="*/ 43 h 60"/>
                  <a:gd name="T58" fmla="*/ 41 w 83"/>
                  <a:gd name="T59" fmla="*/ 38 h 60"/>
                  <a:gd name="T60" fmla="*/ 23 w 83"/>
                  <a:gd name="T61" fmla="*/ 39 h 60"/>
                  <a:gd name="T62" fmla="*/ 23 w 83"/>
                  <a:gd name="T63" fmla="*/ 36 h 60"/>
                  <a:gd name="T64" fmla="*/ 34 w 83"/>
                  <a:gd name="T65" fmla="*/ 33 h 60"/>
                  <a:gd name="T66" fmla="*/ 42 w 83"/>
                  <a:gd name="T67" fmla="*/ 31 h 60"/>
                  <a:gd name="T68" fmla="*/ 47 w 83"/>
                  <a:gd name="T69" fmla="*/ 31 h 60"/>
                  <a:gd name="T70" fmla="*/ 45 w 83"/>
                  <a:gd name="T71" fmla="*/ 27 h 60"/>
                  <a:gd name="T72" fmla="*/ 37 w 83"/>
                  <a:gd name="T73" fmla="*/ 26 h 60"/>
                  <a:gd name="T74" fmla="*/ 35 w 83"/>
                  <a:gd name="T75" fmla="*/ 23 h 60"/>
                  <a:gd name="T76" fmla="*/ 29 w 83"/>
                  <a:gd name="T77" fmla="*/ 24 h 60"/>
                  <a:gd name="T78" fmla="*/ 28 w 83"/>
                  <a:gd name="T79" fmla="*/ 28 h 60"/>
                  <a:gd name="T80" fmla="*/ 20 w 83"/>
                  <a:gd name="T81" fmla="*/ 30 h 60"/>
                  <a:gd name="T82" fmla="*/ 15 w 83"/>
                  <a:gd name="T83" fmla="*/ 29 h 60"/>
                  <a:gd name="T84" fmla="*/ 7 w 83"/>
                  <a:gd name="T85" fmla="*/ 22 h 60"/>
                  <a:gd name="T86" fmla="*/ 11 w 83"/>
                  <a:gd name="T87" fmla="*/ 20 h 60"/>
                  <a:gd name="T88" fmla="*/ 8 w 83"/>
                  <a:gd name="T89" fmla="*/ 15 h 60"/>
                  <a:gd name="T90" fmla="*/ 3 w 83"/>
                  <a:gd name="T91" fmla="*/ 16 h 60"/>
                  <a:gd name="T92" fmla="*/ 0 w 83"/>
                  <a:gd name="T93" fmla="*/ 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" h="60">
                    <a:moveTo>
                      <a:pt x="0" y="7"/>
                    </a:moveTo>
                    <a:cubicBezTo>
                      <a:pt x="0" y="6"/>
                      <a:pt x="4" y="5"/>
                      <a:pt x="6" y="5"/>
                    </a:cubicBezTo>
                    <a:cubicBezTo>
                      <a:pt x="8" y="5"/>
                      <a:pt x="13" y="6"/>
                      <a:pt x="14" y="6"/>
                    </a:cubicBezTo>
                    <a:cubicBezTo>
                      <a:pt x="16" y="6"/>
                      <a:pt x="23" y="3"/>
                      <a:pt x="24" y="4"/>
                    </a:cubicBezTo>
                    <a:cubicBezTo>
                      <a:pt x="24" y="5"/>
                      <a:pt x="20" y="8"/>
                      <a:pt x="20" y="9"/>
                    </a:cubicBezTo>
                    <a:cubicBezTo>
                      <a:pt x="19" y="11"/>
                      <a:pt x="22" y="13"/>
                      <a:pt x="24" y="13"/>
                    </a:cubicBezTo>
                    <a:cubicBezTo>
                      <a:pt x="26" y="13"/>
                      <a:pt x="28" y="6"/>
                      <a:pt x="29" y="6"/>
                    </a:cubicBezTo>
                    <a:cubicBezTo>
                      <a:pt x="30" y="5"/>
                      <a:pt x="34" y="10"/>
                      <a:pt x="35" y="11"/>
                    </a:cubicBezTo>
                    <a:cubicBezTo>
                      <a:pt x="36" y="13"/>
                      <a:pt x="42" y="20"/>
                      <a:pt x="43" y="20"/>
                    </a:cubicBezTo>
                    <a:cubicBezTo>
                      <a:pt x="45" y="20"/>
                      <a:pt x="38" y="5"/>
                      <a:pt x="39" y="4"/>
                    </a:cubicBezTo>
                    <a:cubicBezTo>
                      <a:pt x="40" y="3"/>
                      <a:pt x="42" y="0"/>
                      <a:pt x="44" y="1"/>
                    </a:cubicBezTo>
                    <a:cubicBezTo>
                      <a:pt x="45" y="2"/>
                      <a:pt x="53" y="6"/>
                      <a:pt x="53" y="7"/>
                    </a:cubicBezTo>
                    <a:cubicBezTo>
                      <a:pt x="53" y="8"/>
                      <a:pt x="53" y="14"/>
                      <a:pt x="53" y="14"/>
                    </a:cubicBezTo>
                    <a:cubicBezTo>
                      <a:pt x="54" y="14"/>
                      <a:pt x="59" y="10"/>
                      <a:pt x="60" y="11"/>
                    </a:cubicBezTo>
                    <a:cubicBezTo>
                      <a:pt x="60" y="11"/>
                      <a:pt x="62" y="16"/>
                      <a:pt x="63" y="17"/>
                    </a:cubicBezTo>
                    <a:cubicBezTo>
                      <a:pt x="64" y="17"/>
                      <a:pt x="67" y="15"/>
                      <a:pt x="68" y="16"/>
                    </a:cubicBezTo>
                    <a:cubicBezTo>
                      <a:pt x="70" y="16"/>
                      <a:pt x="76" y="20"/>
                      <a:pt x="78" y="20"/>
                    </a:cubicBezTo>
                    <a:cubicBezTo>
                      <a:pt x="79" y="20"/>
                      <a:pt x="83" y="22"/>
                      <a:pt x="83" y="23"/>
                    </a:cubicBezTo>
                    <a:cubicBezTo>
                      <a:pt x="83" y="24"/>
                      <a:pt x="80" y="25"/>
                      <a:pt x="80" y="25"/>
                    </a:cubicBezTo>
                    <a:cubicBezTo>
                      <a:pt x="79" y="26"/>
                      <a:pt x="66" y="27"/>
                      <a:pt x="64" y="28"/>
                    </a:cubicBezTo>
                    <a:cubicBezTo>
                      <a:pt x="63" y="29"/>
                      <a:pt x="64" y="34"/>
                      <a:pt x="63" y="35"/>
                    </a:cubicBezTo>
                    <a:cubicBezTo>
                      <a:pt x="63" y="36"/>
                      <a:pt x="58" y="34"/>
                      <a:pt x="58" y="36"/>
                    </a:cubicBezTo>
                    <a:cubicBezTo>
                      <a:pt x="58" y="37"/>
                      <a:pt x="58" y="42"/>
                      <a:pt x="58" y="43"/>
                    </a:cubicBezTo>
                    <a:cubicBezTo>
                      <a:pt x="57" y="44"/>
                      <a:pt x="54" y="44"/>
                      <a:pt x="54" y="44"/>
                    </a:cubicBezTo>
                    <a:cubicBezTo>
                      <a:pt x="53" y="45"/>
                      <a:pt x="50" y="54"/>
                      <a:pt x="50" y="55"/>
                    </a:cubicBezTo>
                    <a:cubicBezTo>
                      <a:pt x="50" y="56"/>
                      <a:pt x="50" y="60"/>
                      <a:pt x="47" y="60"/>
                    </a:cubicBezTo>
                    <a:cubicBezTo>
                      <a:pt x="43" y="59"/>
                      <a:pt x="37" y="54"/>
                      <a:pt x="34" y="53"/>
                    </a:cubicBezTo>
                    <a:cubicBezTo>
                      <a:pt x="32" y="51"/>
                      <a:pt x="24" y="48"/>
                      <a:pt x="24" y="46"/>
                    </a:cubicBezTo>
                    <a:cubicBezTo>
                      <a:pt x="25" y="45"/>
                      <a:pt x="40" y="43"/>
                      <a:pt x="41" y="43"/>
                    </a:cubicBezTo>
                    <a:cubicBezTo>
                      <a:pt x="42" y="43"/>
                      <a:pt x="41" y="39"/>
                      <a:pt x="41" y="38"/>
                    </a:cubicBezTo>
                    <a:cubicBezTo>
                      <a:pt x="41" y="37"/>
                      <a:pt x="24" y="39"/>
                      <a:pt x="23" y="39"/>
                    </a:cubicBezTo>
                    <a:cubicBezTo>
                      <a:pt x="23" y="40"/>
                      <a:pt x="22" y="36"/>
                      <a:pt x="23" y="36"/>
                    </a:cubicBezTo>
                    <a:cubicBezTo>
                      <a:pt x="24" y="35"/>
                      <a:pt x="33" y="35"/>
                      <a:pt x="34" y="33"/>
                    </a:cubicBezTo>
                    <a:cubicBezTo>
                      <a:pt x="36" y="32"/>
                      <a:pt x="40" y="31"/>
                      <a:pt x="42" y="31"/>
                    </a:cubicBezTo>
                    <a:cubicBezTo>
                      <a:pt x="44" y="31"/>
                      <a:pt x="47" y="31"/>
                      <a:pt x="47" y="31"/>
                    </a:cubicBezTo>
                    <a:cubicBezTo>
                      <a:pt x="48" y="30"/>
                      <a:pt x="45" y="28"/>
                      <a:pt x="45" y="27"/>
                    </a:cubicBezTo>
                    <a:cubicBezTo>
                      <a:pt x="45" y="25"/>
                      <a:pt x="38" y="27"/>
                      <a:pt x="37" y="26"/>
                    </a:cubicBezTo>
                    <a:cubicBezTo>
                      <a:pt x="36" y="24"/>
                      <a:pt x="35" y="24"/>
                      <a:pt x="35" y="23"/>
                    </a:cubicBezTo>
                    <a:cubicBezTo>
                      <a:pt x="35" y="22"/>
                      <a:pt x="30" y="24"/>
                      <a:pt x="29" y="24"/>
                    </a:cubicBezTo>
                    <a:cubicBezTo>
                      <a:pt x="28" y="24"/>
                      <a:pt x="28" y="28"/>
                      <a:pt x="28" y="28"/>
                    </a:cubicBezTo>
                    <a:cubicBezTo>
                      <a:pt x="27" y="29"/>
                      <a:pt x="22" y="30"/>
                      <a:pt x="20" y="30"/>
                    </a:cubicBezTo>
                    <a:cubicBezTo>
                      <a:pt x="18" y="30"/>
                      <a:pt x="17" y="31"/>
                      <a:pt x="15" y="29"/>
                    </a:cubicBezTo>
                    <a:cubicBezTo>
                      <a:pt x="13" y="28"/>
                      <a:pt x="7" y="23"/>
                      <a:pt x="7" y="22"/>
                    </a:cubicBezTo>
                    <a:cubicBezTo>
                      <a:pt x="6" y="20"/>
                      <a:pt x="11" y="21"/>
                      <a:pt x="11" y="20"/>
                    </a:cubicBezTo>
                    <a:cubicBezTo>
                      <a:pt x="11" y="19"/>
                      <a:pt x="9" y="16"/>
                      <a:pt x="8" y="15"/>
                    </a:cubicBezTo>
                    <a:cubicBezTo>
                      <a:pt x="8" y="14"/>
                      <a:pt x="4" y="18"/>
                      <a:pt x="3" y="16"/>
                    </a:cubicBezTo>
                    <a:cubicBezTo>
                      <a:pt x="2" y="15"/>
                      <a:pt x="0" y="9"/>
                      <a:pt x="0" y="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16" name="Freeform 182"/>
              <p:cNvSpPr>
                <a:spLocks/>
              </p:cNvSpPr>
              <p:nvPr/>
            </p:nvSpPr>
            <p:spPr bwMode="auto">
              <a:xfrm>
                <a:off x="2792" y="1216"/>
                <a:ext cx="407" cy="330"/>
              </a:xfrm>
              <a:custGeom>
                <a:avLst/>
                <a:gdLst>
                  <a:gd name="T0" fmla="*/ 4 w 201"/>
                  <a:gd name="T1" fmla="*/ 148 h 163"/>
                  <a:gd name="T2" fmla="*/ 1 w 201"/>
                  <a:gd name="T3" fmla="*/ 133 h 163"/>
                  <a:gd name="T4" fmla="*/ 1 w 201"/>
                  <a:gd name="T5" fmla="*/ 127 h 163"/>
                  <a:gd name="T6" fmla="*/ 2 w 201"/>
                  <a:gd name="T7" fmla="*/ 117 h 163"/>
                  <a:gd name="T8" fmla="*/ 13 w 201"/>
                  <a:gd name="T9" fmla="*/ 107 h 163"/>
                  <a:gd name="T10" fmla="*/ 20 w 201"/>
                  <a:gd name="T11" fmla="*/ 104 h 163"/>
                  <a:gd name="T12" fmla="*/ 27 w 201"/>
                  <a:gd name="T13" fmla="*/ 97 h 163"/>
                  <a:gd name="T14" fmla="*/ 34 w 201"/>
                  <a:gd name="T15" fmla="*/ 101 h 163"/>
                  <a:gd name="T16" fmla="*/ 46 w 201"/>
                  <a:gd name="T17" fmla="*/ 87 h 163"/>
                  <a:gd name="T18" fmla="*/ 49 w 201"/>
                  <a:gd name="T19" fmla="*/ 83 h 163"/>
                  <a:gd name="T20" fmla="*/ 54 w 201"/>
                  <a:gd name="T21" fmla="*/ 81 h 163"/>
                  <a:gd name="T22" fmla="*/ 58 w 201"/>
                  <a:gd name="T23" fmla="*/ 71 h 163"/>
                  <a:gd name="T24" fmla="*/ 65 w 201"/>
                  <a:gd name="T25" fmla="*/ 68 h 163"/>
                  <a:gd name="T26" fmla="*/ 61 w 201"/>
                  <a:gd name="T27" fmla="*/ 62 h 163"/>
                  <a:gd name="T28" fmla="*/ 73 w 201"/>
                  <a:gd name="T29" fmla="*/ 52 h 163"/>
                  <a:gd name="T30" fmla="*/ 86 w 201"/>
                  <a:gd name="T31" fmla="*/ 39 h 163"/>
                  <a:gd name="T32" fmla="*/ 67 w 201"/>
                  <a:gd name="T33" fmla="*/ 42 h 163"/>
                  <a:gd name="T34" fmla="*/ 69 w 201"/>
                  <a:gd name="T35" fmla="*/ 36 h 163"/>
                  <a:gd name="T36" fmla="*/ 77 w 201"/>
                  <a:gd name="T37" fmla="*/ 29 h 163"/>
                  <a:gd name="T38" fmla="*/ 87 w 201"/>
                  <a:gd name="T39" fmla="*/ 31 h 163"/>
                  <a:gd name="T40" fmla="*/ 96 w 201"/>
                  <a:gd name="T41" fmla="*/ 28 h 163"/>
                  <a:gd name="T42" fmla="*/ 101 w 201"/>
                  <a:gd name="T43" fmla="*/ 19 h 163"/>
                  <a:gd name="T44" fmla="*/ 116 w 201"/>
                  <a:gd name="T45" fmla="*/ 13 h 163"/>
                  <a:gd name="T46" fmla="*/ 124 w 201"/>
                  <a:gd name="T47" fmla="*/ 18 h 163"/>
                  <a:gd name="T48" fmla="*/ 132 w 201"/>
                  <a:gd name="T49" fmla="*/ 19 h 163"/>
                  <a:gd name="T50" fmla="*/ 137 w 201"/>
                  <a:gd name="T51" fmla="*/ 12 h 163"/>
                  <a:gd name="T52" fmla="*/ 142 w 201"/>
                  <a:gd name="T53" fmla="*/ 7 h 163"/>
                  <a:gd name="T54" fmla="*/ 151 w 201"/>
                  <a:gd name="T55" fmla="*/ 4 h 163"/>
                  <a:gd name="T56" fmla="*/ 161 w 201"/>
                  <a:gd name="T57" fmla="*/ 0 h 163"/>
                  <a:gd name="T58" fmla="*/ 154 w 201"/>
                  <a:gd name="T59" fmla="*/ 15 h 163"/>
                  <a:gd name="T60" fmla="*/ 167 w 201"/>
                  <a:gd name="T61" fmla="*/ 2 h 163"/>
                  <a:gd name="T62" fmla="*/ 174 w 201"/>
                  <a:gd name="T63" fmla="*/ 5 h 163"/>
                  <a:gd name="T64" fmla="*/ 180 w 201"/>
                  <a:gd name="T65" fmla="*/ 2 h 163"/>
                  <a:gd name="T66" fmla="*/ 186 w 201"/>
                  <a:gd name="T67" fmla="*/ 5 h 163"/>
                  <a:gd name="T68" fmla="*/ 200 w 201"/>
                  <a:gd name="T69" fmla="*/ 12 h 163"/>
                  <a:gd name="T70" fmla="*/ 183 w 201"/>
                  <a:gd name="T71" fmla="*/ 14 h 163"/>
                  <a:gd name="T72" fmla="*/ 194 w 201"/>
                  <a:gd name="T73" fmla="*/ 19 h 163"/>
                  <a:gd name="T74" fmla="*/ 193 w 201"/>
                  <a:gd name="T75" fmla="*/ 25 h 163"/>
                  <a:gd name="T76" fmla="*/ 184 w 201"/>
                  <a:gd name="T77" fmla="*/ 31 h 163"/>
                  <a:gd name="T78" fmla="*/ 183 w 201"/>
                  <a:gd name="T79" fmla="*/ 24 h 163"/>
                  <a:gd name="T80" fmla="*/ 173 w 201"/>
                  <a:gd name="T81" fmla="*/ 18 h 163"/>
                  <a:gd name="T82" fmla="*/ 160 w 201"/>
                  <a:gd name="T83" fmla="*/ 28 h 163"/>
                  <a:gd name="T84" fmla="*/ 146 w 201"/>
                  <a:gd name="T85" fmla="*/ 32 h 163"/>
                  <a:gd name="T86" fmla="*/ 125 w 201"/>
                  <a:gd name="T87" fmla="*/ 26 h 163"/>
                  <a:gd name="T88" fmla="*/ 119 w 201"/>
                  <a:gd name="T89" fmla="*/ 29 h 163"/>
                  <a:gd name="T90" fmla="*/ 103 w 201"/>
                  <a:gd name="T91" fmla="*/ 36 h 163"/>
                  <a:gd name="T92" fmla="*/ 95 w 201"/>
                  <a:gd name="T93" fmla="*/ 42 h 163"/>
                  <a:gd name="T94" fmla="*/ 89 w 201"/>
                  <a:gd name="T95" fmla="*/ 55 h 163"/>
                  <a:gd name="T96" fmla="*/ 75 w 201"/>
                  <a:gd name="T97" fmla="*/ 68 h 163"/>
                  <a:gd name="T98" fmla="*/ 67 w 201"/>
                  <a:gd name="T99" fmla="*/ 84 h 163"/>
                  <a:gd name="T100" fmla="*/ 69 w 201"/>
                  <a:gd name="T101" fmla="*/ 95 h 163"/>
                  <a:gd name="T102" fmla="*/ 56 w 201"/>
                  <a:gd name="T103" fmla="*/ 100 h 163"/>
                  <a:gd name="T104" fmla="*/ 61 w 201"/>
                  <a:gd name="T105" fmla="*/ 125 h 163"/>
                  <a:gd name="T106" fmla="*/ 59 w 201"/>
                  <a:gd name="T107" fmla="*/ 138 h 163"/>
                  <a:gd name="T108" fmla="*/ 53 w 201"/>
                  <a:gd name="T109" fmla="*/ 151 h 163"/>
                  <a:gd name="T110" fmla="*/ 47 w 201"/>
                  <a:gd name="T111" fmla="*/ 148 h 163"/>
                  <a:gd name="T112" fmla="*/ 43 w 201"/>
                  <a:gd name="T113" fmla="*/ 141 h 163"/>
                  <a:gd name="T114" fmla="*/ 34 w 201"/>
                  <a:gd name="T115" fmla="*/ 155 h 163"/>
                  <a:gd name="T116" fmla="*/ 6 w 201"/>
                  <a:gd name="T117" fmla="*/ 15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1" h="163">
                    <a:moveTo>
                      <a:pt x="11" y="148"/>
                    </a:moveTo>
                    <a:cubicBezTo>
                      <a:pt x="10" y="147"/>
                      <a:pt x="6" y="150"/>
                      <a:pt x="4" y="148"/>
                    </a:cubicBezTo>
                    <a:cubicBezTo>
                      <a:pt x="3" y="147"/>
                      <a:pt x="4" y="142"/>
                      <a:pt x="4" y="141"/>
                    </a:cubicBezTo>
                    <a:cubicBezTo>
                      <a:pt x="3" y="139"/>
                      <a:pt x="1" y="134"/>
                      <a:pt x="1" y="133"/>
                    </a:cubicBezTo>
                    <a:cubicBezTo>
                      <a:pt x="4" y="131"/>
                      <a:pt x="22" y="131"/>
                      <a:pt x="21" y="127"/>
                    </a:cubicBezTo>
                    <a:cubicBezTo>
                      <a:pt x="20" y="124"/>
                      <a:pt x="2" y="128"/>
                      <a:pt x="1" y="127"/>
                    </a:cubicBezTo>
                    <a:cubicBezTo>
                      <a:pt x="0" y="126"/>
                      <a:pt x="1" y="123"/>
                      <a:pt x="2" y="123"/>
                    </a:cubicBezTo>
                    <a:cubicBezTo>
                      <a:pt x="3" y="122"/>
                      <a:pt x="1" y="119"/>
                      <a:pt x="2" y="117"/>
                    </a:cubicBezTo>
                    <a:cubicBezTo>
                      <a:pt x="4" y="116"/>
                      <a:pt x="6" y="113"/>
                      <a:pt x="8" y="113"/>
                    </a:cubicBezTo>
                    <a:cubicBezTo>
                      <a:pt x="10" y="113"/>
                      <a:pt x="12" y="107"/>
                      <a:pt x="13" y="107"/>
                    </a:cubicBezTo>
                    <a:cubicBezTo>
                      <a:pt x="14" y="106"/>
                      <a:pt x="19" y="110"/>
                      <a:pt x="20" y="109"/>
                    </a:cubicBezTo>
                    <a:cubicBezTo>
                      <a:pt x="22" y="109"/>
                      <a:pt x="18" y="104"/>
                      <a:pt x="20" y="104"/>
                    </a:cubicBezTo>
                    <a:cubicBezTo>
                      <a:pt x="21" y="103"/>
                      <a:pt x="24" y="102"/>
                      <a:pt x="26" y="101"/>
                    </a:cubicBezTo>
                    <a:cubicBezTo>
                      <a:pt x="28" y="101"/>
                      <a:pt x="25" y="98"/>
                      <a:pt x="27" y="97"/>
                    </a:cubicBezTo>
                    <a:cubicBezTo>
                      <a:pt x="29" y="96"/>
                      <a:pt x="30" y="96"/>
                      <a:pt x="32" y="96"/>
                    </a:cubicBezTo>
                    <a:cubicBezTo>
                      <a:pt x="33" y="96"/>
                      <a:pt x="33" y="102"/>
                      <a:pt x="34" y="101"/>
                    </a:cubicBezTo>
                    <a:cubicBezTo>
                      <a:pt x="36" y="100"/>
                      <a:pt x="37" y="97"/>
                      <a:pt x="37" y="95"/>
                    </a:cubicBezTo>
                    <a:cubicBezTo>
                      <a:pt x="38" y="94"/>
                      <a:pt x="45" y="87"/>
                      <a:pt x="46" y="87"/>
                    </a:cubicBezTo>
                    <a:cubicBezTo>
                      <a:pt x="46" y="87"/>
                      <a:pt x="48" y="90"/>
                      <a:pt x="50" y="89"/>
                    </a:cubicBezTo>
                    <a:cubicBezTo>
                      <a:pt x="51" y="88"/>
                      <a:pt x="50" y="84"/>
                      <a:pt x="49" y="83"/>
                    </a:cubicBezTo>
                    <a:cubicBezTo>
                      <a:pt x="48" y="82"/>
                      <a:pt x="45" y="81"/>
                      <a:pt x="46" y="81"/>
                    </a:cubicBezTo>
                    <a:cubicBezTo>
                      <a:pt x="46" y="80"/>
                      <a:pt x="52" y="82"/>
                      <a:pt x="54" y="81"/>
                    </a:cubicBezTo>
                    <a:cubicBezTo>
                      <a:pt x="55" y="80"/>
                      <a:pt x="56" y="77"/>
                      <a:pt x="56" y="76"/>
                    </a:cubicBezTo>
                    <a:cubicBezTo>
                      <a:pt x="57" y="75"/>
                      <a:pt x="59" y="72"/>
                      <a:pt x="58" y="71"/>
                    </a:cubicBezTo>
                    <a:cubicBezTo>
                      <a:pt x="57" y="70"/>
                      <a:pt x="56" y="68"/>
                      <a:pt x="57" y="67"/>
                    </a:cubicBezTo>
                    <a:cubicBezTo>
                      <a:pt x="58" y="67"/>
                      <a:pt x="64" y="68"/>
                      <a:pt x="65" y="68"/>
                    </a:cubicBezTo>
                    <a:cubicBezTo>
                      <a:pt x="67" y="67"/>
                      <a:pt x="68" y="66"/>
                      <a:pt x="68" y="65"/>
                    </a:cubicBezTo>
                    <a:cubicBezTo>
                      <a:pt x="69" y="63"/>
                      <a:pt x="61" y="64"/>
                      <a:pt x="61" y="62"/>
                    </a:cubicBezTo>
                    <a:cubicBezTo>
                      <a:pt x="61" y="60"/>
                      <a:pt x="64" y="58"/>
                      <a:pt x="64" y="58"/>
                    </a:cubicBezTo>
                    <a:cubicBezTo>
                      <a:pt x="66" y="56"/>
                      <a:pt x="72" y="54"/>
                      <a:pt x="73" y="52"/>
                    </a:cubicBezTo>
                    <a:cubicBezTo>
                      <a:pt x="75" y="50"/>
                      <a:pt x="75" y="46"/>
                      <a:pt x="77" y="45"/>
                    </a:cubicBezTo>
                    <a:cubicBezTo>
                      <a:pt x="78" y="44"/>
                      <a:pt x="87" y="41"/>
                      <a:pt x="86" y="39"/>
                    </a:cubicBezTo>
                    <a:cubicBezTo>
                      <a:pt x="86" y="38"/>
                      <a:pt x="81" y="37"/>
                      <a:pt x="79" y="38"/>
                    </a:cubicBezTo>
                    <a:cubicBezTo>
                      <a:pt x="77" y="38"/>
                      <a:pt x="69" y="41"/>
                      <a:pt x="67" y="42"/>
                    </a:cubicBezTo>
                    <a:cubicBezTo>
                      <a:pt x="64" y="42"/>
                      <a:pt x="60" y="46"/>
                      <a:pt x="60" y="45"/>
                    </a:cubicBezTo>
                    <a:cubicBezTo>
                      <a:pt x="60" y="44"/>
                      <a:pt x="66" y="36"/>
                      <a:pt x="69" y="36"/>
                    </a:cubicBezTo>
                    <a:cubicBezTo>
                      <a:pt x="72" y="36"/>
                      <a:pt x="73" y="35"/>
                      <a:pt x="74" y="34"/>
                    </a:cubicBezTo>
                    <a:cubicBezTo>
                      <a:pt x="76" y="33"/>
                      <a:pt x="77" y="29"/>
                      <a:pt x="77" y="29"/>
                    </a:cubicBezTo>
                    <a:cubicBezTo>
                      <a:pt x="78" y="28"/>
                      <a:pt x="85" y="25"/>
                      <a:pt x="86" y="25"/>
                    </a:cubicBezTo>
                    <a:cubicBezTo>
                      <a:pt x="87" y="25"/>
                      <a:pt x="85" y="30"/>
                      <a:pt x="87" y="31"/>
                    </a:cubicBezTo>
                    <a:cubicBezTo>
                      <a:pt x="88" y="31"/>
                      <a:pt x="91" y="33"/>
                      <a:pt x="93" y="32"/>
                    </a:cubicBezTo>
                    <a:cubicBezTo>
                      <a:pt x="95" y="30"/>
                      <a:pt x="97" y="29"/>
                      <a:pt x="96" y="28"/>
                    </a:cubicBezTo>
                    <a:cubicBezTo>
                      <a:pt x="96" y="27"/>
                      <a:pt x="93" y="24"/>
                      <a:pt x="93" y="23"/>
                    </a:cubicBezTo>
                    <a:cubicBezTo>
                      <a:pt x="94" y="23"/>
                      <a:pt x="99" y="22"/>
                      <a:pt x="101" y="19"/>
                    </a:cubicBezTo>
                    <a:cubicBezTo>
                      <a:pt x="103" y="18"/>
                      <a:pt x="105" y="14"/>
                      <a:pt x="107" y="13"/>
                    </a:cubicBezTo>
                    <a:cubicBezTo>
                      <a:pt x="110" y="12"/>
                      <a:pt x="114" y="13"/>
                      <a:pt x="116" y="13"/>
                    </a:cubicBezTo>
                    <a:cubicBezTo>
                      <a:pt x="118" y="13"/>
                      <a:pt x="121" y="12"/>
                      <a:pt x="122" y="13"/>
                    </a:cubicBezTo>
                    <a:cubicBezTo>
                      <a:pt x="123" y="13"/>
                      <a:pt x="122" y="18"/>
                      <a:pt x="124" y="18"/>
                    </a:cubicBezTo>
                    <a:cubicBezTo>
                      <a:pt x="127" y="18"/>
                      <a:pt x="128" y="15"/>
                      <a:pt x="128" y="15"/>
                    </a:cubicBezTo>
                    <a:cubicBezTo>
                      <a:pt x="128" y="16"/>
                      <a:pt x="130" y="19"/>
                      <a:pt x="132" y="19"/>
                    </a:cubicBezTo>
                    <a:cubicBezTo>
                      <a:pt x="133" y="19"/>
                      <a:pt x="130" y="12"/>
                      <a:pt x="132" y="11"/>
                    </a:cubicBezTo>
                    <a:cubicBezTo>
                      <a:pt x="133" y="10"/>
                      <a:pt x="136" y="10"/>
                      <a:pt x="137" y="12"/>
                    </a:cubicBezTo>
                    <a:cubicBezTo>
                      <a:pt x="139" y="14"/>
                      <a:pt x="139" y="16"/>
                      <a:pt x="140" y="16"/>
                    </a:cubicBezTo>
                    <a:cubicBezTo>
                      <a:pt x="142" y="16"/>
                      <a:pt x="141" y="8"/>
                      <a:pt x="142" y="7"/>
                    </a:cubicBezTo>
                    <a:cubicBezTo>
                      <a:pt x="143" y="7"/>
                      <a:pt x="145" y="6"/>
                      <a:pt x="147" y="6"/>
                    </a:cubicBezTo>
                    <a:cubicBezTo>
                      <a:pt x="149" y="6"/>
                      <a:pt x="151" y="5"/>
                      <a:pt x="151" y="4"/>
                    </a:cubicBezTo>
                    <a:cubicBezTo>
                      <a:pt x="152" y="2"/>
                      <a:pt x="154" y="2"/>
                      <a:pt x="155" y="1"/>
                    </a:cubicBezTo>
                    <a:cubicBezTo>
                      <a:pt x="156" y="1"/>
                      <a:pt x="160" y="0"/>
                      <a:pt x="161" y="0"/>
                    </a:cubicBezTo>
                    <a:cubicBezTo>
                      <a:pt x="162" y="1"/>
                      <a:pt x="159" y="5"/>
                      <a:pt x="157" y="6"/>
                    </a:cubicBezTo>
                    <a:cubicBezTo>
                      <a:pt x="156" y="7"/>
                      <a:pt x="153" y="14"/>
                      <a:pt x="154" y="15"/>
                    </a:cubicBezTo>
                    <a:cubicBezTo>
                      <a:pt x="154" y="15"/>
                      <a:pt x="159" y="13"/>
                      <a:pt x="160" y="11"/>
                    </a:cubicBezTo>
                    <a:cubicBezTo>
                      <a:pt x="161" y="9"/>
                      <a:pt x="166" y="2"/>
                      <a:pt x="167" y="2"/>
                    </a:cubicBezTo>
                    <a:cubicBezTo>
                      <a:pt x="168" y="2"/>
                      <a:pt x="167" y="11"/>
                      <a:pt x="168" y="11"/>
                    </a:cubicBezTo>
                    <a:cubicBezTo>
                      <a:pt x="169" y="11"/>
                      <a:pt x="173" y="6"/>
                      <a:pt x="174" y="5"/>
                    </a:cubicBezTo>
                    <a:cubicBezTo>
                      <a:pt x="175" y="4"/>
                      <a:pt x="174" y="1"/>
                      <a:pt x="175" y="1"/>
                    </a:cubicBezTo>
                    <a:cubicBezTo>
                      <a:pt x="176" y="1"/>
                      <a:pt x="179" y="1"/>
                      <a:pt x="180" y="2"/>
                    </a:cubicBezTo>
                    <a:cubicBezTo>
                      <a:pt x="181" y="3"/>
                      <a:pt x="178" y="9"/>
                      <a:pt x="180" y="9"/>
                    </a:cubicBezTo>
                    <a:cubicBezTo>
                      <a:pt x="182" y="9"/>
                      <a:pt x="184" y="4"/>
                      <a:pt x="186" y="5"/>
                    </a:cubicBezTo>
                    <a:cubicBezTo>
                      <a:pt x="189" y="6"/>
                      <a:pt x="197" y="8"/>
                      <a:pt x="199" y="9"/>
                    </a:cubicBezTo>
                    <a:cubicBezTo>
                      <a:pt x="200" y="11"/>
                      <a:pt x="201" y="12"/>
                      <a:pt x="200" y="12"/>
                    </a:cubicBezTo>
                    <a:cubicBezTo>
                      <a:pt x="199" y="13"/>
                      <a:pt x="193" y="14"/>
                      <a:pt x="191" y="14"/>
                    </a:cubicBezTo>
                    <a:cubicBezTo>
                      <a:pt x="189" y="14"/>
                      <a:pt x="183" y="13"/>
                      <a:pt x="183" y="14"/>
                    </a:cubicBezTo>
                    <a:cubicBezTo>
                      <a:pt x="182" y="15"/>
                      <a:pt x="181" y="16"/>
                      <a:pt x="184" y="17"/>
                    </a:cubicBezTo>
                    <a:cubicBezTo>
                      <a:pt x="186" y="18"/>
                      <a:pt x="193" y="19"/>
                      <a:pt x="194" y="19"/>
                    </a:cubicBezTo>
                    <a:cubicBezTo>
                      <a:pt x="194" y="19"/>
                      <a:pt x="195" y="19"/>
                      <a:pt x="195" y="19"/>
                    </a:cubicBezTo>
                    <a:cubicBezTo>
                      <a:pt x="195" y="19"/>
                      <a:pt x="194" y="23"/>
                      <a:pt x="193" y="25"/>
                    </a:cubicBezTo>
                    <a:cubicBezTo>
                      <a:pt x="191" y="27"/>
                      <a:pt x="188" y="24"/>
                      <a:pt x="188" y="30"/>
                    </a:cubicBezTo>
                    <a:cubicBezTo>
                      <a:pt x="188" y="32"/>
                      <a:pt x="186" y="32"/>
                      <a:pt x="184" y="31"/>
                    </a:cubicBezTo>
                    <a:cubicBezTo>
                      <a:pt x="183" y="30"/>
                      <a:pt x="183" y="30"/>
                      <a:pt x="182" y="30"/>
                    </a:cubicBezTo>
                    <a:cubicBezTo>
                      <a:pt x="180" y="29"/>
                      <a:pt x="183" y="26"/>
                      <a:pt x="183" y="24"/>
                    </a:cubicBezTo>
                    <a:cubicBezTo>
                      <a:pt x="183" y="22"/>
                      <a:pt x="181" y="21"/>
                      <a:pt x="179" y="20"/>
                    </a:cubicBezTo>
                    <a:cubicBezTo>
                      <a:pt x="177" y="19"/>
                      <a:pt x="174" y="18"/>
                      <a:pt x="173" y="18"/>
                    </a:cubicBezTo>
                    <a:cubicBezTo>
                      <a:pt x="172" y="18"/>
                      <a:pt x="165" y="19"/>
                      <a:pt x="165" y="20"/>
                    </a:cubicBezTo>
                    <a:cubicBezTo>
                      <a:pt x="164" y="21"/>
                      <a:pt x="160" y="26"/>
                      <a:pt x="160" y="28"/>
                    </a:cubicBezTo>
                    <a:cubicBezTo>
                      <a:pt x="160" y="30"/>
                      <a:pt x="157" y="32"/>
                      <a:pt x="155" y="34"/>
                    </a:cubicBezTo>
                    <a:cubicBezTo>
                      <a:pt x="154" y="36"/>
                      <a:pt x="147" y="32"/>
                      <a:pt x="146" y="32"/>
                    </a:cubicBezTo>
                    <a:cubicBezTo>
                      <a:pt x="144" y="32"/>
                      <a:pt x="138" y="33"/>
                      <a:pt x="136" y="32"/>
                    </a:cubicBezTo>
                    <a:cubicBezTo>
                      <a:pt x="134" y="32"/>
                      <a:pt x="127" y="26"/>
                      <a:pt x="125" y="26"/>
                    </a:cubicBezTo>
                    <a:cubicBezTo>
                      <a:pt x="125" y="26"/>
                      <a:pt x="123" y="27"/>
                      <a:pt x="121" y="28"/>
                    </a:cubicBezTo>
                    <a:cubicBezTo>
                      <a:pt x="120" y="29"/>
                      <a:pt x="119" y="29"/>
                      <a:pt x="119" y="29"/>
                    </a:cubicBezTo>
                    <a:cubicBezTo>
                      <a:pt x="119" y="29"/>
                      <a:pt x="117" y="37"/>
                      <a:pt x="116" y="37"/>
                    </a:cubicBezTo>
                    <a:cubicBezTo>
                      <a:pt x="115" y="38"/>
                      <a:pt x="104" y="36"/>
                      <a:pt x="103" y="36"/>
                    </a:cubicBezTo>
                    <a:cubicBezTo>
                      <a:pt x="102" y="36"/>
                      <a:pt x="101" y="43"/>
                      <a:pt x="101" y="44"/>
                    </a:cubicBezTo>
                    <a:cubicBezTo>
                      <a:pt x="100" y="45"/>
                      <a:pt x="95" y="42"/>
                      <a:pt x="95" y="42"/>
                    </a:cubicBezTo>
                    <a:cubicBezTo>
                      <a:pt x="94" y="42"/>
                      <a:pt x="88" y="50"/>
                      <a:pt x="88" y="50"/>
                    </a:cubicBezTo>
                    <a:cubicBezTo>
                      <a:pt x="88" y="50"/>
                      <a:pt x="89" y="54"/>
                      <a:pt x="89" y="55"/>
                    </a:cubicBezTo>
                    <a:cubicBezTo>
                      <a:pt x="89" y="55"/>
                      <a:pt x="82" y="65"/>
                      <a:pt x="82" y="65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5" y="68"/>
                      <a:pt x="74" y="75"/>
                      <a:pt x="74" y="77"/>
                    </a:cubicBezTo>
                    <a:cubicBezTo>
                      <a:pt x="73" y="79"/>
                      <a:pt x="68" y="84"/>
                      <a:pt x="67" y="84"/>
                    </a:cubicBezTo>
                    <a:cubicBezTo>
                      <a:pt x="66" y="85"/>
                      <a:pt x="71" y="86"/>
                      <a:pt x="71" y="88"/>
                    </a:cubicBezTo>
                    <a:cubicBezTo>
                      <a:pt x="71" y="90"/>
                      <a:pt x="70" y="95"/>
                      <a:pt x="69" y="95"/>
                    </a:cubicBezTo>
                    <a:cubicBezTo>
                      <a:pt x="68" y="95"/>
                      <a:pt x="63" y="94"/>
                      <a:pt x="62" y="94"/>
                    </a:cubicBezTo>
                    <a:cubicBezTo>
                      <a:pt x="60" y="94"/>
                      <a:pt x="58" y="98"/>
                      <a:pt x="56" y="100"/>
                    </a:cubicBezTo>
                    <a:cubicBezTo>
                      <a:pt x="54" y="102"/>
                      <a:pt x="57" y="113"/>
                      <a:pt x="56" y="117"/>
                    </a:cubicBezTo>
                    <a:cubicBezTo>
                      <a:pt x="55" y="120"/>
                      <a:pt x="61" y="123"/>
                      <a:pt x="61" y="125"/>
                    </a:cubicBezTo>
                    <a:cubicBezTo>
                      <a:pt x="62" y="128"/>
                      <a:pt x="57" y="129"/>
                      <a:pt x="57" y="130"/>
                    </a:cubicBezTo>
                    <a:cubicBezTo>
                      <a:pt x="57" y="131"/>
                      <a:pt x="59" y="136"/>
                      <a:pt x="59" y="138"/>
                    </a:cubicBezTo>
                    <a:cubicBezTo>
                      <a:pt x="59" y="140"/>
                      <a:pt x="56" y="141"/>
                      <a:pt x="54" y="142"/>
                    </a:cubicBezTo>
                    <a:cubicBezTo>
                      <a:pt x="53" y="143"/>
                      <a:pt x="56" y="148"/>
                      <a:pt x="53" y="151"/>
                    </a:cubicBezTo>
                    <a:cubicBezTo>
                      <a:pt x="51" y="154"/>
                      <a:pt x="50" y="154"/>
                      <a:pt x="50" y="154"/>
                    </a:cubicBezTo>
                    <a:cubicBezTo>
                      <a:pt x="49" y="152"/>
                      <a:pt x="49" y="150"/>
                      <a:pt x="47" y="148"/>
                    </a:cubicBezTo>
                    <a:cubicBezTo>
                      <a:pt x="46" y="146"/>
                      <a:pt x="46" y="144"/>
                      <a:pt x="46" y="142"/>
                    </a:cubicBezTo>
                    <a:cubicBezTo>
                      <a:pt x="46" y="141"/>
                      <a:pt x="45" y="141"/>
                      <a:pt x="43" y="141"/>
                    </a:cubicBezTo>
                    <a:cubicBezTo>
                      <a:pt x="42" y="141"/>
                      <a:pt x="42" y="149"/>
                      <a:pt x="41" y="150"/>
                    </a:cubicBezTo>
                    <a:cubicBezTo>
                      <a:pt x="40" y="151"/>
                      <a:pt x="35" y="154"/>
                      <a:pt x="34" y="155"/>
                    </a:cubicBezTo>
                    <a:cubicBezTo>
                      <a:pt x="31" y="157"/>
                      <a:pt x="24" y="163"/>
                      <a:pt x="22" y="163"/>
                    </a:cubicBezTo>
                    <a:cubicBezTo>
                      <a:pt x="19" y="163"/>
                      <a:pt x="6" y="158"/>
                      <a:pt x="6" y="156"/>
                    </a:cubicBezTo>
                    <a:cubicBezTo>
                      <a:pt x="5" y="153"/>
                      <a:pt x="11" y="150"/>
                      <a:pt x="11" y="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661" name="Freeform 184"/>
            <p:cNvSpPr>
              <a:spLocks/>
            </p:cNvSpPr>
            <p:nvPr/>
          </p:nvSpPr>
          <p:spPr bwMode="auto">
            <a:xfrm>
              <a:off x="4578028" y="3552690"/>
              <a:ext cx="300037" cy="279400"/>
            </a:xfrm>
            <a:custGeom>
              <a:avLst/>
              <a:gdLst>
                <a:gd name="T0" fmla="*/ 11 w 121"/>
                <a:gd name="T1" fmla="*/ 86 h 94"/>
                <a:gd name="T2" fmla="*/ 4 w 121"/>
                <a:gd name="T3" fmla="*/ 79 h 94"/>
                <a:gd name="T4" fmla="*/ 0 w 121"/>
                <a:gd name="T5" fmla="*/ 73 h 94"/>
                <a:gd name="T6" fmla="*/ 1 w 121"/>
                <a:gd name="T7" fmla="*/ 67 h 94"/>
                <a:gd name="T8" fmla="*/ 7 w 121"/>
                <a:gd name="T9" fmla="*/ 68 h 94"/>
                <a:gd name="T10" fmla="*/ 26 w 121"/>
                <a:gd name="T11" fmla="*/ 65 h 94"/>
                <a:gd name="T12" fmla="*/ 30 w 121"/>
                <a:gd name="T13" fmla="*/ 53 h 94"/>
                <a:gd name="T14" fmla="*/ 31 w 121"/>
                <a:gd name="T15" fmla="*/ 35 h 94"/>
                <a:gd name="T16" fmla="*/ 43 w 121"/>
                <a:gd name="T17" fmla="*/ 33 h 94"/>
                <a:gd name="T18" fmla="*/ 54 w 121"/>
                <a:gd name="T19" fmla="*/ 22 h 94"/>
                <a:gd name="T20" fmla="*/ 88 w 121"/>
                <a:gd name="T21" fmla="*/ 1 h 94"/>
                <a:gd name="T22" fmla="*/ 90 w 121"/>
                <a:gd name="T23" fmla="*/ 0 h 94"/>
                <a:gd name="T24" fmla="*/ 98 w 121"/>
                <a:gd name="T25" fmla="*/ 3 h 94"/>
                <a:gd name="T26" fmla="*/ 106 w 121"/>
                <a:gd name="T27" fmla="*/ 8 h 94"/>
                <a:gd name="T28" fmla="*/ 113 w 121"/>
                <a:gd name="T29" fmla="*/ 4 h 94"/>
                <a:gd name="T30" fmla="*/ 113 w 121"/>
                <a:gd name="T31" fmla="*/ 8 h 94"/>
                <a:gd name="T32" fmla="*/ 114 w 121"/>
                <a:gd name="T33" fmla="*/ 17 h 94"/>
                <a:gd name="T34" fmla="*/ 121 w 121"/>
                <a:gd name="T35" fmla="*/ 26 h 94"/>
                <a:gd name="T36" fmla="*/ 118 w 121"/>
                <a:gd name="T37" fmla="*/ 31 h 94"/>
                <a:gd name="T38" fmla="*/ 116 w 121"/>
                <a:gd name="T39" fmla="*/ 53 h 94"/>
                <a:gd name="T40" fmla="*/ 102 w 121"/>
                <a:gd name="T41" fmla="*/ 72 h 94"/>
                <a:gd name="T42" fmla="*/ 101 w 121"/>
                <a:gd name="T43" fmla="*/ 78 h 94"/>
                <a:gd name="T44" fmla="*/ 91 w 121"/>
                <a:gd name="T45" fmla="*/ 83 h 94"/>
                <a:gd name="T46" fmla="*/ 80 w 121"/>
                <a:gd name="T47" fmla="*/ 81 h 94"/>
                <a:gd name="T48" fmla="*/ 72 w 121"/>
                <a:gd name="T49" fmla="*/ 86 h 94"/>
                <a:gd name="T50" fmla="*/ 59 w 121"/>
                <a:gd name="T51" fmla="*/ 81 h 94"/>
                <a:gd name="T52" fmla="*/ 51 w 121"/>
                <a:gd name="T53" fmla="*/ 83 h 94"/>
                <a:gd name="T54" fmla="*/ 41 w 121"/>
                <a:gd name="T55" fmla="*/ 78 h 94"/>
                <a:gd name="T56" fmla="*/ 30 w 121"/>
                <a:gd name="T57" fmla="*/ 81 h 94"/>
                <a:gd name="T58" fmla="*/ 26 w 121"/>
                <a:gd name="T59" fmla="*/ 94 h 94"/>
                <a:gd name="T60" fmla="*/ 20 w 121"/>
                <a:gd name="T61" fmla="*/ 88 h 94"/>
                <a:gd name="T62" fmla="*/ 15 w 121"/>
                <a:gd name="T63" fmla="*/ 90 h 94"/>
                <a:gd name="T64" fmla="*/ 11 w 121"/>
                <a:gd name="T6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94">
                  <a:moveTo>
                    <a:pt x="11" y="86"/>
                  </a:moveTo>
                  <a:cubicBezTo>
                    <a:pt x="9" y="84"/>
                    <a:pt x="5" y="81"/>
                    <a:pt x="4" y="79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3" y="67"/>
                    <a:pt x="6" y="68"/>
                    <a:pt x="7" y="68"/>
                  </a:cubicBezTo>
                  <a:cubicBezTo>
                    <a:pt x="8" y="68"/>
                    <a:pt x="24" y="65"/>
                    <a:pt x="26" y="65"/>
                  </a:cubicBezTo>
                  <a:cubicBezTo>
                    <a:pt x="28" y="65"/>
                    <a:pt x="30" y="55"/>
                    <a:pt x="30" y="53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52" y="24"/>
                    <a:pt x="54" y="22"/>
                  </a:cubicBezTo>
                  <a:cubicBezTo>
                    <a:pt x="55" y="20"/>
                    <a:pt x="81" y="5"/>
                    <a:pt x="88" y="1"/>
                  </a:cubicBezTo>
                  <a:cubicBezTo>
                    <a:pt x="89" y="0"/>
                    <a:pt x="90" y="0"/>
                    <a:pt x="90" y="0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1" y="26"/>
                    <a:pt x="119" y="29"/>
                    <a:pt x="118" y="31"/>
                  </a:cubicBezTo>
                  <a:cubicBezTo>
                    <a:pt x="117" y="33"/>
                    <a:pt x="117" y="52"/>
                    <a:pt x="116" y="53"/>
                  </a:cubicBezTo>
                  <a:cubicBezTo>
                    <a:pt x="116" y="54"/>
                    <a:pt x="102" y="71"/>
                    <a:pt x="102" y="72"/>
                  </a:cubicBezTo>
                  <a:cubicBezTo>
                    <a:pt x="101" y="73"/>
                    <a:pt x="102" y="77"/>
                    <a:pt x="101" y="78"/>
                  </a:cubicBezTo>
                  <a:cubicBezTo>
                    <a:pt x="100" y="79"/>
                    <a:pt x="94" y="83"/>
                    <a:pt x="91" y="83"/>
                  </a:cubicBezTo>
                  <a:cubicBezTo>
                    <a:pt x="88" y="83"/>
                    <a:pt x="82" y="81"/>
                    <a:pt x="80" y="81"/>
                  </a:cubicBezTo>
                  <a:cubicBezTo>
                    <a:pt x="78" y="81"/>
                    <a:pt x="74" y="85"/>
                    <a:pt x="72" y="86"/>
                  </a:cubicBezTo>
                  <a:cubicBezTo>
                    <a:pt x="70" y="87"/>
                    <a:pt x="61" y="82"/>
                    <a:pt x="59" y="81"/>
                  </a:cubicBezTo>
                  <a:cubicBezTo>
                    <a:pt x="57" y="80"/>
                    <a:pt x="51" y="85"/>
                    <a:pt x="51" y="83"/>
                  </a:cubicBezTo>
                  <a:cubicBezTo>
                    <a:pt x="51" y="82"/>
                    <a:pt x="44" y="77"/>
                    <a:pt x="41" y="78"/>
                  </a:cubicBezTo>
                  <a:cubicBezTo>
                    <a:pt x="38" y="78"/>
                    <a:pt x="31" y="78"/>
                    <a:pt x="30" y="81"/>
                  </a:cubicBezTo>
                  <a:cubicBezTo>
                    <a:pt x="28" y="84"/>
                    <a:pt x="27" y="90"/>
                    <a:pt x="26" y="94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4" y="89"/>
                    <a:pt x="13" y="88"/>
                    <a:pt x="11" y="8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2" name="Freeform 185"/>
            <p:cNvSpPr>
              <a:spLocks/>
            </p:cNvSpPr>
            <p:nvPr/>
          </p:nvSpPr>
          <p:spPr bwMode="auto">
            <a:xfrm>
              <a:off x="4625653" y="3781291"/>
              <a:ext cx="222250" cy="220664"/>
            </a:xfrm>
            <a:custGeom>
              <a:avLst/>
              <a:gdLst>
                <a:gd name="T0" fmla="*/ 6 w 90"/>
                <a:gd name="T1" fmla="*/ 17 h 75"/>
                <a:gd name="T2" fmla="*/ 10 w 90"/>
                <a:gd name="T3" fmla="*/ 4 h 75"/>
                <a:gd name="T4" fmla="*/ 21 w 90"/>
                <a:gd name="T5" fmla="*/ 1 h 75"/>
                <a:gd name="T6" fmla="*/ 31 w 90"/>
                <a:gd name="T7" fmla="*/ 6 h 75"/>
                <a:gd name="T8" fmla="*/ 39 w 90"/>
                <a:gd name="T9" fmla="*/ 4 h 75"/>
                <a:gd name="T10" fmla="*/ 52 w 90"/>
                <a:gd name="T11" fmla="*/ 9 h 75"/>
                <a:gd name="T12" fmla="*/ 60 w 90"/>
                <a:gd name="T13" fmla="*/ 4 h 75"/>
                <a:gd name="T14" fmla="*/ 71 w 90"/>
                <a:gd name="T15" fmla="*/ 6 h 75"/>
                <a:gd name="T16" fmla="*/ 81 w 90"/>
                <a:gd name="T17" fmla="*/ 1 h 75"/>
                <a:gd name="T18" fmla="*/ 84 w 90"/>
                <a:gd name="T19" fmla="*/ 6 h 75"/>
                <a:gd name="T20" fmla="*/ 85 w 90"/>
                <a:gd name="T21" fmla="*/ 11 h 75"/>
                <a:gd name="T22" fmla="*/ 88 w 90"/>
                <a:gd name="T23" fmla="*/ 15 h 75"/>
                <a:gd name="T24" fmla="*/ 83 w 90"/>
                <a:gd name="T25" fmla="*/ 20 h 75"/>
                <a:gd name="T26" fmla="*/ 79 w 90"/>
                <a:gd name="T27" fmla="*/ 32 h 75"/>
                <a:gd name="T28" fmla="*/ 72 w 90"/>
                <a:gd name="T29" fmla="*/ 44 h 75"/>
                <a:gd name="T30" fmla="*/ 65 w 90"/>
                <a:gd name="T31" fmla="*/ 57 h 75"/>
                <a:gd name="T32" fmla="*/ 61 w 90"/>
                <a:gd name="T33" fmla="*/ 53 h 75"/>
                <a:gd name="T34" fmla="*/ 56 w 90"/>
                <a:gd name="T35" fmla="*/ 53 h 75"/>
                <a:gd name="T36" fmla="*/ 46 w 90"/>
                <a:gd name="T37" fmla="*/ 62 h 75"/>
                <a:gd name="T38" fmla="*/ 43 w 90"/>
                <a:gd name="T39" fmla="*/ 71 h 75"/>
                <a:gd name="T40" fmla="*/ 34 w 90"/>
                <a:gd name="T41" fmla="*/ 73 h 75"/>
                <a:gd name="T42" fmla="*/ 23 w 90"/>
                <a:gd name="T43" fmla="*/ 72 h 75"/>
                <a:gd name="T44" fmla="*/ 13 w 90"/>
                <a:gd name="T45" fmla="*/ 58 h 75"/>
                <a:gd name="T46" fmla="*/ 1 w 90"/>
                <a:gd name="T47" fmla="*/ 57 h 75"/>
                <a:gd name="T48" fmla="*/ 0 w 90"/>
                <a:gd name="T49" fmla="*/ 38 h 75"/>
                <a:gd name="T50" fmla="*/ 7 w 90"/>
                <a:gd name="T51" fmla="*/ 28 h 75"/>
                <a:gd name="T52" fmla="*/ 6 w 90"/>
                <a:gd name="T53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75">
                  <a:moveTo>
                    <a:pt x="6" y="17"/>
                  </a:moveTo>
                  <a:cubicBezTo>
                    <a:pt x="7" y="13"/>
                    <a:pt x="8" y="7"/>
                    <a:pt x="10" y="4"/>
                  </a:cubicBezTo>
                  <a:cubicBezTo>
                    <a:pt x="11" y="1"/>
                    <a:pt x="18" y="1"/>
                    <a:pt x="21" y="1"/>
                  </a:cubicBezTo>
                  <a:cubicBezTo>
                    <a:pt x="24" y="0"/>
                    <a:pt x="31" y="5"/>
                    <a:pt x="31" y="6"/>
                  </a:cubicBezTo>
                  <a:cubicBezTo>
                    <a:pt x="31" y="8"/>
                    <a:pt x="37" y="3"/>
                    <a:pt x="39" y="4"/>
                  </a:cubicBezTo>
                  <a:cubicBezTo>
                    <a:pt x="41" y="5"/>
                    <a:pt x="50" y="10"/>
                    <a:pt x="52" y="9"/>
                  </a:cubicBezTo>
                  <a:cubicBezTo>
                    <a:pt x="54" y="8"/>
                    <a:pt x="58" y="4"/>
                    <a:pt x="60" y="4"/>
                  </a:cubicBezTo>
                  <a:cubicBezTo>
                    <a:pt x="62" y="4"/>
                    <a:pt x="68" y="6"/>
                    <a:pt x="71" y="6"/>
                  </a:cubicBezTo>
                  <a:cubicBezTo>
                    <a:pt x="74" y="6"/>
                    <a:pt x="80" y="2"/>
                    <a:pt x="81" y="1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7" y="12"/>
                    <a:pt x="88" y="15"/>
                  </a:cubicBezTo>
                  <a:cubicBezTo>
                    <a:pt x="90" y="18"/>
                    <a:pt x="85" y="19"/>
                    <a:pt x="83" y="20"/>
                  </a:cubicBezTo>
                  <a:cubicBezTo>
                    <a:pt x="81" y="22"/>
                    <a:pt x="79" y="30"/>
                    <a:pt x="79" y="32"/>
                  </a:cubicBezTo>
                  <a:cubicBezTo>
                    <a:pt x="79" y="35"/>
                    <a:pt x="75" y="40"/>
                    <a:pt x="72" y="44"/>
                  </a:cubicBezTo>
                  <a:cubicBezTo>
                    <a:pt x="69" y="48"/>
                    <a:pt x="67" y="56"/>
                    <a:pt x="65" y="57"/>
                  </a:cubicBezTo>
                  <a:cubicBezTo>
                    <a:pt x="63" y="58"/>
                    <a:pt x="62" y="54"/>
                    <a:pt x="61" y="53"/>
                  </a:cubicBezTo>
                  <a:cubicBezTo>
                    <a:pt x="59" y="53"/>
                    <a:pt x="58" y="53"/>
                    <a:pt x="56" y="53"/>
                  </a:cubicBezTo>
                  <a:cubicBezTo>
                    <a:pt x="54" y="53"/>
                    <a:pt x="47" y="60"/>
                    <a:pt x="46" y="62"/>
                  </a:cubicBezTo>
                  <a:cubicBezTo>
                    <a:pt x="44" y="65"/>
                    <a:pt x="43" y="71"/>
                    <a:pt x="43" y="71"/>
                  </a:cubicBezTo>
                  <a:cubicBezTo>
                    <a:pt x="40" y="72"/>
                    <a:pt x="36" y="73"/>
                    <a:pt x="34" y="73"/>
                  </a:cubicBezTo>
                  <a:cubicBezTo>
                    <a:pt x="32" y="73"/>
                    <a:pt x="25" y="75"/>
                    <a:pt x="23" y="72"/>
                  </a:cubicBezTo>
                  <a:cubicBezTo>
                    <a:pt x="20" y="70"/>
                    <a:pt x="18" y="60"/>
                    <a:pt x="13" y="58"/>
                  </a:cubicBezTo>
                  <a:cubicBezTo>
                    <a:pt x="11" y="57"/>
                    <a:pt x="6" y="57"/>
                    <a:pt x="1" y="5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5" y="32"/>
                    <a:pt x="7" y="28"/>
                  </a:cubicBezTo>
                  <a:cubicBezTo>
                    <a:pt x="9" y="25"/>
                    <a:pt x="6" y="21"/>
                    <a:pt x="6" y="1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3" name="Freeform 186"/>
            <p:cNvSpPr>
              <a:spLocks/>
            </p:cNvSpPr>
            <p:nvPr/>
          </p:nvSpPr>
          <p:spPr bwMode="auto">
            <a:xfrm>
              <a:off x="4585964" y="3813041"/>
              <a:ext cx="60325" cy="139700"/>
            </a:xfrm>
            <a:custGeom>
              <a:avLst/>
              <a:gdLst>
                <a:gd name="T0" fmla="*/ 4 w 26"/>
                <a:gd name="T1" fmla="*/ 18 h 47"/>
                <a:gd name="T2" fmla="*/ 0 w 26"/>
                <a:gd name="T3" fmla="*/ 14 h 47"/>
                <a:gd name="T4" fmla="*/ 1 w 26"/>
                <a:gd name="T5" fmla="*/ 12 h 47"/>
                <a:gd name="T6" fmla="*/ 5 w 26"/>
                <a:gd name="T7" fmla="*/ 8 h 47"/>
                <a:gd name="T8" fmla="*/ 12 w 26"/>
                <a:gd name="T9" fmla="*/ 4 h 47"/>
                <a:gd name="T10" fmla="*/ 12 w 26"/>
                <a:gd name="T11" fmla="*/ 2 h 47"/>
                <a:gd name="T12" fmla="*/ 17 w 26"/>
                <a:gd name="T13" fmla="*/ 0 h 47"/>
                <a:gd name="T14" fmla="*/ 23 w 26"/>
                <a:gd name="T15" fmla="*/ 6 h 47"/>
                <a:gd name="T16" fmla="*/ 24 w 26"/>
                <a:gd name="T17" fmla="*/ 17 h 47"/>
                <a:gd name="T18" fmla="*/ 17 w 26"/>
                <a:gd name="T19" fmla="*/ 27 h 47"/>
                <a:gd name="T20" fmla="*/ 18 w 26"/>
                <a:gd name="T21" fmla="*/ 46 h 47"/>
                <a:gd name="T22" fmla="*/ 9 w 26"/>
                <a:gd name="T23" fmla="*/ 47 h 47"/>
                <a:gd name="T24" fmla="*/ 7 w 26"/>
                <a:gd name="T25" fmla="*/ 42 h 47"/>
                <a:gd name="T26" fmla="*/ 7 w 26"/>
                <a:gd name="T27" fmla="*/ 26 h 47"/>
                <a:gd name="T28" fmla="*/ 4 w 26"/>
                <a:gd name="T2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7">
                  <a:moveTo>
                    <a:pt x="4" y="18"/>
                  </a:moveTo>
                  <a:cubicBezTo>
                    <a:pt x="4" y="18"/>
                    <a:pt x="0" y="17"/>
                    <a:pt x="0" y="14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2" y="10"/>
                    <a:pt x="4" y="9"/>
                    <a:pt x="5" y="8"/>
                  </a:cubicBezTo>
                  <a:cubicBezTo>
                    <a:pt x="7" y="7"/>
                    <a:pt x="13" y="7"/>
                    <a:pt x="12" y="4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10"/>
                    <a:pt x="26" y="14"/>
                    <a:pt x="24" y="17"/>
                  </a:cubicBezTo>
                  <a:cubicBezTo>
                    <a:pt x="22" y="21"/>
                    <a:pt x="17" y="27"/>
                    <a:pt x="17" y="2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7"/>
                    <a:pt x="11" y="47"/>
                    <a:pt x="9" y="47"/>
                  </a:cubicBezTo>
                  <a:cubicBezTo>
                    <a:pt x="8" y="45"/>
                    <a:pt x="7" y="45"/>
                    <a:pt x="7" y="42"/>
                  </a:cubicBezTo>
                  <a:cubicBezTo>
                    <a:pt x="7" y="39"/>
                    <a:pt x="9" y="28"/>
                    <a:pt x="7" y="26"/>
                  </a:cubicBezTo>
                  <a:cubicBezTo>
                    <a:pt x="6" y="23"/>
                    <a:pt x="4" y="18"/>
                    <a:pt x="4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4" name="Freeform 187"/>
            <p:cNvSpPr>
              <a:spLocks/>
            </p:cNvSpPr>
            <p:nvPr/>
          </p:nvSpPr>
          <p:spPr bwMode="auto">
            <a:xfrm>
              <a:off x="4558978" y="3844791"/>
              <a:ext cx="42862" cy="114300"/>
            </a:xfrm>
            <a:custGeom>
              <a:avLst/>
              <a:gdLst>
                <a:gd name="T0" fmla="*/ 3 w 17"/>
                <a:gd name="T1" fmla="*/ 10 h 39"/>
                <a:gd name="T2" fmla="*/ 1 w 17"/>
                <a:gd name="T3" fmla="*/ 3 h 39"/>
                <a:gd name="T4" fmla="*/ 1 w 17"/>
                <a:gd name="T5" fmla="*/ 0 h 39"/>
                <a:gd name="T6" fmla="*/ 3 w 17"/>
                <a:gd name="T7" fmla="*/ 0 h 39"/>
                <a:gd name="T8" fmla="*/ 9 w 17"/>
                <a:gd name="T9" fmla="*/ 1 h 39"/>
                <a:gd name="T10" fmla="*/ 8 w 17"/>
                <a:gd name="T11" fmla="*/ 3 h 39"/>
                <a:gd name="T12" fmla="*/ 12 w 17"/>
                <a:gd name="T13" fmla="*/ 7 h 39"/>
                <a:gd name="T14" fmla="*/ 15 w 17"/>
                <a:gd name="T15" fmla="*/ 15 h 39"/>
                <a:gd name="T16" fmla="*/ 15 w 17"/>
                <a:gd name="T17" fmla="*/ 31 h 39"/>
                <a:gd name="T18" fmla="*/ 17 w 17"/>
                <a:gd name="T19" fmla="*/ 36 h 39"/>
                <a:gd name="T20" fmla="*/ 10 w 17"/>
                <a:gd name="T21" fmla="*/ 39 h 39"/>
                <a:gd name="T22" fmla="*/ 10 w 17"/>
                <a:gd name="T23" fmla="*/ 39 h 39"/>
                <a:gd name="T24" fmla="*/ 7 w 17"/>
                <a:gd name="T25" fmla="*/ 32 h 39"/>
                <a:gd name="T26" fmla="*/ 7 w 17"/>
                <a:gd name="T27" fmla="*/ 20 h 39"/>
                <a:gd name="T28" fmla="*/ 3 w 17"/>
                <a:gd name="T2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39">
                  <a:moveTo>
                    <a:pt x="3" y="10"/>
                  </a:moveTo>
                  <a:cubicBezTo>
                    <a:pt x="1" y="7"/>
                    <a:pt x="0" y="4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5" y="0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6"/>
                    <a:pt x="12" y="7"/>
                    <a:pt x="12" y="7"/>
                  </a:cubicBezTo>
                  <a:cubicBezTo>
                    <a:pt x="12" y="7"/>
                    <a:pt x="14" y="12"/>
                    <a:pt x="15" y="15"/>
                  </a:cubicBezTo>
                  <a:cubicBezTo>
                    <a:pt x="17" y="17"/>
                    <a:pt x="15" y="28"/>
                    <a:pt x="15" y="31"/>
                  </a:cubicBezTo>
                  <a:cubicBezTo>
                    <a:pt x="15" y="34"/>
                    <a:pt x="16" y="34"/>
                    <a:pt x="17" y="36"/>
                  </a:cubicBezTo>
                  <a:cubicBezTo>
                    <a:pt x="13" y="37"/>
                    <a:pt x="12" y="38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8" y="35"/>
                    <a:pt x="7" y="32"/>
                  </a:cubicBezTo>
                  <a:cubicBezTo>
                    <a:pt x="6" y="30"/>
                    <a:pt x="7" y="23"/>
                    <a:pt x="7" y="20"/>
                  </a:cubicBezTo>
                  <a:cubicBezTo>
                    <a:pt x="7" y="17"/>
                    <a:pt x="5" y="12"/>
                    <a:pt x="3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5" name="Freeform 188"/>
            <p:cNvSpPr>
              <a:spLocks/>
            </p:cNvSpPr>
            <p:nvPr/>
          </p:nvSpPr>
          <p:spPr bwMode="auto">
            <a:xfrm>
              <a:off x="4509765" y="3844791"/>
              <a:ext cx="80963" cy="144463"/>
            </a:xfrm>
            <a:custGeom>
              <a:avLst/>
              <a:gdLst>
                <a:gd name="T0" fmla="*/ 4 w 32"/>
                <a:gd name="T1" fmla="*/ 0 h 48"/>
                <a:gd name="T2" fmla="*/ 20 w 32"/>
                <a:gd name="T3" fmla="*/ 0 h 48"/>
                <a:gd name="T4" fmla="*/ 23 w 32"/>
                <a:gd name="T5" fmla="*/ 0 h 48"/>
                <a:gd name="T6" fmla="*/ 23 w 32"/>
                <a:gd name="T7" fmla="*/ 3 h 48"/>
                <a:gd name="T8" fmla="*/ 25 w 32"/>
                <a:gd name="T9" fmla="*/ 10 h 48"/>
                <a:gd name="T10" fmla="*/ 29 w 32"/>
                <a:gd name="T11" fmla="*/ 20 h 48"/>
                <a:gd name="T12" fmla="*/ 29 w 32"/>
                <a:gd name="T13" fmla="*/ 32 h 48"/>
                <a:gd name="T14" fmla="*/ 32 w 32"/>
                <a:gd name="T15" fmla="*/ 39 h 48"/>
                <a:gd name="T16" fmla="*/ 32 w 32"/>
                <a:gd name="T17" fmla="*/ 39 h 48"/>
                <a:gd name="T18" fmla="*/ 30 w 32"/>
                <a:gd name="T19" fmla="*/ 40 h 48"/>
                <a:gd name="T20" fmla="*/ 10 w 32"/>
                <a:gd name="T21" fmla="*/ 48 h 48"/>
                <a:gd name="T22" fmla="*/ 3 w 32"/>
                <a:gd name="T23" fmla="*/ 47 h 48"/>
                <a:gd name="T24" fmla="*/ 4 w 32"/>
                <a:gd name="T25" fmla="*/ 40 h 48"/>
                <a:gd name="T26" fmla="*/ 1 w 32"/>
                <a:gd name="T27" fmla="*/ 33 h 48"/>
                <a:gd name="T28" fmla="*/ 6 w 32"/>
                <a:gd name="T29" fmla="*/ 19 h 48"/>
                <a:gd name="T30" fmla="*/ 3 w 32"/>
                <a:gd name="T31" fmla="*/ 11 h 48"/>
                <a:gd name="T32" fmla="*/ 3 w 32"/>
                <a:gd name="T33" fmla="*/ 11 h 48"/>
                <a:gd name="T34" fmla="*/ 4 w 32"/>
                <a:gd name="T3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48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3" y="0"/>
                    <a:pt x="23" y="0"/>
                    <a:pt x="23" y="3"/>
                  </a:cubicBezTo>
                  <a:cubicBezTo>
                    <a:pt x="22" y="4"/>
                    <a:pt x="23" y="7"/>
                    <a:pt x="25" y="10"/>
                  </a:cubicBezTo>
                  <a:cubicBezTo>
                    <a:pt x="27" y="12"/>
                    <a:pt x="29" y="17"/>
                    <a:pt x="29" y="20"/>
                  </a:cubicBezTo>
                  <a:cubicBezTo>
                    <a:pt x="29" y="23"/>
                    <a:pt x="28" y="30"/>
                    <a:pt x="29" y="32"/>
                  </a:cubicBezTo>
                  <a:cubicBezTo>
                    <a:pt x="30" y="35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40"/>
                    <a:pt x="31" y="40"/>
                    <a:pt x="30" y="40"/>
                  </a:cubicBezTo>
                  <a:cubicBezTo>
                    <a:pt x="28" y="41"/>
                    <a:pt x="12" y="48"/>
                    <a:pt x="10" y="48"/>
                  </a:cubicBezTo>
                  <a:cubicBezTo>
                    <a:pt x="9" y="48"/>
                    <a:pt x="6" y="48"/>
                    <a:pt x="3" y="47"/>
                  </a:cubicBezTo>
                  <a:cubicBezTo>
                    <a:pt x="3" y="46"/>
                    <a:pt x="4" y="41"/>
                    <a:pt x="4" y="40"/>
                  </a:cubicBezTo>
                  <a:cubicBezTo>
                    <a:pt x="4" y="38"/>
                    <a:pt x="2" y="36"/>
                    <a:pt x="1" y="33"/>
                  </a:cubicBezTo>
                  <a:cubicBezTo>
                    <a:pt x="0" y="29"/>
                    <a:pt x="5" y="22"/>
                    <a:pt x="6" y="19"/>
                  </a:cubicBezTo>
                  <a:cubicBezTo>
                    <a:pt x="6" y="17"/>
                    <a:pt x="5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6" name="Freeform 192"/>
            <p:cNvSpPr>
              <a:spLocks/>
            </p:cNvSpPr>
            <p:nvPr/>
          </p:nvSpPr>
          <p:spPr bwMode="auto">
            <a:xfrm>
              <a:off x="4465314" y="3754305"/>
              <a:ext cx="150812" cy="122238"/>
            </a:xfrm>
            <a:custGeom>
              <a:avLst/>
              <a:gdLst>
                <a:gd name="T0" fmla="*/ 0 w 61"/>
                <a:gd name="T1" fmla="*/ 37 h 43"/>
                <a:gd name="T2" fmla="*/ 3 w 61"/>
                <a:gd name="T3" fmla="*/ 27 h 43"/>
                <a:gd name="T4" fmla="*/ 9 w 61"/>
                <a:gd name="T5" fmla="*/ 21 h 43"/>
                <a:gd name="T6" fmla="*/ 8 w 61"/>
                <a:gd name="T7" fmla="*/ 16 h 43"/>
                <a:gd name="T8" fmla="*/ 14 w 61"/>
                <a:gd name="T9" fmla="*/ 12 h 43"/>
                <a:gd name="T10" fmla="*/ 18 w 61"/>
                <a:gd name="T11" fmla="*/ 15 h 43"/>
                <a:gd name="T12" fmla="*/ 25 w 61"/>
                <a:gd name="T13" fmla="*/ 7 h 43"/>
                <a:gd name="T14" fmla="*/ 39 w 61"/>
                <a:gd name="T15" fmla="*/ 0 h 43"/>
                <a:gd name="T16" fmla="*/ 46 w 61"/>
                <a:gd name="T17" fmla="*/ 0 h 43"/>
                <a:gd name="T18" fmla="*/ 45 w 61"/>
                <a:gd name="T19" fmla="*/ 6 h 43"/>
                <a:gd name="T20" fmla="*/ 49 w 61"/>
                <a:gd name="T21" fmla="*/ 12 h 43"/>
                <a:gd name="T22" fmla="*/ 56 w 61"/>
                <a:gd name="T23" fmla="*/ 19 h 43"/>
                <a:gd name="T24" fmla="*/ 60 w 61"/>
                <a:gd name="T25" fmla="*/ 23 h 43"/>
                <a:gd name="T26" fmla="*/ 60 w 61"/>
                <a:gd name="T27" fmla="*/ 25 h 43"/>
                <a:gd name="T28" fmla="*/ 53 w 61"/>
                <a:gd name="T29" fmla="*/ 29 h 43"/>
                <a:gd name="T30" fmla="*/ 49 w 61"/>
                <a:gd name="T31" fmla="*/ 33 h 43"/>
                <a:gd name="T32" fmla="*/ 43 w 61"/>
                <a:gd name="T33" fmla="*/ 32 h 43"/>
                <a:gd name="T34" fmla="*/ 41 w 61"/>
                <a:gd name="T35" fmla="*/ 32 h 43"/>
                <a:gd name="T36" fmla="*/ 38 w 61"/>
                <a:gd name="T37" fmla="*/ 32 h 43"/>
                <a:gd name="T38" fmla="*/ 22 w 61"/>
                <a:gd name="T39" fmla="*/ 32 h 43"/>
                <a:gd name="T40" fmla="*/ 21 w 61"/>
                <a:gd name="T41" fmla="*/ 43 h 43"/>
                <a:gd name="T42" fmla="*/ 21 w 61"/>
                <a:gd name="T43" fmla="*/ 43 h 43"/>
                <a:gd name="T44" fmla="*/ 18 w 61"/>
                <a:gd name="T45" fmla="*/ 42 h 43"/>
                <a:gd name="T46" fmla="*/ 9 w 61"/>
                <a:gd name="T47" fmla="*/ 43 h 43"/>
                <a:gd name="T48" fmla="*/ 0 w 61"/>
                <a:gd name="T49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" h="43">
                  <a:moveTo>
                    <a:pt x="0" y="37"/>
                  </a:moveTo>
                  <a:cubicBezTo>
                    <a:pt x="0" y="37"/>
                    <a:pt x="1" y="29"/>
                    <a:pt x="3" y="27"/>
                  </a:cubicBezTo>
                  <a:cubicBezTo>
                    <a:pt x="5" y="25"/>
                    <a:pt x="8" y="22"/>
                    <a:pt x="9" y="21"/>
                  </a:cubicBezTo>
                  <a:cubicBezTo>
                    <a:pt x="11" y="20"/>
                    <a:pt x="7" y="17"/>
                    <a:pt x="8" y="16"/>
                  </a:cubicBezTo>
                  <a:cubicBezTo>
                    <a:pt x="9" y="15"/>
                    <a:pt x="14" y="12"/>
                    <a:pt x="14" y="12"/>
                  </a:cubicBezTo>
                  <a:cubicBezTo>
                    <a:pt x="14" y="12"/>
                    <a:pt x="17" y="16"/>
                    <a:pt x="18" y="15"/>
                  </a:cubicBezTo>
                  <a:cubicBezTo>
                    <a:pt x="19" y="15"/>
                    <a:pt x="23" y="9"/>
                    <a:pt x="25" y="7"/>
                  </a:cubicBezTo>
                  <a:cubicBezTo>
                    <a:pt x="27" y="5"/>
                    <a:pt x="36" y="0"/>
                    <a:pt x="39" y="0"/>
                  </a:cubicBezTo>
                  <a:cubicBezTo>
                    <a:pt x="40" y="0"/>
                    <a:pt x="43" y="0"/>
                    <a:pt x="46" y="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8"/>
                    <a:pt x="47" y="10"/>
                    <a:pt x="49" y="12"/>
                  </a:cubicBezTo>
                  <a:cubicBezTo>
                    <a:pt x="50" y="14"/>
                    <a:pt x="54" y="17"/>
                    <a:pt x="56" y="19"/>
                  </a:cubicBezTo>
                  <a:cubicBezTo>
                    <a:pt x="58" y="21"/>
                    <a:pt x="59" y="22"/>
                    <a:pt x="60" y="23"/>
                  </a:cubicBezTo>
                  <a:cubicBezTo>
                    <a:pt x="60" y="24"/>
                    <a:pt x="60" y="24"/>
                    <a:pt x="60" y="25"/>
                  </a:cubicBezTo>
                  <a:cubicBezTo>
                    <a:pt x="61" y="28"/>
                    <a:pt x="55" y="28"/>
                    <a:pt x="53" y="29"/>
                  </a:cubicBezTo>
                  <a:cubicBezTo>
                    <a:pt x="52" y="30"/>
                    <a:pt x="50" y="31"/>
                    <a:pt x="49" y="33"/>
                  </a:cubicBezTo>
                  <a:cubicBezTo>
                    <a:pt x="49" y="33"/>
                    <a:pt x="45" y="32"/>
                    <a:pt x="43" y="32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39" y="32"/>
                    <a:pt x="38" y="32"/>
                    <a:pt x="38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19" y="42"/>
                    <a:pt x="18" y="42"/>
                  </a:cubicBezTo>
                  <a:cubicBezTo>
                    <a:pt x="15" y="41"/>
                    <a:pt x="12" y="43"/>
                    <a:pt x="9" y="43"/>
                  </a:cubicBezTo>
                  <a:cubicBezTo>
                    <a:pt x="7" y="43"/>
                    <a:pt x="2" y="37"/>
                    <a:pt x="0" y="3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7" name="Freeform 193"/>
            <p:cNvSpPr>
              <a:spLocks/>
            </p:cNvSpPr>
            <p:nvPr/>
          </p:nvSpPr>
          <p:spPr bwMode="auto">
            <a:xfrm>
              <a:off x="4404989" y="3222491"/>
              <a:ext cx="390525" cy="438149"/>
            </a:xfrm>
            <a:custGeom>
              <a:avLst/>
              <a:gdLst>
                <a:gd name="T0" fmla="*/ 29 w 156"/>
                <a:gd name="T1" fmla="*/ 103 h 149"/>
                <a:gd name="T2" fmla="*/ 0 w 156"/>
                <a:gd name="T3" fmla="*/ 84 h 149"/>
                <a:gd name="T4" fmla="*/ 0 w 156"/>
                <a:gd name="T5" fmla="*/ 81 h 149"/>
                <a:gd name="T6" fmla="*/ 1 w 156"/>
                <a:gd name="T7" fmla="*/ 71 h 149"/>
                <a:gd name="T8" fmla="*/ 13 w 156"/>
                <a:gd name="T9" fmla="*/ 63 h 149"/>
                <a:gd name="T10" fmla="*/ 26 w 156"/>
                <a:gd name="T11" fmla="*/ 61 h 149"/>
                <a:gd name="T12" fmla="*/ 29 w 156"/>
                <a:gd name="T13" fmla="*/ 55 h 149"/>
                <a:gd name="T14" fmla="*/ 38 w 156"/>
                <a:gd name="T15" fmla="*/ 52 h 149"/>
                <a:gd name="T16" fmla="*/ 39 w 156"/>
                <a:gd name="T17" fmla="*/ 45 h 149"/>
                <a:gd name="T18" fmla="*/ 57 w 156"/>
                <a:gd name="T19" fmla="*/ 42 h 149"/>
                <a:gd name="T20" fmla="*/ 58 w 156"/>
                <a:gd name="T21" fmla="*/ 37 h 149"/>
                <a:gd name="T22" fmla="*/ 53 w 156"/>
                <a:gd name="T23" fmla="*/ 28 h 149"/>
                <a:gd name="T24" fmla="*/ 51 w 156"/>
                <a:gd name="T25" fmla="*/ 17 h 149"/>
                <a:gd name="T26" fmla="*/ 51 w 156"/>
                <a:gd name="T27" fmla="*/ 17 h 149"/>
                <a:gd name="T28" fmla="*/ 55 w 156"/>
                <a:gd name="T29" fmla="*/ 16 h 149"/>
                <a:gd name="T30" fmla="*/ 62 w 156"/>
                <a:gd name="T31" fmla="*/ 11 h 149"/>
                <a:gd name="T32" fmla="*/ 74 w 156"/>
                <a:gd name="T33" fmla="*/ 5 h 149"/>
                <a:gd name="T34" fmla="*/ 85 w 156"/>
                <a:gd name="T35" fmla="*/ 4 h 149"/>
                <a:gd name="T36" fmla="*/ 94 w 156"/>
                <a:gd name="T37" fmla="*/ 1 h 149"/>
                <a:gd name="T38" fmla="*/ 102 w 156"/>
                <a:gd name="T39" fmla="*/ 1 h 149"/>
                <a:gd name="T40" fmla="*/ 108 w 156"/>
                <a:gd name="T41" fmla="*/ 4 h 149"/>
                <a:gd name="T42" fmla="*/ 115 w 156"/>
                <a:gd name="T43" fmla="*/ 0 h 149"/>
                <a:gd name="T44" fmla="*/ 123 w 156"/>
                <a:gd name="T45" fmla="*/ 0 h 149"/>
                <a:gd name="T46" fmla="*/ 131 w 156"/>
                <a:gd name="T47" fmla="*/ 0 h 149"/>
                <a:gd name="T48" fmla="*/ 130 w 156"/>
                <a:gd name="T49" fmla="*/ 9 h 149"/>
                <a:gd name="T50" fmla="*/ 128 w 156"/>
                <a:gd name="T51" fmla="*/ 22 h 149"/>
                <a:gd name="T52" fmla="*/ 123 w 156"/>
                <a:gd name="T53" fmla="*/ 31 h 149"/>
                <a:gd name="T54" fmla="*/ 129 w 156"/>
                <a:gd name="T55" fmla="*/ 37 h 149"/>
                <a:gd name="T56" fmla="*/ 134 w 156"/>
                <a:gd name="T57" fmla="*/ 44 h 149"/>
                <a:gd name="T58" fmla="*/ 139 w 156"/>
                <a:gd name="T59" fmla="*/ 58 h 149"/>
                <a:gd name="T60" fmla="*/ 140 w 156"/>
                <a:gd name="T61" fmla="*/ 62 h 149"/>
                <a:gd name="T62" fmla="*/ 142 w 156"/>
                <a:gd name="T63" fmla="*/ 86 h 149"/>
                <a:gd name="T64" fmla="*/ 138 w 156"/>
                <a:gd name="T65" fmla="*/ 93 h 149"/>
                <a:gd name="T66" fmla="*/ 144 w 156"/>
                <a:gd name="T67" fmla="*/ 104 h 149"/>
                <a:gd name="T68" fmla="*/ 153 w 156"/>
                <a:gd name="T69" fmla="*/ 106 h 149"/>
                <a:gd name="T70" fmla="*/ 156 w 156"/>
                <a:gd name="T71" fmla="*/ 114 h 149"/>
                <a:gd name="T72" fmla="*/ 122 w 156"/>
                <a:gd name="T73" fmla="*/ 135 h 149"/>
                <a:gd name="T74" fmla="*/ 111 w 156"/>
                <a:gd name="T75" fmla="*/ 146 h 149"/>
                <a:gd name="T76" fmla="*/ 99 w 156"/>
                <a:gd name="T77" fmla="*/ 148 h 149"/>
                <a:gd name="T78" fmla="*/ 91 w 156"/>
                <a:gd name="T79" fmla="*/ 149 h 149"/>
                <a:gd name="T80" fmla="*/ 88 w 156"/>
                <a:gd name="T81" fmla="*/ 142 h 149"/>
                <a:gd name="T82" fmla="*/ 76 w 156"/>
                <a:gd name="T83" fmla="*/ 136 h 149"/>
                <a:gd name="T84" fmla="*/ 74 w 156"/>
                <a:gd name="T85" fmla="*/ 132 h 149"/>
                <a:gd name="T86" fmla="*/ 29 w 156"/>
                <a:gd name="T87" fmla="*/ 10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" h="149">
                  <a:moveTo>
                    <a:pt x="29" y="103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0" y="64"/>
                    <a:pt x="13" y="63"/>
                  </a:cubicBezTo>
                  <a:cubicBezTo>
                    <a:pt x="16" y="63"/>
                    <a:pt x="25" y="63"/>
                    <a:pt x="26" y="61"/>
                  </a:cubicBezTo>
                  <a:cubicBezTo>
                    <a:pt x="28" y="60"/>
                    <a:pt x="27" y="55"/>
                    <a:pt x="29" y="55"/>
                  </a:cubicBezTo>
                  <a:cubicBezTo>
                    <a:pt x="32" y="55"/>
                    <a:pt x="36" y="53"/>
                    <a:pt x="38" y="52"/>
                  </a:cubicBezTo>
                  <a:cubicBezTo>
                    <a:pt x="40" y="52"/>
                    <a:pt x="37" y="47"/>
                    <a:pt x="39" y="45"/>
                  </a:cubicBezTo>
                  <a:cubicBezTo>
                    <a:pt x="41" y="44"/>
                    <a:pt x="57" y="42"/>
                    <a:pt x="57" y="42"/>
                  </a:cubicBezTo>
                  <a:cubicBezTo>
                    <a:pt x="57" y="42"/>
                    <a:pt x="58" y="38"/>
                    <a:pt x="58" y="37"/>
                  </a:cubicBezTo>
                  <a:cubicBezTo>
                    <a:pt x="58" y="35"/>
                    <a:pt x="53" y="32"/>
                    <a:pt x="53" y="28"/>
                  </a:cubicBezTo>
                  <a:cubicBezTo>
                    <a:pt x="53" y="25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7"/>
                    <a:pt x="53" y="16"/>
                    <a:pt x="55" y="16"/>
                  </a:cubicBezTo>
                  <a:cubicBezTo>
                    <a:pt x="58" y="16"/>
                    <a:pt x="59" y="13"/>
                    <a:pt x="62" y="11"/>
                  </a:cubicBezTo>
                  <a:cubicBezTo>
                    <a:pt x="65" y="9"/>
                    <a:pt x="70" y="6"/>
                    <a:pt x="74" y="5"/>
                  </a:cubicBezTo>
                  <a:cubicBezTo>
                    <a:pt x="78" y="5"/>
                    <a:pt x="82" y="4"/>
                    <a:pt x="85" y="4"/>
                  </a:cubicBezTo>
                  <a:cubicBezTo>
                    <a:pt x="89" y="4"/>
                    <a:pt x="93" y="1"/>
                    <a:pt x="94" y="1"/>
                  </a:cubicBezTo>
                  <a:cubicBezTo>
                    <a:pt x="96" y="1"/>
                    <a:pt x="101" y="1"/>
                    <a:pt x="102" y="1"/>
                  </a:cubicBezTo>
                  <a:cubicBezTo>
                    <a:pt x="103" y="1"/>
                    <a:pt x="103" y="4"/>
                    <a:pt x="108" y="4"/>
                  </a:cubicBezTo>
                  <a:cubicBezTo>
                    <a:pt x="112" y="4"/>
                    <a:pt x="113" y="1"/>
                    <a:pt x="115" y="0"/>
                  </a:cubicBezTo>
                  <a:cubicBezTo>
                    <a:pt x="117" y="0"/>
                    <a:pt x="121" y="0"/>
                    <a:pt x="123" y="0"/>
                  </a:cubicBezTo>
                  <a:cubicBezTo>
                    <a:pt x="125" y="1"/>
                    <a:pt x="130" y="1"/>
                    <a:pt x="131" y="0"/>
                  </a:cubicBezTo>
                  <a:cubicBezTo>
                    <a:pt x="131" y="0"/>
                    <a:pt x="130" y="7"/>
                    <a:pt x="130" y="9"/>
                  </a:cubicBezTo>
                  <a:cubicBezTo>
                    <a:pt x="130" y="11"/>
                    <a:pt x="129" y="21"/>
                    <a:pt x="128" y="22"/>
                  </a:cubicBezTo>
                  <a:cubicBezTo>
                    <a:pt x="126" y="24"/>
                    <a:pt x="121" y="28"/>
                    <a:pt x="123" y="31"/>
                  </a:cubicBezTo>
                  <a:cubicBezTo>
                    <a:pt x="125" y="33"/>
                    <a:pt x="128" y="36"/>
                    <a:pt x="129" y="37"/>
                  </a:cubicBezTo>
                  <a:cubicBezTo>
                    <a:pt x="129" y="38"/>
                    <a:pt x="134" y="42"/>
                    <a:pt x="134" y="44"/>
                  </a:cubicBezTo>
                  <a:cubicBezTo>
                    <a:pt x="135" y="45"/>
                    <a:pt x="137" y="53"/>
                    <a:pt x="139" y="58"/>
                  </a:cubicBezTo>
                  <a:cubicBezTo>
                    <a:pt x="139" y="60"/>
                    <a:pt x="140" y="61"/>
                    <a:pt x="140" y="62"/>
                  </a:cubicBezTo>
                  <a:cubicBezTo>
                    <a:pt x="141" y="67"/>
                    <a:pt x="142" y="84"/>
                    <a:pt x="142" y="86"/>
                  </a:cubicBezTo>
                  <a:cubicBezTo>
                    <a:pt x="142" y="88"/>
                    <a:pt x="136" y="91"/>
                    <a:pt x="138" y="93"/>
                  </a:cubicBezTo>
                  <a:cubicBezTo>
                    <a:pt x="141" y="96"/>
                    <a:pt x="143" y="103"/>
                    <a:pt x="144" y="104"/>
                  </a:cubicBezTo>
                  <a:cubicBezTo>
                    <a:pt x="146" y="104"/>
                    <a:pt x="152" y="105"/>
                    <a:pt x="153" y="106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49" y="118"/>
                    <a:pt x="123" y="133"/>
                    <a:pt x="122" y="135"/>
                  </a:cubicBezTo>
                  <a:cubicBezTo>
                    <a:pt x="120" y="137"/>
                    <a:pt x="111" y="146"/>
                    <a:pt x="111" y="146"/>
                  </a:cubicBezTo>
                  <a:cubicBezTo>
                    <a:pt x="99" y="148"/>
                    <a:pt x="99" y="148"/>
                    <a:pt x="99" y="148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3"/>
                    <a:pt x="88" y="142"/>
                  </a:cubicBezTo>
                  <a:cubicBezTo>
                    <a:pt x="86" y="141"/>
                    <a:pt x="77" y="138"/>
                    <a:pt x="76" y="136"/>
                  </a:cubicBezTo>
                  <a:cubicBezTo>
                    <a:pt x="75" y="135"/>
                    <a:pt x="74" y="132"/>
                    <a:pt x="74" y="132"/>
                  </a:cubicBezTo>
                  <a:cubicBezTo>
                    <a:pt x="29" y="103"/>
                    <a:pt x="29" y="103"/>
                    <a:pt x="29" y="10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8" name="Freeform 194"/>
            <p:cNvSpPr>
              <a:spLocks/>
            </p:cNvSpPr>
            <p:nvPr/>
          </p:nvSpPr>
          <p:spPr bwMode="auto">
            <a:xfrm>
              <a:off x="4404989" y="3859080"/>
              <a:ext cx="115888" cy="136525"/>
            </a:xfrm>
            <a:custGeom>
              <a:avLst/>
              <a:gdLst>
                <a:gd name="T0" fmla="*/ 4 w 47"/>
                <a:gd name="T1" fmla="*/ 18 h 46"/>
                <a:gd name="T2" fmla="*/ 6 w 47"/>
                <a:gd name="T3" fmla="*/ 11 h 46"/>
                <a:gd name="T4" fmla="*/ 4 w 47"/>
                <a:gd name="T5" fmla="*/ 1 h 46"/>
                <a:gd name="T6" fmla="*/ 13 w 47"/>
                <a:gd name="T7" fmla="*/ 1 h 46"/>
                <a:gd name="T8" fmla="*/ 23 w 47"/>
                <a:gd name="T9" fmla="*/ 0 h 46"/>
                <a:gd name="T10" fmla="*/ 32 w 47"/>
                <a:gd name="T11" fmla="*/ 6 h 46"/>
                <a:gd name="T12" fmla="*/ 41 w 47"/>
                <a:gd name="T13" fmla="*/ 5 h 46"/>
                <a:gd name="T14" fmla="*/ 44 w 47"/>
                <a:gd name="T15" fmla="*/ 6 h 46"/>
                <a:gd name="T16" fmla="*/ 47 w 47"/>
                <a:gd name="T17" fmla="*/ 14 h 46"/>
                <a:gd name="T18" fmla="*/ 42 w 47"/>
                <a:gd name="T19" fmla="*/ 28 h 46"/>
                <a:gd name="T20" fmla="*/ 45 w 47"/>
                <a:gd name="T21" fmla="*/ 35 h 46"/>
                <a:gd name="T22" fmla="*/ 44 w 47"/>
                <a:gd name="T23" fmla="*/ 42 h 46"/>
                <a:gd name="T24" fmla="*/ 33 w 47"/>
                <a:gd name="T25" fmla="*/ 40 h 46"/>
                <a:gd name="T26" fmla="*/ 8 w 47"/>
                <a:gd name="T27" fmla="*/ 46 h 46"/>
                <a:gd name="T28" fmla="*/ 7 w 47"/>
                <a:gd name="T29" fmla="*/ 46 h 46"/>
                <a:gd name="T30" fmla="*/ 10 w 47"/>
                <a:gd name="T31" fmla="*/ 36 h 46"/>
                <a:gd name="T32" fmla="*/ 3 w 47"/>
                <a:gd name="T33" fmla="*/ 30 h 46"/>
                <a:gd name="T34" fmla="*/ 1 w 47"/>
                <a:gd name="T35" fmla="*/ 22 h 46"/>
                <a:gd name="T36" fmla="*/ 4 w 47"/>
                <a:gd name="T37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46">
                  <a:moveTo>
                    <a:pt x="4" y="18"/>
                  </a:moveTo>
                  <a:cubicBezTo>
                    <a:pt x="5" y="18"/>
                    <a:pt x="7" y="13"/>
                    <a:pt x="6" y="11"/>
                  </a:cubicBezTo>
                  <a:cubicBezTo>
                    <a:pt x="4" y="10"/>
                    <a:pt x="4" y="3"/>
                    <a:pt x="4" y="1"/>
                  </a:cubicBezTo>
                  <a:cubicBezTo>
                    <a:pt x="9" y="1"/>
                    <a:pt x="13" y="1"/>
                    <a:pt x="13" y="1"/>
                  </a:cubicBezTo>
                  <a:cubicBezTo>
                    <a:pt x="15" y="1"/>
                    <a:pt x="21" y="0"/>
                    <a:pt x="23" y="0"/>
                  </a:cubicBezTo>
                  <a:cubicBezTo>
                    <a:pt x="25" y="0"/>
                    <a:pt x="30" y="6"/>
                    <a:pt x="32" y="6"/>
                  </a:cubicBezTo>
                  <a:cubicBezTo>
                    <a:pt x="35" y="6"/>
                    <a:pt x="38" y="4"/>
                    <a:pt x="41" y="5"/>
                  </a:cubicBezTo>
                  <a:cubicBezTo>
                    <a:pt x="42" y="5"/>
                    <a:pt x="43" y="5"/>
                    <a:pt x="44" y="6"/>
                  </a:cubicBezTo>
                  <a:cubicBezTo>
                    <a:pt x="46" y="8"/>
                    <a:pt x="47" y="12"/>
                    <a:pt x="47" y="14"/>
                  </a:cubicBezTo>
                  <a:cubicBezTo>
                    <a:pt x="46" y="17"/>
                    <a:pt x="41" y="24"/>
                    <a:pt x="42" y="28"/>
                  </a:cubicBezTo>
                  <a:cubicBezTo>
                    <a:pt x="43" y="31"/>
                    <a:pt x="45" y="33"/>
                    <a:pt x="45" y="35"/>
                  </a:cubicBezTo>
                  <a:cubicBezTo>
                    <a:pt x="45" y="36"/>
                    <a:pt x="44" y="41"/>
                    <a:pt x="44" y="42"/>
                  </a:cubicBezTo>
                  <a:cubicBezTo>
                    <a:pt x="40" y="41"/>
                    <a:pt x="36" y="40"/>
                    <a:pt x="33" y="40"/>
                  </a:cubicBezTo>
                  <a:cubicBezTo>
                    <a:pt x="28" y="40"/>
                    <a:pt x="12" y="46"/>
                    <a:pt x="8" y="46"/>
                  </a:cubicBezTo>
                  <a:cubicBezTo>
                    <a:pt x="8" y="46"/>
                    <a:pt x="8" y="46"/>
                    <a:pt x="7" y="46"/>
                  </a:cubicBezTo>
                  <a:cubicBezTo>
                    <a:pt x="7" y="46"/>
                    <a:pt x="9" y="38"/>
                    <a:pt x="10" y="36"/>
                  </a:cubicBezTo>
                  <a:cubicBezTo>
                    <a:pt x="10" y="34"/>
                    <a:pt x="5" y="31"/>
                    <a:pt x="3" y="30"/>
                  </a:cubicBezTo>
                  <a:cubicBezTo>
                    <a:pt x="0" y="28"/>
                    <a:pt x="2" y="24"/>
                    <a:pt x="1" y="22"/>
                  </a:cubicBezTo>
                  <a:cubicBezTo>
                    <a:pt x="1" y="21"/>
                    <a:pt x="2" y="18"/>
                    <a:pt x="4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69" name="Freeform 199"/>
            <p:cNvSpPr>
              <a:spLocks/>
            </p:cNvSpPr>
            <p:nvPr/>
          </p:nvSpPr>
          <p:spPr bwMode="auto">
            <a:xfrm>
              <a:off x="4349428" y="3900354"/>
              <a:ext cx="82551" cy="95250"/>
            </a:xfrm>
            <a:custGeom>
              <a:avLst/>
              <a:gdLst>
                <a:gd name="T0" fmla="*/ 7 w 32"/>
                <a:gd name="T1" fmla="*/ 7 h 32"/>
                <a:gd name="T2" fmla="*/ 8 w 32"/>
                <a:gd name="T3" fmla="*/ 1 h 32"/>
                <a:gd name="T4" fmla="*/ 14 w 32"/>
                <a:gd name="T5" fmla="*/ 2 h 32"/>
                <a:gd name="T6" fmla="*/ 15 w 32"/>
                <a:gd name="T7" fmla="*/ 8 h 32"/>
                <a:gd name="T8" fmla="*/ 23 w 32"/>
                <a:gd name="T9" fmla="*/ 8 h 32"/>
                <a:gd name="T10" fmla="*/ 25 w 32"/>
                <a:gd name="T11" fmla="*/ 16 h 32"/>
                <a:gd name="T12" fmla="*/ 32 w 32"/>
                <a:gd name="T13" fmla="*/ 22 h 32"/>
                <a:gd name="T14" fmla="*/ 29 w 32"/>
                <a:gd name="T15" fmla="*/ 32 h 32"/>
                <a:gd name="T16" fmla="*/ 10 w 32"/>
                <a:gd name="T17" fmla="*/ 20 h 32"/>
                <a:gd name="T18" fmla="*/ 0 w 32"/>
                <a:gd name="T19" fmla="*/ 13 h 32"/>
                <a:gd name="T20" fmla="*/ 7 w 32"/>
                <a:gd name="T21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2">
                  <a:moveTo>
                    <a:pt x="7" y="7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14" y="0"/>
                    <a:pt x="14" y="2"/>
                  </a:cubicBezTo>
                  <a:cubicBezTo>
                    <a:pt x="14" y="3"/>
                    <a:pt x="14" y="8"/>
                    <a:pt x="15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10"/>
                    <a:pt x="22" y="14"/>
                    <a:pt x="25" y="16"/>
                  </a:cubicBezTo>
                  <a:cubicBezTo>
                    <a:pt x="27" y="17"/>
                    <a:pt x="32" y="20"/>
                    <a:pt x="32" y="22"/>
                  </a:cubicBezTo>
                  <a:cubicBezTo>
                    <a:pt x="31" y="24"/>
                    <a:pt x="29" y="32"/>
                    <a:pt x="29" y="32"/>
                  </a:cubicBezTo>
                  <a:cubicBezTo>
                    <a:pt x="25" y="30"/>
                    <a:pt x="14" y="24"/>
                    <a:pt x="10" y="20"/>
                  </a:cubicBezTo>
                  <a:cubicBezTo>
                    <a:pt x="8" y="17"/>
                    <a:pt x="4" y="15"/>
                    <a:pt x="0" y="13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0" name="Freeform 200"/>
            <p:cNvSpPr>
              <a:spLocks/>
            </p:cNvSpPr>
            <p:nvPr/>
          </p:nvSpPr>
          <p:spPr bwMode="auto">
            <a:xfrm>
              <a:off x="4339902" y="3525704"/>
              <a:ext cx="314325" cy="338136"/>
            </a:xfrm>
            <a:custGeom>
              <a:avLst/>
              <a:gdLst>
                <a:gd name="T0" fmla="*/ 11 w 126"/>
                <a:gd name="T1" fmla="*/ 77 h 115"/>
                <a:gd name="T2" fmla="*/ 51 w 126"/>
                <a:gd name="T3" fmla="*/ 75 h 115"/>
                <a:gd name="T4" fmla="*/ 53 w 126"/>
                <a:gd name="T5" fmla="*/ 68 h 115"/>
                <a:gd name="T6" fmla="*/ 43 w 126"/>
                <a:gd name="T7" fmla="*/ 1 h 115"/>
                <a:gd name="T8" fmla="*/ 56 w 126"/>
                <a:gd name="T9" fmla="*/ 0 h 115"/>
                <a:gd name="T10" fmla="*/ 56 w 126"/>
                <a:gd name="T11" fmla="*/ 0 h 115"/>
                <a:gd name="T12" fmla="*/ 101 w 126"/>
                <a:gd name="T13" fmla="*/ 29 h 115"/>
                <a:gd name="T14" fmla="*/ 103 w 126"/>
                <a:gd name="T15" fmla="*/ 33 h 115"/>
                <a:gd name="T16" fmla="*/ 115 w 126"/>
                <a:gd name="T17" fmla="*/ 39 h 115"/>
                <a:gd name="T18" fmla="*/ 118 w 126"/>
                <a:gd name="T19" fmla="*/ 46 h 115"/>
                <a:gd name="T20" fmla="*/ 126 w 126"/>
                <a:gd name="T21" fmla="*/ 45 h 115"/>
                <a:gd name="T22" fmla="*/ 125 w 126"/>
                <a:gd name="T23" fmla="*/ 63 h 115"/>
                <a:gd name="T24" fmla="*/ 121 w 126"/>
                <a:gd name="T25" fmla="*/ 75 h 115"/>
                <a:gd name="T26" fmla="*/ 102 w 126"/>
                <a:gd name="T27" fmla="*/ 78 h 115"/>
                <a:gd name="T28" fmla="*/ 96 w 126"/>
                <a:gd name="T29" fmla="*/ 77 h 115"/>
                <a:gd name="T30" fmla="*/ 89 w 126"/>
                <a:gd name="T31" fmla="*/ 77 h 115"/>
                <a:gd name="T32" fmla="*/ 75 w 126"/>
                <a:gd name="T33" fmla="*/ 84 h 115"/>
                <a:gd name="T34" fmla="*/ 68 w 126"/>
                <a:gd name="T35" fmla="*/ 92 h 115"/>
                <a:gd name="T36" fmla="*/ 64 w 126"/>
                <a:gd name="T37" fmla="*/ 89 h 115"/>
                <a:gd name="T38" fmla="*/ 58 w 126"/>
                <a:gd name="T39" fmla="*/ 93 h 115"/>
                <a:gd name="T40" fmla="*/ 59 w 126"/>
                <a:gd name="T41" fmla="*/ 98 h 115"/>
                <a:gd name="T42" fmla="*/ 53 w 126"/>
                <a:gd name="T43" fmla="*/ 104 h 115"/>
                <a:gd name="T44" fmla="*/ 50 w 126"/>
                <a:gd name="T45" fmla="*/ 114 h 115"/>
                <a:gd name="T46" fmla="*/ 40 w 126"/>
                <a:gd name="T47" fmla="*/ 115 h 115"/>
                <a:gd name="T48" fmla="*/ 31 w 126"/>
                <a:gd name="T49" fmla="*/ 115 h 115"/>
                <a:gd name="T50" fmla="*/ 27 w 126"/>
                <a:gd name="T51" fmla="*/ 105 h 115"/>
                <a:gd name="T52" fmla="*/ 23 w 126"/>
                <a:gd name="T53" fmla="*/ 98 h 115"/>
                <a:gd name="T54" fmla="*/ 13 w 126"/>
                <a:gd name="T55" fmla="*/ 102 h 115"/>
                <a:gd name="T56" fmla="*/ 6 w 126"/>
                <a:gd name="T57" fmla="*/ 98 h 115"/>
                <a:gd name="T58" fmla="*/ 4 w 126"/>
                <a:gd name="T59" fmla="*/ 90 h 115"/>
                <a:gd name="T60" fmla="*/ 0 w 126"/>
                <a:gd name="T61" fmla="*/ 81 h 115"/>
                <a:gd name="T62" fmla="*/ 5 w 126"/>
                <a:gd name="T63" fmla="*/ 74 h 115"/>
                <a:gd name="T64" fmla="*/ 11 w 126"/>
                <a:gd name="T65" fmla="*/ 7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115">
                  <a:moveTo>
                    <a:pt x="11" y="77"/>
                  </a:moveTo>
                  <a:cubicBezTo>
                    <a:pt x="12" y="77"/>
                    <a:pt x="51" y="75"/>
                    <a:pt x="51" y="75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29"/>
                    <a:pt x="102" y="32"/>
                    <a:pt x="103" y="33"/>
                  </a:cubicBezTo>
                  <a:cubicBezTo>
                    <a:pt x="104" y="35"/>
                    <a:pt x="113" y="38"/>
                    <a:pt x="115" y="39"/>
                  </a:cubicBezTo>
                  <a:cubicBezTo>
                    <a:pt x="118" y="40"/>
                    <a:pt x="118" y="46"/>
                    <a:pt x="118" y="46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5" y="65"/>
                    <a:pt x="123" y="75"/>
                    <a:pt x="121" y="75"/>
                  </a:cubicBezTo>
                  <a:cubicBezTo>
                    <a:pt x="119" y="75"/>
                    <a:pt x="103" y="78"/>
                    <a:pt x="102" y="78"/>
                  </a:cubicBezTo>
                  <a:cubicBezTo>
                    <a:pt x="101" y="78"/>
                    <a:pt x="98" y="77"/>
                    <a:pt x="96" y="77"/>
                  </a:cubicBezTo>
                  <a:cubicBezTo>
                    <a:pt x="93" y="77"/>
                    <a:pt x="90" y="77"/>
                    <a:pt x="89" y="77"/>
                  </a:cubicBezTo>
                  <a:cubicBezTo>
                    <a:pt x="86" y="77"/>
                    <a:pt x="77" y="82"/>
                    <a:pt x="75" y="84"/>
                  </a:cubicBezTo>
                  <a:cubicBezTo>
                    <a:pt x="73" y="86"/>
                    <a:pt x="69" y="92"/>
                    <a:pt x="68" y="92"/>
                  </a:cubicBezTo>
                  <a:cubicBezTo>
                    <a:pt x="67" y="93"/>
                    <a:pt x="64" y="89"/>
                    <a:pt x="64" y="89"/>
                  </a:cubicBezTo>
                  <a:cubicBezTo>
                    <a:pt x="64" y="89"/>
                    <a:pt x="59" y="92"/>
                    <a:pt x="58" y="93"/>
                  </a:cubicBezTo>
                  <a:cubicBezTo>
                    <a:pt x="57" y="94"/>
                    <a:pt x="61" y="97"/>
                    <a:pt x="59" y="98"/>
                  </a:cubicBezTo>
                  <a:cubicBezTo>
                    <a:pt x="58" y="99"/>
                    <a:pt x="55" y="102"/>
                    <a:pt x="53" y="104"/>
                  </a:cubicBezTo>
                  <a:cubicBezTo>
                    <a:pt x="51" y="106"/>
                    <a:pt x="50" y="114"/>
                    <a:pt x="50" y="114"/>
                  </a:cubicBezTo>
                  <a:cubicBezTo>
                    <a:pt x="48" y="114"/>
                    <a:pt x="42" y="115"/>
                    <a:pt x="40" y="115"/>
                  </a:cubicBezTo>
                  <a:cubicBezTo>
                    <a:pt x="40" y="115"/>
                    <a:pt x="36" y="115"/>
                    <a:pt x="31" y="115"/>
                  </a:cubicBezTo>
                  <a:cubicBezTo>
                    <a:pt x="32" y="114"/>
                    <a:pt x="28" y="107"/>
                    <a:pt x="27" y="105"/>
                  </a:cubicBezTo>
                  <a:cubicBezTo>
                    <a:pt x="26" y="103"/>
                    <a:pt x="24" y="98"/>
                    <a:pt x="23" y="98"/>
                  </a:cubicBezTo>
                  <a:cubicBezTo>
                    <a:pt x="21" y="98"/>
                    <a:pt x="16" y="102"/>
                    <a:pt x="13" y="102"/>
                  </a:cubicBezTo>
                  <a:cubicBezTo>
                    <a:pt x="9" y="103"/>
                    <a:pt x="7" y="99"/>
                    <a:pt x="6" y="98"/>
                  </a:cubicBezTo>
                  <a:cubicBezTo>
                    <a:pt x="6" y="98"/>
                    <a:pt x="5" y="92"/>
                    <a:pt x="4" y="90"/>
                  </a:cubicBezTo>
                  <a:cubicBezTo>
                    <a:pt x="2" y="88"/>
                    <a:pt x="0" y="81"/>
                    <a:pt x="0" y="81"/>
                  </a:cubicBezTo>
                  <a:cubicBezTo>
                    <a:pt x="3" y="80"/>
                    <a:pt x="3" y="74"/>
                    <a:pt x="5" y="74"/>
                  </a:cubicBezTo>
                  <a:cubicBezTo>
                    <a:pt x="8" y="74"/>
                    <a:pt x="9" y="77"/>
                    <a:pt x="11" y="7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1" name="Freeform 201"/>
            <p:cNvSpPr>
              <a:spLocks/>
            </p:cNvSpPr>
            <p:nvPr/>
          </p:nvSpPr>
          <p:spPr bwMode="auto">
            <a:xfrm>
              <a:off x="4317678" y="3263766"/>
              <a:ext cx="234950" cy="200025"/>
            </a:xfrm>
            <a:custGeom>
              <a:avLst/>
              <a:gdLst>
                <a:gd name="T0" fmla="*/ 2 w 93"/>
                <a:gd name="T1" fmla="*/ 66 h 70"/>
                <a:gd name="T2" fmla="*/ 10 w 93"/>
                <a:gd name="T3" fmla="*/ 64 h 70"/>
                <a:gd name="T4" fmla="*/ 25 w 93"/>
                <a:gd name="T5" fmla="*/ 53 h 70"/>
                <a:gd name="T6" fmla="*/ 29 w 93"/>
                <a:gd name="T7" fmla="*/ 44 h 70"/>
                <a:gd name="T8" fmla="*/ 25 w 93"/>
                <a:gd name="T9" fmla="*/ 43 h 70"/>
                <a:gd name="T10" fmla="*/ 26 w 93"/>
                <a:gd name="T11" fmla="*/ 36 h 70"/>
                <a:gd name="T12" fmla="*/ 36 w 93"/>
                <a:gd name="T13" fmla="*/ 22 h 70"/>
                <a:gd name="T14" fmla="*/ 51 w 93"/>
                <a:gd name="T15" fmla="*/ 12 h 70"/>
                <a:gd name="T16" fmla="*/ 56 w 93"/>
                <a:gd name="T17" fmla="*/ 2 h 70"/>
                <a:gd name="T18" fmla="*/ 59 w 93"/>
                <a:gd name="T19" fmla="*/ 0 h 70"/>
                <a:gd name="T20" fmla="*/ 61 w 93"/>
                <a:gd name="T21" fmla="*/ 0 h 70"/>
                <a:gd name="T22" fmla="*/ 64 w 93"/>
                <a:gd name="T23" fmla="*/ 3 h 70"/>
                <a:gd name="T24" fmla="*/ 73 w 93"/>
                <a:gd name="T25" fmla="*/ 4 h 70"/>
                <a:gd name="T26" fmla="*/ 78 w 93"/>
                <a:gd name="T27" fmla="*/ 2 h 70"/>
                <a:gd name="T28" fmla="*/ 82 w 93"/>
                <a:gd name="T29" fmla="*/ 6 h 70"/>
                <a:gd name="T30" fmla="*/ 86 w 93"/>
                <a:gd name="T31" fmla="*/ 5 h 70"/>
                <a:gd name="T32" fmla="*/ 86 w 93"/>
                <a:gd name="T33" fmla="*/ 5 h 70"/>
                <a:gd name="T34" fmla="*/ 88 w 93"/>
                <a:gd name="T35" fmla="*/ 16 h 70"/>
                <a:gd name="T36" fmla="*/ 93 w 93"/>
                <a:gd name="T37" fmla="*/ 25 h 70"/>
                <a:gd name="T38" fmla="*/ 92 w 93"/>
                <a:gd name="T39" fmla="*/ 30 h 70"/>
                <a:gd name="T40" fmla="*/ 74 w 93"/>
                <a:gd name="T41" fmla="*/ 33 h 70"/>
                <a:gd name="T42" fmla="*/ 73 w 93"/>
                <a:gd name="T43" fmla="*/ 40 h 70"/>
                <a:gd name="T44" fmla="*/ 64 w 93"/>
                <a:gd name="T45" fmla="*/ 43 h 70"/>
                <a:gd name="T46" fmla="*/ 61 w 93"/>
                <a:gd name="T47" fmla="*/ 49 h 70"/>
                <a:gd name="T48" fmla="*/ 48 w 93"/>
                <a:gd name="T49" fmla="*/ 51 h 70"/>
                <a:gd name="T50" fmla="*/ 36 w 93"/>
                <a:gd name="T51" fmla="*/ 59 h 70"/>
                <a:gd name="T52" fmla="*/ 35 w 93"/>
                <a:gd name="T53" fmla="*/ 69 h 70"/>
                <a:gd name="T54" fmla="*/ 0 w 93"/>
                <a:gd name="T55" fmla="*/ 70 h 70"/>
                <a:gd name="T56" fmla="*/ 2 w 93"/>
                <a:gd name="T57" fmla="*/ 6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3" h="70">
                  <a:moveTo>
                    <a:pt x="2" y="66"/>
                  </a:moveTo>
                  <a:cubicBezTo>
                    <a:pt x="3" y="64"/>
                    <a:pt x="7" y="65"/>
                    <a:pt x="10" y="64"/>
                  </a:cubicBezTo>
                  <a:cubicBezTo>
                    <a:pt x="12" y="63"/>
                    <a:pt x="23" y="57"/>
                    <a:pt x="25" y="53"/>
                  </a:cubicBezTo>
                  <a:cubicBezTo>
                    <a:pt x="27" y="49"/>
                    <a:pt x="29" y="45"/>
                    <a:pt x="29" y="44"/>
                  </a:cubicBezTo>
                  <a:cubicBezTo>
                    <a:pt x="29" y="42"/>
                    <a:pt x="25" y="45"/>
                    <a:pt x="25" y="43"/>
                  </a:cubicBezTo>
                  <a:cubicBezTo>
                    <a:pt x="25" y="41"/>
                    <a:pt x="25" y="40"/>
                    <a:pt x="26" y="36"/>
                  </a:cubicBezTo>
                  <a:cubicBezTo>
                    <a:pt x="28" y="32"/>
                    <a:pt x="32" y="25"/>
                    <a:pt x="36" y="22"/>
                  </a:cubicBezTo>
                  <a:cubicBezTo>
                    <a:pt x="40" y="19"/>
                    <a:pt x="49" y="15"/>
                    <a:pt x="51" y="12"/>
                  </a:cubicBezTo>
                  <a:cubicBezTo>
                    <a:pt x="55" y="9"/>
                    <a:pt x="56" y="3"/>
                    <a:pt x="56" y="2"/>
                  </a:cubicBezTo>
                  <a:cubicBezTo>
                    <a:pt x="56" y="1"/>
                    <a:pt x="58" y="0"/>
                    <a:pt x="59" y="0"/>
                  </a:cubicBezTo>
                  <a:cubicBezTo>
                    <a:pt x="60" y="0"/>
                    <a:pt x="60" y="0"/>
                    <a:pt x="61" y="0"/>
                  </a:cubicBezTo>
                  <a:cubicBezTo>
                    <a:pt x="62" y="0"/>
                    <a:pt x="61" y="2"/>
                    <a:pt x="64" y="3"/>
                  </a:cubicBezTo>
                  <a:cubicBezTo>
                    <a:pt x="66" y="4"/>
                    <a:pt x="70" y="4"/>
                    <a:pt x="73" y="4"/>
                  </a:cubicBezTo>
                  <a:cubicBezTo>
                    <a:pt x="75" y="4"/>
                    <a:pt x="77" y="2"/>
                    <a:pt x="78" y="2"/>
                  </a:cubicBezTo>
                  <a:cubicBezTo>
                    <a:pt x="79" y="1"/>
                    <a:pt x="80" y="6"/>
                    <a:pt x="82" y="6"/>
                  </a:cubicBezTo>
                  <a:cubicBezTo>
                    <a:pt x="83" y="6"/>
                    <a:pt x="84" y="5"/>
                    <a:pt x="86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5"/>
                    <a:pt x="88" y="13"/>
                    <a:pt x="88" y="16"/>
                  </a:cubicBezTo>
                  <a:cubicBezTo>
                    <a:pt x="88" y="20"/>
                    <a:pt x="93" y="23"/>
                    <a:pt x="93" y="25"/>
                  </a:cubicBezTo>
                  <a:cubicBezTo>
                    <a:pt x="93" y="26"/>
                    <a:pt x="92" y="30"/>
                    <a:pt x="92" y="30"/>
                  </a:cubicBezTo>
                  <a:cubicBezTo>
                    <a:pt x="92" y="30"/>
                    <a:pt x="76" y="32"/>
                    <a:pt x="74" y="33"/>
                  </a:cubicBezTo>
                  <a:cubicBezTo>
                    <a:pt x="72" y="35"/>
                    <a:pt x="75" y="40"/>
                    <a:pt x="73" y="40"/>
                  </a:cubicBezTo>
                  <a:cubicBezTo>
                    <a:pt x="71" y="41"/>
                    <a:pt x="67" y="43"/>
                    <a:pt x="64" y="43"/>
                  </a:cubicBezTo>
                  <a:cubicBezTo>
                    <a:pt x="62" y="43"/>
                    <a:pt x="63" y="48"/>
                    <a:pt x="61" y="49"/>
                  </a:cubicBezTo>
                  <a:cubicBezTo>
                    <a:pt x="60" y="51"/>
                    <a:pt x="51" y="51"/>
                    <a:pt x="48" y="51"/>
                  </a:cubicBezTo>
                  <a:cubicBezTo>
                    <a:pt x="45" y="52"/>
                    <a:pt x="36" y="59"/>
                    <a:pt x="36" y="5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" y="68"/>
                    <a:pt x="1" y="67"/>
                    <a:pt x="2" y="6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2" name="Freeform 202"/>
            <p:cNvSpPr>
              <a:spLocks/>
            </p:cNvSpPr>
            <p:nvPr/>
          </p:nvSpPr>
          <p:spPr bwMode="auto">
            <a:xfrm>
              <a:off x="4312915" y="3870191"/>
              <a:ext cx="57150" cy="68263"/>
            </a:xfrm>
            <a:custGeom>
              <a:avLst/>
              <a:gdLst>
                <a:gd name="T0" fmla="*/ 4 w 22"/>
                <a:gd name="T1" fmla="*/ 18 h 24"/>
                <a:gd name="T2" fmla="*/ 2 w 22"/>
                <a:gd name="T3" fmla="*/ 12 h 24"/>
                <a:gd name="T4" fmla="*/ 0 w 22"/>
                <a:gd name="T5" fmla="*/ 7 h 24"/>
                <a:gd name="T6" fmla="*/ 6 w 22"/>
                <a:gd name="T7" fmla="*/ 4 h 24"/>
                <a:gd name="T8" fmla="*/ 12 w 22"/>
                <a:gd name="T9" fmla="*/ 0 h 24"/>
                <a:gd name="T10" fmla="*/ 19 w 22"/>
                <a:gd name="T11" fmla="*/ 3 h 24"/>
                <a:gd name="T12" fmla="*/ 22 w 22"/>
                <a:gd name="T13" fmla="*/ 12 h 24"/>
                <a:gd name="T14" fmla="*/ 21 w 22"/>
                <a:gd name="T15" fmla="*/ 18 h 24"/>
                <a:gd name="T16" fmla="*/ 14 w 22"/>
                <a:gd name="T17" fmla="*/ 24 h 24"/>
                <a:gd name="T18" fmla="*/ 10 w 22"/>
                <a:gd name="T19" fmla="*/ 22 h 24"/>
                <a:gd name="T20" fmla="*/ 4 w 22"/>
                <a:gd name="T2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4">
                  <a:moveTo>
                    <a:pt x="4" y="18"/>
                  </a:moveTo>
                  <a:cubicBezTo>
                    <a:pt x="4" y="17"/>
                    <a:pt x="3" y="14"/>
                    <a:pt x="2" y="12"/>
                  </a:cubicBezTo>
                  <a:cubicBezTo>
                    <a:pt x="2" y="12"/>
                    <a:pt x="1" y="10"/>
                    <a:pt x="0" y="7"/>
                  </a:cubicBezTo>
                  <a:cubicBezTo>
                    <a:pt x="0" y="7"/>
                    <a:pt x="4" y="6"/>
                    <a:pt x="6" y="4"/>
                  </a:cubicBezTo>
                  <a:cubicBezTo>
                    <a:pt x="7" y="3"/>
                    <a:pt x="7" y="0"/>
                    <a:pt x="12" y="0"/>
                  </a:cubicBezTo>
                  <a:cubicBezTo>
                    <a:pt x="18" y="0"/>
                    <a:pt x="19" y="1"/>
                    <a:pt x="19" y="3"/>
                  </a:cubicBezTo>
                  <a:cubicBezTo>
                    <a:pt x="19" y="4"/>
                    <a:pt x="21" y="11"/>
                    <a:pt x="22" y="1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3"/>
                    <a:pt x="11" y="22"/>
                    <a:pt x="10" y="22"/>
                  </a:cubicBezTo>
                  <a:cubicBezTo>
                    <a:pt x="7" y="20"/>
                    <a:pt x="6" y="20"/>
                    <a:pt x="4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3" name="Freeform 203"/>
            <p:cNvSpPr>
              <a:spLocks/>
            </p:cNvSpPr>
            <p:nvPr/>
          </p:nvSpPr>
          <p:spPr bwMode="auto">
            <a:xfrm>
              <a:off x="4284340" y="3806691"/>
              <a:ext cx="138113" cy="120651"/>
            </a:xfrm>
            <a:custGeom>
              <a:avLst/>
              <a:gdLst>
                <a:gd name="T0" fmla="*/ 8 w 55"/>
                <a:gd name="T1" fmla="*/ 23 h 40"/>
                <a:gd name="T2" fmla="*/ 0 w 55"/>
                <a:gd name="T3" fmla="*/ 14 h 40"/>
                <a:gd name="T4" fmla="*/ 5 w 55"/>
                <a:gd name="T5" fmla="*/ 9 h 40"/>
                <a:gd name="T6" fmla="*/ 10 w 55"/>
                <a:gd name="T7" fmla="*/ 8 h 40"/>
                <a:gd name="T8" fmla="*/ 12 w 55"/>
                <a:gd name="T9" fmla="*/ 1 h 40"/>
                <a:gd name="T10" fmla="*/ 27 w 55"/>
                <a:gd name="T11" fmla="*/ 2 h 40"/>
                <a:gd name="T12" fmla="*/ 34 w 55"/>
                <a:gd name="T13" fmla="*/ 6 h 40"/>
                <a:gd name="T14" fmla="*/ 44 w 55"/>
                <a:gd name="T15" fmla="*/ 2 h 40"/>
                <a:gd name="T16" fmla="*/ 48 w 55"/>
                <a:gd name="T17" fmla="*/ 9 h 40"/>
                <a:gd name="T18" fmla="*/ 52 w 55"/>
                <a:gd name="T19" fmla="*/ 19 h 40"/>
                <a:gd name="T20" fmla="*/ 54 w 55"/>
                <a:gd name="T21" fmla="*/ 29 h 40"/>
                <a:gd name="T22" fmla="*/ 52 w 55"/>
                <a:gd name="T23" fmla="*/ 36 h 40"/>
                <a:gd name="T24" fmla="*/ 49 w 55"/>
                <a:gd name="T25" fmla="*/ 40 h 40"/>
                <a:gd name="T26" fmla="*/ 41 w 55"/>
                <a:gd name="T27" fmla="*/ 40 h 40"/>
                <a:gd name="T28" fmla="*/ 40 w 55"/>
                <a:gd name="T29" fmla="*/ 34 h 40"/>
                <a:gd name="T30" fmla="*/ 34 w 55"/>
                <a:gd name="T31" fmla="*/ 33 h 40"/>
                <a:gd name="T32" fmla="*/ 31 w 55"/>
                <a:gd name="T33" fmla="*/ 24 h 40"/>
                <a:gd name="T34" fmla="*/ 24 w 55"/>
                <a:gd name="T35" fmla="*/ 21 h 40"/>
                <a:gd name="T36" fmla="*/ 18 w 55"/>
                <a:gd name="T37" fmla="*/ 25 h 40"/>
                <a:gd name="T38" fmla="*/ 12 w 55"/>
                <a:gd name="T39" fmla="*/ 28 h 40"/>
                <a:gd name="T40" fmla="*/ 8 w 55"/>
                <a:gd name="T41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40">
                  <a:moveTo>
                    <a:pt x="8" y="23"/>
                  </a:moveTo>
                  <a:cubicBezTo>
                    <a:pt x="7" y="21"/>
                    <a:pt x="2" y="16"/>
                    <a:pt x="0" y="14"/>
                  </a:cubicBezTo>
                  <a:cubicBezTo>
                    <a:pt x="0" y="14"/>
                    <a:pt x="3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9" y="1"/>
                    <a:pt x="12" y="1"/>
                  </a:cubicBezTo>
                  <a:cubicBezTo>
                    <a:pt x="14" y="0"/>
                    <a:pt x="26" y="1"/>
                    <a:pt x="27" y="2"/>
                  </a:cubicBezTo>
                  <a:cubicBezTo>
                    <a:pt x="28" y="3"/>
                    <a:pt x="30" y="7"/>
                    <a:pt x="34" y="6"/>
                  </a:cubicBezTo>
                  <a:cubicBezTo>
                    <a:pt x="37" y="6"/>
                    <a:pt x="42" y="2"/>
                    <a:pt x="44" y="2"/>
                  </a:cubicBezTo>
                  <a:cubicBezTo>
                    <a:pt x="45" y="2"/>
                    <a:pt x="47" y="7"/>
                    <a:pt x="48" y="9"/>
                  </a:cubicBezTo>
                  <a:cubicBezTo>
                    <a:pt x="49" y="11"/>
                    <a:pt x="53" y="18"/>
                    <a:pt x="52" y="19"/>
                  </a:cubicBezTo>
                  <a:cubicBezTo>
                    <a:pt x="52" y="21"/>
                    <a:pt x="52" y="28"/>
                    <a:pt x="54" y="29"/>
                  </a:cubicBezTo>
                  <a:cubicBezTo>
                    <a:pt x="55" y="31"/>
                    <a:pt x="53" y="36"/>
                    <a:pt x="52" y="36"/>
                  </a:cubicBezTo>
                  <a:cubicBezTo>
                    <a:pt x="50" y="36"/>
                    <a:pt x="49" y="39"/>
                    <a:pt x="49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35"/>
                    <a:pt x="40" y="34"/>
                  </a:cubicBezTo>
                  <a:cubicBezTo>
                    <a:pt x="40" y="32"/>
                    <a:pt x="35" y="33"/>
                    <a:pt x="34" y="33"/>
                  </a:cubicBezTo>
                  <a:cubicBezTo>
                    <a:pt x="33" y="32"/>
                    <a:pt x="31" y="25"/>
                    <a:pt x="31" y="24"/>
                  </a:cubicBezTo>
                  <a:cubicBezTo>
                    <a:pt x="31" y="22"/>
                    <a:pt x="30" y="21"/>
                    <a:pt x="24" y="21"/>
                  </a:cubicBezTo>
                  <a:cubicBezTo>
                    <a:pt x="19" y="21"/>
                    <a:pt x="19" y="24"/>
                    <a:pt x="18" y="25"/>
                  </a:cubicBezTo>
                  <a:cubicBezTo>
                    <a:pt x="16" y="27"/>
                    <a:pt x="12" y="28"/>
                    <a:pt x="12" y="28"/>
                  </a:cubicBezTo>
                  <a:cubicBezTo>
                    <a:pt x="11" y="26"/>
                    <a:pt x="9" y="23"/>
                    <a:pt x="8" y="2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4" name="Freeform 204"/>
            <p:cNvSpPr>
              <a:spLocks/>
            </p:cNvSpPr>
            <p:nvPr/>
          </p:nvSpPr>
          <p:spPr bwMode="auto">
            <a:xfrm>
              <a:off x="4244653" y="3462204"/>
              <a:ext cx="160337" cy="146050"/>
            </a:xfrm>
            <a:custGeom>
              <a:avLst/>
              <a:gdLst>
                <a:gd name="T0" fmla="*/ 16 w 64"/>
                <a:gd name="T1" fmla="*/ 23 h 50"/>
                <a:gd name="T2" fmla="*/ 19 w 64"/>
                <a:gd name="T3" fmla="*/ 11 h 50"/>
                <a:gd name="T4" fmla="*/ 26 w 64"/>
                <a:gd name="T5" fmla="*/ 7 h 50"/>
                <a:gd name="T6" fmla="*/ 29 w 64"/>
                <a:gd name="T7" fmla="*/ 1 h 50"/>
                <a:gd name="T8" fmla="*/ 64 w 64"/>
                <a:gd name="T9" fmla="*/ 0 h 50"/>
                <a:gd name="T10" fmla="*/ 64 w 64"/>
                <a:gd name="T11" fmla="*/ 3 h 50"/>
                <a:gd name="T12" fmla="*/ 64 w 64"/>
                <a:gd name="T13" fmla="*/ 13 h 50"/>
                <a:gd name="T14" fmla="*/ 38 w 64"/>
                <a:gd name="T15" fmla="*/ 13 h 50"/>
                <a:gd name="T16" fmla="*/ 38 w 64"/>
                <a:gd name="T17" fmla="*/ 33 h 50"/>
                <a:gd name="T18" fmla="*/ 31 w 64"/>
                <a:gd name="T19" fmla="*/ 35 h 50"/>
                <a:gd name="T20" fmla="*/ 31 w 64"/>
                <a:gd name="T21" fmla="*/ 50 h 50"/>
                <a:gd name="T22" fmla="*/ 0 w 64"/>
                <a:gd name="T23" fmla="*/ 49 h 50"/>
                <a:gd name="T24" fmla="*/ 7 w 64"/>
                <a:gd name="T25" fmla="*/ 35 h 50"/>
                <a:gd name="T26" fmla="*/ 16 w 64"/>
                <a:gd name="T27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50">
                  <a:moveTo>
                    <a:pt x="16" y="23"/>
                  </a:moveTo>
                  <a:cubicBezTo>
                    <a:pt x="18" y="22"/>
                    <a:pt x="18" y="13"/>
                    <a:pt x="19" y="11"/>
                  </a:cubicBezTo>
                  <a:cubicBezTo>
                    <a:pt x="21" y="9"/>
                    <a:pt x="24" y="8"/>
                    <a:pt x="26" y="7"/>
                  </a:cubicBezTo>
                  <a:cubicBezTo>
                    <a:pt x="27" y="7"/>
                    <a:pt x="28" y="3"/>
                    <a:pt x="29" y="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4" y="33"/>
                    <a:pt x="31" y="35"/>
                  </a:cubicBezTo>
                  <a:cubicBezTo>
                    <a:pt x="28" y="37"/>
                    <a:pt x="31" y="50"/>
                    <a:pt x="31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4"/>
                    <a:pt x="5" y="37"/>
                    <a:pt x="7" y="35"/>
                  </a:cubicBezTo>
                  <a:cubicBezTo>
                    <a:pt x="8" y="32"/>
                    <a:pt x="14" y="25"/>
                    <a:pt x="16" y="2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5" name="Freeform 205"/>
            <p:cNvSpPr>
              <a:spLocks/>
            </p:cNvSpPr>
            <p:nvPr/>
          </p:nvSpPr>
          <p:spPr bwMode="auto">
            <a:xfrm>
              <a:off x="4249415" y="3806691"/>
              <a:ext cx="63500" cy="42863"/>
            </a:xfrm>
            <a:custGeom>
              <a:avLst/>
              <a:gdLst>
                <a:gd name="T0" fmla="*/ 4 w 25"/>
                <a:gd name="T1" fmla="*/ 8 h 14"/>
                <a:gd name="T2" fmla="*/ 0 w 25"/>
                <a:gd name="T3" fmla="*/ 3 h 14"/>
                <a:gd name="T4" fmla="*/ 11 w 25"/>
                <a:gd name="T5" fmla="*/ 0 h 14"/>
                <a:gd name="T6" fmla="*/ 25 w 25"/>
                <a:gd name="T7" fmla="*/ 1 h 14"/>
                <a:gd name="T8" fmla="*/ 23 w 25"/>
                <a:gd name="T9" fmla="*/ 8 h 14"/>
                <a:gd name="T10" fmla="*/ 18 w 25"/>
                <a:gd name="T11" fmla="*/ 9 h 14"/>
                <a:gd name="T12" fmla="*/ 13 w 25"/>
                <a:gd name="T13" fmla="*/ 14 h 14"/>
                <a:gd name="T14" fmla="*/ 12 w 25"/>
                <a:gd name="T15" fmla="*/ 14 h 14"/>
                <a:gd name="T16" fmla="*/ 10 w 25"/>
                <a:gd name="T17" fmla="*/ 8 h 14"/>
                <a:gd name="T18" fmla="*/ 4 w 25"/>
                <a:gd name="T1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4">
                  <a:moveTo>
                    <a:pt x="4" y="8"/>
                  </a:moveTo>
                  <a:cubicBezTo>
                    <a:pt x="3" y="8"/>
                    <a:pt x="1" y="5"/>
                    <a:pt x="0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1"/>
                    <a:pt x="24" y="7"/>
                    <a:pt x="23" y="8"/>
                  </a:cubicBezTo>
                  <a:cubicBezTo>
                    <a:pt x="22" y="9"/>
                    <a:pt x="19" y="8"/>
                    <a:pt x="18" y="9"/>
                  </a:cubicBezTo>
                  <a:cubicBezTo>
                    <a:pt x="16" y="9"/>
                    <a:pt x="13" y="14"/>
                    <a:pt x="13" y="14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1" y="12"/>
                    <a:pt x="9" y="10"/>
                    <a:pt x="10" y="8"/>
                  </a:cubicBezTo>
                  <a:cubicBezTo>
                    <a:pt x="10" y="6"/>
                    <a:pt x="6" y="8"/>
                    <a:pt x="4" y="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6" name="Freeform 206"/>
            <p:cNvSpPr>
              <a:spLocks/>
            </p:cNvSpPr>
            <p:nvPr/>
          </p:nvSpPr>
          <p:spPr bwMode="auto">
            <a:xfrm>
              <a:off x="4236715" y="3714616"/>
              <a:ext cx="115888" cy="103188"/>
            </a:xfrm>
            <a:custGeom>
              <a:avLst/>
              <a:gdLst>
                <a:gd name="T0" fmla="*/ 14 w 46"/>
                <a:gd name="T1" fmla="*/ 26 h 34"/>
                <a:gd name="T2" fmla="*/ 6 w 46"/>
                <a:gd name="T3" fmla="*/ 22 h 34"/>
                <a:gd name="T4" fmla="*/ 3 w 46"/>
                <a:gd name="T5" fmla="*/ 17 h 34"/>
                <a:gd name="T6" fmla="*/ 0 w 46"/>
                <a:gd name="T7" fmla="*/ 15 h 34"/>
                <a:gd name="T8" fmla="*/ 7 w 46"/>
                <a:gd name="T9" fmla="*/ 4 h 34"/>
                <a:gd name="T10" fmla="*/ 8 w 46"/>
                <a:gd name="T11" fmla="*/ 0 h 34"/>
                <a:gd name="T12" fmla="*/ 14 w 46"/>
                <a:gd name="T13" fmla="*/ 1 h 34"/>
                <a:gd name="T14" fmla="*/ 23 w 46"/>
                <a:gd name="T15" fmla="*/ 1 h 34"/>
                <a:gd name="T16" fmla="*/ 40 w 46"/>
                <a:gd name="T17" fmla="*/ 16 h 34"/>
                <a:gd name="T18" fmla="*/ 44 w 46"/>
                <a:gd name="T19" fmla="*/ 25 h 34"/>
                <a:gd name="T20" fmla="*/ 46 w 46"/>
                <a:gd name="T21" fmla="*/ 33 h 34"/>
                <a:gd name="T22" fmla="*/ 31 w 46"/>
                <a:gd name="T23" fmla="*/ 32 h 34"/>
                <a:gd name="T24" fmla="*/ 17 w 46"/>
                <a:gd name="T25" fmla="*/ 31 h 34"/>
                <a:gd name="T26" fmla="*/ 6 w 46"/>
                <a:gd name="T27" fmla="*/ 34 h 34"/>
                <a:gd name="T28" fmla="*/ 5 w 46"/>
                <a:gd name="T29" fmla="*/ 30 h 34"/>
                <a:gd name="T30" fmla="*/ 14 w 46"/>
                <a:gd name="T3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34">
                  <a:moveTo>
                    <a:pt x="14" y="26"/>
                  </a:moveTo>
                  <a:cubicBezTo>
                    <a:pt x="14" y="21"/>
                    <a:pt x="9" y="24"/>
                    <a:pt x="6" y="22"/>
                  </a:cubicBezTo>
                  <a:cubicBezTo>
                    <a:pt x="3" y="20"/>
                    <a:pt x="3" y="17"/>
                    <a:pt x="3" y="17"/>
                  </a:cubicBezTo>
                  <a:cubicBezTo>
                    <a:pt x="3" y="16"/>
                    <a:pt x="0" y="16"/>
                    <a:pt x="0" y="15"/>
                  </a:cubicBezTo>
                  <a:cubicBezTo>
                    <a:pt x="0" y="13"/>
                    <a:pt x="6" y="8"/>
                    <a:pt x="7" y="4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8" y="0"/>
                    <a:pt x="13" y="2"/>
                    <a:pt x="14" y="1"/>
                  </a:cubicBezTo>
                  <a:cubicBezTo>
                    <a:pt x="16" y="1"/>
                    <a:pt x="21" y="0"/>
                    <a:pt x="23" y="1"/>
                  </a:cubicBezTo>
                  <a:cubicBezTo>
                    <a:pt x="26" y="2"/>
                    <a:pt x="37" y="17"/>
                    <a:pt x="40" y="16"/>
                  </a:cubicBezTo>
                  <a:cubicBezTo>
                    <a:pt x="40" y="16"/>
                    <a:pt x="42" y="23"/>
                    <a:pt x="44" y="25"/>
                  </a:cubicBezTo>
                  <a:cubicBezTo>
                    <a:pt x="45" y="27"/>
                    <a:pt x="46" y="33"/>
                    <a:pt x="46" y="33"/>
                  </a:cubicBezTo>
                  <a:cubicBezTo>
                    <a:pt x="45" y="32"/>
                    <a:pt x="33" y="31"/>
                    <a:pt x="31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3"/>
                    <a:pt x="5" y="31"/>
                    <a:pt x="5" y="30"/>
                  </a:cubicBezTo>
                  <a:cubicBezTo>
                    <a:pt x="5" y="27"/>
                    <a:pt x="15" y="27"/>
                    <a:pt x="14" y="2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7" name="Freeform 207"/>
            <p:cNvSpPr>
              <a:spLocks/>
            </p:cNvSpPr>
            <p:nvPr/>
          </p:nvSpPr>
          <p:spPr bwMode="auto">
            <a:xfrm>
              <a:off x="4239889" y="3473316"/>
              <a:ext cx="238125" cy="288925"/>
            </a:xfrm>
            <a:custGeom>
              <a:avLst/>
              <a:gdLst>
                <a:gd name="T0" fmla="*/ 5 w 94"/>
                <a:gd name="T1" fmla="*/ 51 h 101"/>
                <a:gd name="T2" fmla="*/ 0 w 94"/>
                <a:gd name="T3" fmla="*/ 53 h 101"/>
                <a:gd name="T4" fmla="*/ 0 w 94"/>
                <a:gd name="T5" fmla="*/ 49 h 101"/>
                <a:gd name="T6" fmla="*/ 1 w 94"/>
                <a:gd name="T7" fmla="*/ 46 h 101"/>
                <a:gd name="T8" fmla="*/ 32 w 94"/>
                <a:gd name="T9" fmla="*/ 47 h 101"/>
                <a:gd name="T10" fmla="*/ 32 w 94"/>
                <a:gd name="T11" fmla="*/ 32 h 101"/>
                <a:gd name="T12" fmla="*/ 39 w 94"/>
                <a:gd name="T13" fmla="*/ 30 h 101"/>
                <a:gd name="T14" fmla="*/ 39 w 94"/>
                <a:gd name="T15" fmla="*/ 10 h 101"/>
                <a:gd name="T16" fmla="*/ 65 w 94"/>
                <a:gd name="T17" fmla="*/ 10 h 101"/>
                <a:gd name="T18" fmla="*/ 65 w 94"/>
                <a:gd name="T19" fmla="*/ 0 h 101"/>
                <a:gd name="T20" fmla="*/ 94 w 94"/>
                <a:gd name="T21" fmla="*/ 19 h 101"/>
                <a:gd name="T22" fmla="*/ 81 w 94"/>
                <a:gd name="T23" fmla="*/ 20 h 101"/>
                <a:gd name="T24" fmla="*/ 91 w 94"/>
                <a:gd name="T25" fmla="*/ 87 h 101"/>
                <a:gd name="T26" fmla="*/ 89 w 94"/>
                <a:gd name="T27" fmla="*/ 94 h 101"/>
                <a:gd name="T28" fmla="*/ 49 w 94"/>
                <a:gd name="T29" fmla="*/ 96 h 101"/>
                <a:gd name="T30" fmla="*/ 43 w 94"/>
                <a:gd name="T31" fmla="*/ 93 h 101"/>
                <a:gd name="T32" fmla="*/ 38 w 94"/>
                <a:gd name="T33" fmla="*/ 100 h 101"/>
                <a:gd name="T34" fmla="*/ 21 w 94"/>
                <a:gd name="T35" fmla="*/ 85 h 101"/>
                <a:gd name="T36" fmla="*/ 12 w 94"/>
                <a:gd name="T37" fmla="*/ 85 h 101"/>
                <a:gd name="T38" fmla="*/ 6 w 94"/>
                <a:gd name="T39" fmla="*/ 84 h 101"/>
                <a:gd name="T40" fmla="*/ 8 w 94"/>
                <a:gd name="T41" fmla="*/ 78 h 101"/>
                <a:gd name="T42" fmla="*/ 5 w 94"/>
                <a:gd name="T43" fmla="*/ 64 h 101"/>
                <a:gd name="T44" fmla="*/ 6 w 94"/>
                <a:gd name="T45" fmla="*/ 58 h 101"/>
                <a:gd name="T46" fmla="*/ 5 w 94"/>
                <a:gd name="T47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101">
                  <a:moveTo>
                    <a:pt x="5" y="51"/>
                  </a:moveTo>
                  <a:cubicBezTo>
                    <a:pt x="5" y="49"/>
                    <a:pt x="0" y="54"/>
                    <a:pt x="0" y="53"/>
                  </a:cubicBezTo>
                  <a:cubicBezTo>
                    <a:pt x="0" y="51"/>
                    <a:pt x="0" y="51"/>
                    <a:pt x="0" y="49"/>
                  </a:cubicBezTo>
                  <a:cubicBezTo>
                    <a:pt x="0" y="48"/>
                    <a:pt x="1" y="47"/>
                    <a:pt x="1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29" y="34"/>
                    <a:pt x="32" y="32"/>
                  </a:cubicBezTo>
                  <a:cubicBezTo>
                    <a:pt x="35" y="30"/>
                    <a:pt x="39" y="30"/>
                    <a:pt x="39" y="3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89" y="94"/>
                    <a:pt x="89" y="94"/>
                    <a:pt x="89" y="94"/>
                  </a:cubicBezTo>
                  <a:cubicBezTo>
                    <a:pt x="89" y="94"/>
                    <a:pt x="50" y="96"/>
                    <a:pt x="49" y="96"/>
                  </a:cubicBezTo>
                  <a:cubicBezTo>
                    <a:pt x="47" y="96"/>
                    <a:pt x="46" y="93"/>
                    <a:pt x="43" y="93"/>
                  </a:cubicBezTo>
                  <a:cubicBezTo>
                    <a:pt x="41" y="93"/>
                    <a:pt x="41" y="99"/>
                    <a:pt x="38" y="100"/>
                  </a:cubicBezTo>
                  <a:cubicBezTo>
                    <a:pt x="35" y="101"/>
                    <a:pt x="24" y="86"/>
                    <a:pt x="21" y="85"/>
                  </a:cubicBezTo>
                  <a:cubicBezTo>
                    <a:pt x="19" y="84"/>
                    <a:pt x="14" y="85"/>
                    <a:pt x="12" y="85"/>
                  </a:cubicBezTo>
                  <a:cubicBezTo>
                    <a:pt x="11" y="86"/>
                    <a:pt x="6" y="84"/>
                    <a:pt x="6" y="84"/>
                  </a:cubicBezTo>
                  <a:cubicBezTo>
                    <a:pt x="7" y="82"/>
                    <a:pt x="7" y="80"/>
                    <a:pt x="8" y="78"/>
                  </a:cubicBezTo>
                  <a:cubicBezTo>
                    <a:pt x="10" y="74"/>
                    <a:pt x="5" y="67"/>
                    <a:pt x="5" y="64"/>
                  </a:cubicBezTo>
                  <a:cubicBezTo>
                    <a:pt x="5" y="61"/>
                    <a:pt x="3" y="61"/>
                    <a:pt x="6" y="58"/>
                  </a:cubicBezTo>
                  <a:cubicBezTo>
                    <a:pt x="9" y="56"/>
                    <a:pt x="5" y="53"/>
                    <a:pt x="5" y="5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8" name="Freeform 208"/>
            <p:cNvSpPr>
              <a:spLocks/>
            </p:cNvSpPr>
            <p:nvPr/>
          </p:nvSpPr>
          <p:spPr bwMode="auto">
            <a:xfrm>
              <a:off x="4216078" y="1958841"/>
              <a:ext cx="23812" cy="25400"/>
            </a:xfrm>
            <a:custGeom>
              <a:avLst/>
              <a:gdLst>
                <a:gd name="T0" fmla="*/ 1 w 12"/>
                <a:gd name="T1" fmla="*/ 7 h 9"/>
                <a:gd name="T2" fmla="*/ 1 w 12"/>
                <a:gd name="T3" fmla="*/ 1 h 9"/>
                <a:gd name="T4" fmla="*/ 6 w 12"/>
                <a:gd name="T5" fmla="*/ 0 h 9"/>
                <a:gd name="T6" fmla="*/ 11 w 12"/>
                <a:gd name="T7" fmla="*/ 5 h 9"/>
                <a:gd name="T8" fmla="*/ 8 w 12"/>
                <a:gd name="T9" fmla="*/ 9 h 9"/>
                <a:gd name="T10" fmla="*/ 1 w 12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1" y="7"/>
                  </a:moveTo>
                  <a:cubicBezTo>
                    <a:pt x="1" y="6"/>
                    <a:pt x="0" y="1"/>
                    <a:pt x="1" y="1"/>
                  </a:cubicBezTo>
                  <a:cubicBezTo>
                    <a:pt x="2" y="1"/>
                    <a:pt x="6" y="0"/>
                    <a:pt x="6" y="0"/>
                  </a:cubicBezTo>
                  <a:cubicBezTo>
                    <a:pt x="6" y="0"/>
                    <a:pt x="9" y="4"/>
                    <a:pt x="11" y="5"/>
                  </a:cubicBezTo>
                  <a:cubicBezTo>
                    <a:pt x="12" y="5"/>
                    <a:pt x="10" y="9"/>
                    <a:pt x="8" y="9"/>
                  </a:cubicBezTo>
                  <a:cubicBezTo>
                    <a:pt x="7" y="8"/>
                    <a:pt x="1" y="8"/>
                    <a:pt x="1" y="7"/>
                  </a:cubicBezTo>
                  <a:close/>
                </a:path>
              </a:pathLst>
            </a:custGeom>
            <a:solidFill>
              <a:srgbClr val="C5E2FF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79" name="Freeform 209"/>
            <p:cNvSpPr>
              <a:spLocks/>
            </p:cNvSpPr>
            <p:nvPr/>
          </p:nvSpPr>
          <p:spPr bwMode="auto">
            <a:xfrm>
              <a:off x="4192265" y="1785804"/>
              <a:ext cx="47625" cy="57150"/>
            </a:xfrm>
            <a:custGeom>
              <a:avLst/>
              <a:gdLst>
                <a:gd name="T0" fmla="*/ 2 w 18"/>
                <a:gd name="T1" fmla="*/ 17 h 19"/>
                <a:gd name="T2" fmla="*/ 3 w 18"/>
                <a:gd name="T3" fmla="*/ 12 h 19"/>
                <a:gd name="T4" fmla="*/ 6 w 18"/>
                <a:gd name="T5" fmla="*/ 11 h 19"/>
                <a:gd name="T6" fmla="*/ 9 w 18"/>
                <a:gd name="T7" fmla="*/ 6 h 19"/>
                <a:gd name="T8" fmla="*/ 17 w 18"/>
                <a:gd name="T9" fmla="*/ 1 h 19"/>
                <a:gd name="T10" fmla="*/ 12 w 18"/>
                <a:gd name="T11" fmla="*/ 9 h 19"/>
                <a:gd name="T12" fmla="*/ 7 w 18"/>
                <a:gd name="T13" fmla="*/ 18 h 19"/>
                <a:gd name="T14" fmla="*/ 2 w 18"/>
                <a:gd name="T1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9">
                  <a:moveTo>
                    <a:pt x="2" y="17"/>
                  </a:moveTo>
                  <a:cubicBezTo>
                    <a:pt x="0" y="17"/>
                    <a:pt x="2" y="13"/>
                    <a:pt x="3" y="12"/>
                  </a:cubicBezTo>
                  <a:cubicBezTo>
                    <a:pt x="3" y="12"/>
                    <a:pt x="5" y="11"/>
                    <a:pt x="6" y="11"/>
                  </a:cubicBezTo>
                  <a:cubicBezTo>
                    <a:pt x="7" y="11"/>
                    <a:pt x="8" y="8"/>
                    <a:pt x="9" y="6"/>
                  </a:cubicBezTo>
                  <a:cubicBezTo>
                    <a:pt x="10" y="4"/>
                    <a:pt x="16" y="0"/>
                    <a:pt x="17" y="1"/>
                  </a:cubicBezTo>
                  <a:cubicBezTo>
                    <a:pt x="18" y="2"/>
                    <a:pt x="14" y="7"/>
                    <a:pt x="12" y="9"/>
                  </a:cubicBezTo>
                  <a:cubicBezTo>
                    <a:pt x="11" y="10"/>
                    <a:pt x="8" y="17"/>
                    <a:pt x="7" y="18"/>
                  </a:cubicBezTo>
                  <a:cubicBezTo>
                    <a:pt x="6" y="19"/>
                    <a:pt x="4" y="17"/>
                    <a:pt x="2" y="17"/>
                  </a:cubicBezTo>
                  <a:close/>
                </a:path>
              </a:pathLst>
            </a:custGeom>
            <a:solidFill>
              <a:srgbClr val="C5E2FF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0" name="Freeform 210"/>
            <p:cNvSpPr>
              <a:spLocks/>
            </p:cNvSpPr>
            <p:nvPr/>
          </p:nvSpPr>
          <p:spPr bwMode="auto">
            <a:xfrm>
              <a:off x="4103365" y="2328730"/>
              <a:ext cx="209550" cy="119062"/>
            </a:xfrm>
            <a:custGeom>
              <a:avLst/>
              <a:gdLst>
                <a:gd name="T0" fmla="*/ 6 w 86"/>
                <a:gd name="T1" fmla="*/ 6 h 41"/>
                <a:gd name="T2" fmla="*/ 13 w 86"/>
                <a:gd name="T3" fmla="*/ 7 h 41"/>
                <a:gd name="T4" fmla="*/ 15 w 86"/>
                <a:gd name="T5" fmla="*/ 1 h 41"/>
                <a:gd name="T6" fmla="*/ 26 w 86"/>
                <a:gd name="T7" fmla="*/ 8 h 41"/>
                <a:gd name="T8" fmla="*/ 25 w 86"/>
                <a:gd name="T9" fmla="*/ 14 h 41"/>
                <a:gd name="T10" fmla="*/ 26 w 86"/>
                <a:gd name="T11" fmla="*/ 18 h 41"/>
                <a:gd name="T12" fmla="*/ 30 w 86"/>
                <a:gd name="T13" fmla="*/ 12 h 41"/>
                <a:gd name="T14" fmla="*/ 33 w 86"/>
                <a:gd name="T15" fmla="*/ 11 h 41"/>
                <a:gd name="T16" fmla="*/ 34 w 86"/>
                <a:gd name="T17" fmla="*/ 6 h 41"/>
                <a:gd name="T18" fmla="*/ 40 w 86"/>
                <a:gd name="T19" fmla="*/ 10 h 41"/>
                <a:gd name="T20" fmla="*/ 42 w 86"/>
                <a:gd name="T21" fmla="*/ 5 h 41"/>
                <a:gd name="T22" fmla="*/ 50 w 86"/>
                <a:gd name="T23" fmla="*/ 11 h 41"/>
                <a:gd name="T24" fmla="*/ 52 w 86"/>
                <a:gd name="T25" fmla="*/ 5 h 41"/>
                <a:gd name="T26" fmla="*/ 59 w 86"/>
                <a:gd name="T27" fmla="*/ 6 h 41"/>
                <a:gd name="T28" fmla="*/ 63 w 86"/>
                <a:gd name="T29" fmla="*/ 5 h 41"/>
                <a:gd name="T30" fmla="*/ 62 w 86"/>
                <a:gd name="T31" fmla="*/ 0 h 41"/>
                <a:gd name="T32" fmla="*/ 68 w 86"/>
                <a:gd name="T33" fmla="*/ 1 h 41"/>
                <a:gd name="T34" fmla="*/ 73 w 86"/>
                <a:gd name="T35" fmla="*/ 6 h 41"/>
                <a:gd name="T36" fmla="*/ 77 w 86"/>
                <a:gd name="T37" fmla="*/ 7 h 41"/>
                <a:gd name="T38" fmla="*/ 78 w 86"/>
                <a:gd name="T39" fmla="*/ 11 h 41"/>
                <a:gd name="T40" fmla="*/ 84 w 86"/>
                <a:gd name="T41" fmla="*/ 13 h 41"/>
                <a:gd name="T42" fmla="*/ 85 w 86"/>
                <a:gd name="T43" fmla="*/ 19 h 41"/>
                <a:gd name="T44" fmla="*/ 80 w 86"/>
                <a:gd name="T45" fmla="*/ 25 h 41"/>
                <a:gd name="T46" fmla="*/ 69 w 86"/>
                <a:gd name="T47" fmla="*/ 30 h 41"/>
                <a:gd name="T48" fmla="*/ 61 w 86"/>
                <a:gd name="T49" fmla="*/ 36 h 41"/>
                <a:gd name="T50" fmla="*/ 54 w 86"/>
                <a:gd name="T51" fmla="*/ 35 h 41"/>
                <a:gd name="T52" fmla="*/ 47 w 86"/>
                <a:gd name="T53" fmla="*/ 41 h 41"/>
                <a:gd name="T54" fmla="*/ 34 w 86"/>
                <a:gd name="T55" fmla="*/ 38 h 41"/>
                <a:gd name="T56" fmla="*/ 26 w 86"/>
                <a:gd name="T57" fmla="*/ 35 h 41"/>
                <a:gd name="T58" fmla="*/ 15 w 86"/>
                <a:gd name="T59" fmla="*/ 35 h 41"/>
                <a:gd name="T60" fmla="*/ 14 w 86"/>
                <a:gd name="T61" fmla="*/ 32 h 41"/>
                <a:gd name="T62" fmla="*/ 21 w 86"/>
                <a:gd name="T63" fmla="*/ 29 h 41"/>
                <a:gd name="T64" fmla="*/ 17 w 86"/>
                <a:gd name="T65" fmla="*/ 24 h 41"/>
                <a:gd name="T66" fmla="*/ 5 w 86"/>
                <a:gd name="T67" fmla="*/ 24 h 41"/>
                <a:gd name="T68" fmla="*/ 5 w 86"/>
                <a:gd name="T69" fmla="*/ 21 h 41"/>
                <a:gd name="T70" fmla="*/ 14 w 86"/>
                <a:gd name="T71" fmla="*/ 19 h 41"/>
                <a:gd name="T72" fmla="*/ 19 w 86"/>
                <a:gd name="T73" fmla="*/ 15 h 41"/>
                <a:gd name="T74" fmla="*/ 12 w 86"/>
                <a:gd name="T75" fmla="*/ 14 h 41"/>
                <a:gd name="T76" fmla="*/ 4 w 86"/>
                <a:gd name="T77" fmla="*/ 16 h 41"/>
                <a:gd name="T78" fmla="*/ 0 w 86"/>
                <a:gd name="T79" fmla="*/ 14 h 41"/>
                <a:gd name="T80" fmla="*/ 6 w 86"/>
                <a:gd name="T8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41">
                  <a:moveTo>
                    <a:pt x="6" y="6"/>
                  </a:moveTo>
                  <a:cubicBezTo>
                    <a:pt x="7" y="5"/>
                    <a:pt x="12" y="7"/>
                    <a:pt x="13" y="7"/>
                  </a:cubicBezTo>
                  <a:cubicBezTo>
                    <a:pt x="14" y="6"/>
                    <a:pt x="7" y="0"/>
                    <a:pt x="15" y="1"/>
                  </a:cubicBezTo>
                  <a:cubicBezTo>
                    <a:pt x="16" y="1"/>
                    <a:pt x="26" y="7"/>
                    <a:pt x="26" y="8"/>
                  </a:cubicBezTo>
                  <a:cubicBezTo>
                    <a:pt x="26" y="9"/>
                    <a:pt x="24" y="12"/>
                    <a:pt x="25" y="14"/>
                  </a:cubicBezTo>
                  <a:cubicBezTo>
                    <a:pt x="26" y="15"/>
                    <a:pt x="25" y="18"/>
                    <a:pt x="26" y="18"/>
                  </a:cubicBezTo>
                  <a:cubicBezTo>
                    <a:pt x="28" y="18"/>
                    <a:pt x="29" y="12"/>
                    <a:pt x="30" y="12"/>
                  </a:cubicBezTo>
                  <a:cubicBezTo>
                    <a:pt x="30" y="12"/>
                    <a:pt x="33" y="12"/>
                    <a:pt x="33" y="11"/>
                  </a:cubicBezTo>
                  <a:cubicBezTo>
                    <a:pt x="33" y="9"/>
                    <a:pt x="32" y="6"/>
                    <a:pt x="34" y="6"/>
                  </a:cubicBezTo>
                  <a:cubicBezTo>
                    <a:pt x="35" y="5"/>
                    <a:pt x="38" y="10"/>
                    <a:pt x="40" y="10"/>
                  </a:cubicBezTo>
                  <a:cubicBezTo>
                    <a:pt x="41" y="10"/>
                    <a:pt x="41" y="5"/>
                    <a:pt x="42" y="5"/>
                  </a:cubicBezTo>
                  <a:cubicBezTo>
                    <a:pt x="44" y="5"/>
                    <a:pt x="48" y="11"/>
                    <a:pt x="50" y="11"/>
                  </a:cubicBezTo>
                  <a:cubicBezTo>
                    <a:pt x="51" y="10"/>
                    <a:pt x="51" y="5"/>
                    <a:pt x="52" y="5"/>
                  </a:cubicBezTo>
                  <a:cubicBezTo>
                    <a:pt x="54" y="5"/>
                    <a:pt x="57" y="6"/>
                    <a:pt x="59" y="6"/>
                  </a:cubicBezTo>
                  <a:cubicBezTo>
                    <a:pt x="61" y="6"/>
                    <a:pt x="62" y="6"/>
                    <a:pt x="63" y="5"/>
                  </a:cubicBezTo>
                  <a:cubicBezTo>
                    <a:pt x="64" y="4"/>
                    <a:pt x="62" y="0"/>
                    <a:pt x="62" y="0"/>
                  </a:cubicBezTo>
                  <a:cubicBezTo>
                    <a:pt x="64" y="0"/>
                    <a:pt x="68" y="0"/>
                    <a:pt x="68" y="1"/>
                  </a:cubicBezTo>
                  <a:cubicBezTo>
                    <a:pt x="69" y="2"/>
                    <a:pt x="71" y="5"/>
                    <a:pt x="73" y="6"/>
                  </a:cubicBezTo>
                  <a:cubicBezTo>
                    <a:pt x="74" y="6"/>
                    <a:pt x="77" y="6"/>
                    <a:pt x="77" y="7"/>
                  </a:cubicBezTo>
                  <a:cubicBezTo>
                    <a:pt x="77" y="8"/>
                    <a:pt x="76" y="10"/>
                    <a:pt x="78" y="11"/>
                  </a:cubicBezTo>
                  <a:cubicBezTo>
                    <a:pt x="79" y="12"/>
                    <a:pt x="84" y="12"/>
                    <a:pt x="84" y="13"/>
                  </a:cubicBezTo>
                  <a:cubicBezTo>
                    <a:pt x="84" y="14"/>
                    <a:pt x="86" y="18"/>
                    <a:pt x="85" y="19"/>
                  </a:cubicBezTo>
                  <a:cubicBezTo>
                    <a:pt x="84" y="20"/>
                    <a:pt x="82" y="24"/>
                    <a:pt x="80" y="25"/>
                  </a:cubicBezTo>
                  <a:cubicBezTo>
                    <a:pt x="77" y="27"/>
                    <a:pt x="70" y="29"/>
                    <a:pt x="69" y="30"/>
                  </a:cubicBezTo>
                  <a:cubicBezTo>
                    <a:pt x="68" y="32"/>
                    <a:pt x="62" y="36"/>
                    <a:pt x="61" y="36"/>
                  </a:cubicBezTo>
                  <a:cubicBezTo>
                    <a:pt x="60" y="36"/>
                    <a:pt x="55" y="34"/>
                    <a:pt x="54" y="35"/>
                  </a:cubicBezTo>
                  <a:cubicBezTo>
                    <a:pt x="52" y="37"/>
                    <a:pt x="50" y="41"/>
                    <a:pt x="47" y="41"/>
                  </a:cubicBezTo>
                  <a:cubicBezTo>
                    <a:pt x="44" y="41"/>
                    <a:pt x="37" y="40"/>
                    <a:pt x="34" y="38"/>
                  </a:cubicBezTo>
                  <a:cubicBezTo>
                    <a:pt x="30" y="37"/>
                    <a:pt x="28" y="35"/>
                    <a:pt x="26" y="35"/>
                  </a:cubicBezTo>
                  <a:cubicBezTo>
                    <a:pt x="24" y="35"/>
                    <a:pt x="16" y="36"/>
                    <a:pt x="15" y="35"/>
                  </a:cubicBezTo>
                  <a:cubicBezTo>
                    <a:pt x="14" y="35"/>
                    <a:pt x="14" y="34"/>
                    <a:pt x="14" y="32"/>
                  </a:cubicBezTo>
                  <a:cubicBezTo>
                    <a:pt x="14" y="30"/>
                    <a:pt x="21" y="30"/>
                    <a:pt x="21" y="29"/>
                  </a:cubicBezTo>
                  <a:cubicBezTo>
                    <a:pt x="21" y="28"/>
                    <a:pt x="19" y="25"/>
                    <a:pt x="17" y="24"/>
                  </a:cubicBezTo>
                  <a:cubicBezTo>
                    <a:pt x="15" y="23"/>
                    <a:pt x="7" y="26"/>
                    <a:pt x="5" y="24"/>
                  </a:cubicBezTo>
                  <a:cubicBezTo>
                    <a:pt x="4" y="22"/>
                    <a:pt x="5" y="21"/>
                    <a:pt x="5" y="21"/>
                  </a:cubicBezTo>
                  <a:cubicBezTo>
                    <a:pt x="5" y="21"/>
                    <a:pt x="13" y="20"/>
                    <a:pt x="14" y="19"/>
                  </a:cubicBezTo>
                  <a:cubicBezTo>
                    <a:pt x="16" y="18"/>
                    <a:pt x="19" y="15"/>
                    <a:pt x="19" y="15"/>
                  </a:cubicBezTo>
                  <a:cubicBezTo>
                    <a:pt x="19" y="14"/>
                    <a:pt x="14" y="14"/>
                    <a:pt x="12" y="14"/>
                  </a:cubicBezTo>
                  <a:cubicBezTo>
                    <a:pt x="10" y="14"/>
                    <a:pt x="6" y="16"/>
                    <a:pt x="4" y="16"/>
                  </a:cubicBezTo>
                  <a:cubicBezTo>
                    <a:pt x="3" y="15"/>
                    <a:pt x="1" y="15"/>
                    <a:pt x="0" y="14"/>
                  </a:cubicBezTo>
                  <a:cubicBezTo>
                    <a:pt x="0" y="13"/>
                    <a:pt x="4" y="8"/>
                    <a:pt x="6" y="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1" name="Freeform 211"/>
            <p:cNvSpPr>
              <a:spLocks/>
            </p:cNvSpPr>
            <p:nvPr/>
          </p:nvSpPr>
          <p:spPr bwMode="auto">
            <a:xfrm>
              <a:off x="3530278" y="3959091"/>
              <a:ext cx="61912" cy="88899"/>
            </a:xfrm>
            <a:custGeom>
              <a:avLst/>
              <a:gdLst>
                <a:gd name="T0" fmla="*/ 3 w 23"/>
                <a:gd name="T1" fmla="*/ 18 h 30"/>
                <a:gd name="T2" fmla="*/ 0 w 23"/>
                <a:gd name="T3" fmla="*/ 12 h 30"/>
                <a:gd name="T4" fmla="*/ 3 w 23"/>
                <a:gd name="T5" fmla="*/ 6 h 30"/>
                <a:gd name="T6" fmla="*/ 3 w 23"/>
                <a:gd name="T7" fmla="*/ 0 h 30"/>
                <a:gd name="T8" fmla="*/ 3 w 23"/>
                <a:gd name="T9" fmla="*/ 0 h 30"/>
                <a:gd name="T10" fmla="*/ 9 w 23"/>
                <a:gd name="T11" fmla="*/ 2 h 30"/>
                <a:gd name="T12" fmla="*/ 23 w 23"/>
                <a:gd name="T13" fmla="*/ 13 h 30"/>
                <a:gd name="T14" fmla="*/ 18 w 23"/>
                <a:gd name="T15" fmla="*/ 21 h 30"/>
                <a:gd name="T16" fmla="*/ 12 w 23"/>
                <a:gd name="T17" fmla="*/ 30 h 30"/>
                <a:gd name="T18" fmla="*/ 0 w 23"/>
                <a:gd name="T19" fmla="*/ 28 h 30"/>
                <a:gd name="T20" fmla="*/ 3 w 23"/>
                <a:gd name="T2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30">
                  <a:moveTo>
                    <a:pt x="3" y="18"/>
                  </a:move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3" y="7"/>
                    <a:pt x="3" y="6"/>
                  </a:cubicBezTo>
                  <a:cubicBezTo>
                    <a:pt x="3" y="5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1"/>
                    <a:pt x="7" y="1"/>
                    <a:pt x="9" y="2"/>
                  </a:cubicBezTo>
                  <a:cubicBezTo>
                    <a:pt x="14" y="4"/>
                    <a:pt x="19" y="8"/>
                    <a:pt x="23" y="1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3" y="29"/>
                    <a:pt x="12" y="30"/>
                  </a:cubicBezTo>
                  <a:cubicBezTo>
                    <a:pt x="11" y="30"/>
                    <a:pt x="3" y="29"/>
                    <a:pt x="0" y="28"/>
                  </a:cubicBezTo>
                  <a:cubicBezTo>
                    <a:pt x="0" y="28"/>
                    <a:pt x="3" y="20"/>
                    <a:pt x="3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2" name="Freeform 212"/>
            <p:cNvSpPr>
              <a:spLocks/>
            </p:cNvSpPr>
            <p:nvPr/>
          </p:nvSpPr>
          <p:spPr bwMode="auto">
            <a:xfrm>
              <a:off x="3525515" y="2181091"/>
              <a:ext cx="52388" cy="42863"/>
            </a:xfrm>
            <a:custGeom>
              <a:avLst/>
              <a:gdLst>
                <a:gd name="T0" fmla="*/ 8 w 22"/>
                <a:gd name="T1" fmla="*/ 14 h 14"/>
                <a:gd name="T2" fmla="*/ 1 w 22"/>
                <a:gd name="T3" fmla="*/ 10 h 14"/>
                <a:gd name="T4" fmla="*/ 0 w 22"/>
                <a:gd name="T5" fmla="*/ 5 h 14"/>
                <a:gd name="T6" fmla="*/ 2 w 22"/>
                <a:gd name="T7" fmla="*/ 0 h 14"/>
                <a:gd name="T8" fmla="*/ 6 w 22"/>
                <a:gd name="T9" fmla="*/ 2 h 14"/>
                <a:gd name="T10" fmla="*/ 10 w 22"/>
                <a:gd name="T11" fmla="*/ 4 h 14"/>
                <a:gd name="T12" fmla="*/ 16 w 22"/>
                <a:gd name="T13" fmla="*/ 7 h 14"/>
                <a:gd name="T14" fmla="*/ 22 w 22"/>
                <a:gd name="T15" fmla="*/ 8 h 14"/>
                <a:gd name="T16" fmla="*/ 21 w 22"/>
                <a:gd name="T17" fmla="*/ 12 h 14"/>
                <a:gd name="T18" fmla="*/ 8 w 22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4">
                  <a:moveTo>
                    <a:pt x="8" y="14"/>
                  </a:moveTo>
                  <a:cubicBezTo>
                    <a:pt x="6" y="14"/>
                    <a:pt x="5" y="10"/>
                    <a:pt x="1" y="10"/>
                  </a:cubicBezTo>
                  <a:cubicBezTo>
                    <a:pt x="0" y="10"/>
                    <a:pt x="0" y="9"/>
                    <a:pt x="0" y="5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5" y="2"/>
                    <a:pt x="6" y="2"/>
                  </a:cubicBezTo>
                  <a:cubicBezTo>
                    <a:pt x="6" y="2"/>
                    <a:pt x="7" y="3"/>
                    <a:pt x="10" y="4"/>
                  </a:cubicBezTo>
                  <a:cubicBezTo>
                    <a:pt x="12" y="5"/>
                    <a:pt x="14" y="6"/>
                    <a:pt x="16" y="7"/>
                  </a:cubicBezTo>
                  <a:cubicBezTo>
                    <a:pt x="18" y="9"/>
                    <a:pt x="22" y="7"/>
                    <a:pt x="22" y="8"/>
                  </a:cubicBezTo>
                  <a:cubicBezTo>
                    <a:pt x="22" y="9"/>
                    <a:pt x="22" y="11"/>
                    <a:pt x="21" y="12"/>
                  </a:cubicBezTo>
                  <a:cubicBezTo>
                    <a:pt x="20" y="12"/>
                    <a:pt x="10" y="14"/>
                    <a:pt x="8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3" name="Freeform 213"/>
            <p:cNvSpPr>
              <a:spLocks/>
            </p:cNvSpPr>
            <p:nvPr/>
          </p:nvSpPr>
          <p:spPr bwMode="auto">
            <a:xfrm>
              <a:off x="3457253" y="4781416"/>
              <a:ext cx="98425" cy="125413"/>
            </a:xfrm>
            <a:custGeom>
              <a:avLst/>
              <a:gdLst>
                <a:gd name="T0" fmla="*/ 0 w 40"/>
                <a:gd name="T1" fmla="*/ 35 h 43"/>
                <a:gd name="T2" fmla="*/ 3 w 40"/>
                <a:gd name="T3" fmla="*/ 11 h 43"/>
                <a:gd name="T4" fmla="*/ 6 w 40"/>
                <a:gd name="T5" fmla="*/ 3 h 43"/>
                <a:gd name="T6" fmla="*/ 9 w 40"/>
                <a:gd name="T7" fmla="*/ 0 h 43"/>
                <a:gd name="T8" fmla="*/ 13 w 40"/>
                <a:gd name="T9" fmla="*/ 3 h 43"/>
                <a:gd name="T10" fmla="*/ 17 w 40"/>
                <a:gd name="T11" fmla="*/ 10 h 43"/>
                <a:gd name="T12" fmla="*/ 24 w 40"/>
                <a:gd name="T13" fmla="*/ 11 h 43"/>
                <a:gd name="T14" fmla="*/ 39 w 40"/>
                <a:gd name="T15" fmla="*/ 23 h 43"/>
                <a:gd name="T16" fmla="*/ 36 w 40"/>
                <a:gd name="T17" fmla="*/ 31 h 43"/>
                <a:gd name="T18" fmla="*/ 39 w 40"/>
                <a:gd name="T19" fmla="*/ 34 h 43"/>
                <a:gd name="T20" fmla="*/ 37 w 40"/>
                <a:gd name="T21" fmla="*/ 37 h 43"/>
                <a:gd name="T22" fmla="*/ 27 w 40"/>
                <a:gd name="T23" fmla="*/ 42 h 43"/>
                <a:gd name="T24" fmla="*/ 22 w 40"/>
                <a:gd name="T25" fmla="*/ 40 h 43"/>
                <a:gd name="T26" fmla="*/ 16 w 40"/>
                <a:gd name="T27" fmla="*/ 42 h 43"/>
                <a:gd name="T28" fmla="*/ 7 w 40"/>
                <a:gd name="T29" fmla="*/ 37 h 43"/>
                <a:gd name="T30" fmla="*/ 0 w 40"/>
                <a:gd name="T31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" h="43">
                  <a:moveTo>
                    <a:pt x="0" y="35"/>
                  </a:moveTo>
                  <a:cubicBezTo>
                    <a:pt x="0" y="35"/>
                    <a:pt x="3" y="14"/>
                    <a:pt x="3" y="11"/>
                  </a:cubicBezTo>
                  <a:cubicBezTo>
                    <a:pt x="3" y="9"/>
                    <a:pt x="4" y="5"/>
                    <a:pt x="6" y="3"/>
                  </a:cubicBezTo>
                  <a:cubicBezTo>
                    <a:pt x="7" y="3"/>
                    <a:pt x="8" y="2"/>
                    <a:pt x="9" y="0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7" y="6"/>
                    <a:pt x="16" y="8"/>
                    <a:pt x="17" y="10"/>
                  </a:cubicBezTo>
                  <a:cubicBezTo>
                    <a:pt x="18" y="11"/>
                    <a:pt x="22" y="9"/>
                    <a:pt x="24" y="11"/>
                  </a:cubicBezTo>
                  <a:cubicBezTo>
                    <a:pt x="26" y="13"/>
                    <a:pt x="40" y="21"/>
                    <a:pt x="39" y="23"/>
                  </a:cubicBezTo>
                  <a:cubicBezTo>
                    <a:pt x="38" y="24"/>
                    <a:pt x="35" y="30"/>
                    <a:pt x="36" y="31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35"/>
                    <a:pt x="37" y="36"/>
                    <a:pt x="37" y="37"/>
                  </a:cubicBezTo>
                  <a:cubicBezTo>
                    <a:pt x="36" y="39"/>
                    <a:pt x="30" y="42"/>
                    <a:pt x="27" y="42"/>
                  </a:cubicBezTo>
                  <a:cubicBezTo>
                    <a:pt x="25" y="43"/>
                    <a:pt x="24" y="40"/>
                    <a:pt x="22" y="40"/>
                  </a:cubicBezTo>
                  <a:cubicBezTo>
                    <a:pt x="20" y="40"/>
                    <a:pt x="18" y="43"/>
                    <a:pt x="16" y="42"/>
                  </a:cubicBezTo>
                  <a:cubicBezTo>
                    <a:pt x="15" y="40"/>
                    <a:pt x="9" y="38"/>
                    <a:pt x="7" y="37"/>
                  </a:cubicBezTo>
                  <a:cubicBezTo>
                    <a:pt x="5" y="37"/>
                    <a:pt x="0" y="34"/>
                    <a:pt x="0" y="3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4" name="Freeform 214"/>
            <p:cNvSpPr>
              <a:spLocks/>
            </p:cNvSpPr>
            <p:nvPr/>
          </p:nvSpPr>
          <p:spPr bwMode="auto">
            <a:xfrm>
              <a:off x="3462015" y="3957504"/>
              <a:ext cx="73025" cy="90488"/>
            </a:xfrm>
            <a:custGeom>
              <a:avLst/>
              <a:gdLst>
                <a:gd name="T0" fmla="*/ 6 w 31"/>
                <a:gd name="T1" fmla="*/ 21 h 32"/>
                <a:gd name="T2" fmla="*/ 2 w 31"/>
                <a:gd name="T3" fmla="*/ 18 h 32"/>
                <a:gd name="T4" fmla="*/ 1 w 31"/>
                <a:gd name="T5" fmla="*/ 11 h 32"/>
                <a:gd name="T6" fmla="*/ 6 w 31"/>
                <a:gd name="T7" fmla="*/ 7 h 32"/>
                <a:gd name="T8" fmla="*/ 8 w 31"/>
                <a:gd name="T9" fmla="*/ 0 h 32"/>
                <a:gd name="T10" fmla="*/ 20 w 31"/>
                <a:gd name="T11" fmla="*/ 1 h 32"/>
                <a:gd name="T12" fmla="*/ 31 w 31"/>
                <a:gd name="T13" fmla="*/ 1 h 32"/>
                <a:gd name="T14" fmla="*/ 31 w 31"/>
                <a:gd name="T15" fmla="*/ 1 h 32"/>
                <a:gd name="T16" fmla="*/ 31 w 31"/>
                <a:gd name="T17" fmla="*/ 7 h 32"/>
                <a:gd name="T18" fmla="*/ 28 w 31"/>
                <a:gd name="T19" fmla="*/ 13 h 32"/>
                <a:gd name="T20" fmla="*/ 31 w 31"/>
                <a:gd name="T21" fmla="*/ 19 h 32"/>
                <a:gd name="T22" fmla="*/ 28 w 31"/>
                <a:gd name="T23" fmla="*/ 29 h 32"/>
                <a:gd name="T24" fmla="*/ 27 w 31"/>
                <a:gd name="T25" fmla="*/ 29 h 32"/>
                <a:gd name="T26" fmla="*/ 18 w 31"/>
                <a:gd name="T27" fmla="*/ 27 h 32"/>
                <a:gd name="T28" fmla="*/ 17 w 31"/>
                <a:gd name="T29" fmla="*/ 32 h 32"/>
                <a:gd name="T30" fmla="*/ 11 w 31"/>
                <a:gd name="T31" fmla="*/ 32 h 32"/>
                <a:gd name="T32" fmla="*/ 10 w 31"/>
                <a:gd name="T33" fmla="*/ 32 h 32"/>
                <a:gd name="T34" fmla="*/ 10 w 31"/>
                <a:gd name="T35" fmla="*/ 32 h 32"/>
                <a:gd name="T36" fmla="*/ 6 w 31"/>
                <a:gd name="T3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2">
                  <a:moveTo>
                    <a:pt x="6" y="21"/>
                  </a:moveTo>
                  <a:cubicBezTo>
                    <a:pt x="6" y="21"/>
                    <a:pt x="2" y="19"/>
                    <a:pt x="2" y="18"/>
                  </a:cubicBezTo>
                  <a:cubicBezTo>
                    <a:pt x="1" y="17"/>
                    <a:pt x="0" y="13"/>
                    <a:pt x="1" y="11"/>
                  </a:cubicBezTo>
                  <a:cubicBezTo>
                    <a:pt x="1" y="8"/>
                    <a:pt x="6" y="9"/>
                    <a:pt x="6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20" y="1"/>
                  </a:cubicBezTo>
                  <a:cubicBezTo>
                    <a:pt x="26" y="1"/>
                    <a:pt x="29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6"/>
                    <a:pt x="31" y="7"/>
                  </a:cubicBezTo>
                  <a:cubicBezTo>
                    <a:pt x="31" y="8"/>
                    <a:pt x="28" y="10"/>
                    <a:pt x="28" y="13"/>
                  </a:cubicBezTo>
                  <a:cubicBezTo>
                    <a:pt x="28" y="15"/>
                    <a:pt x="31" y="17"/>
                    <a:pt x="31" y="19"/>
                  </a:cubicBezTo>
                  <a:cubicBezTo>
                    <a:pt x="31" y="21"/>
                    <a:pt x="28" y="29"/>
                    <a:pt x="28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6" y="28"/>
                    <a:pt x="20" y="27"/>
                    <a:pt x="18" y="27"/>
                  </a:cubicBezTo>
                  <a:cubicBezTo>
                    <a:pt x="16" y="27"/>
                    <a:pt x="18" y="32"/>
                    <a:pt x="17" y="32"/>
                  </a:cubicBezTo>
                  <a:cubicBezTo>
                    <a:pt x="16" y="32"/>
                    <a:pt x="13" y="32"/>
                    <a:pt x="11" y="32"/>
                  </a:cubicBezTo>
                  <a:cubicBezTo>
                    <a:pt x="11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6" y="22"/>
                    <a:pt x="6" y="2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5" name="Freeform 215"/>
            <p:cNvSpPr>
              <a:spLocks/>
            </p:cNvSpPr>
            <p:nvPr/>
          </p:nvSpPr>
          <p:spPr bwMode="auto">
            <a:xfrm>
              <a:off x="3374703" y="4527415"/>
              <a:ext cx="160337" cy="196850"/>
            </a:xfrm>
            <a:custGeom>
              <a:avLst/>
              <a:gdLst>
                <a:gd name="T0" fmla="*/ 17 w 65"/>
                <a:gd name="T1" fmla="*/ 38 h 66"/>
                <a:gd name="T2" fmla="*/ 1 w 65"/>
                <a:gd name="T3" fmla="*/ 24 h 66"/>
                <a:gd name="T4" fmla="*/ 0 w 65"/>
                <a:gd name="T5" fmla="*/ 23 h 66"/>
                <a:gd name="T6" fmla="*/ 0 w 65"/>
                <a:gd name="T7" fmla="*/ 23 h 66"/>
                <a:gd name="T8" fmla="*/ 3 w 65"/>
                <a:gd name="T9" fmla="*/ 16 h 66"/>
                <a:gd name="T10" fmla="*/ 7 w 65"/>
                <a:gd name="T11" fmla="*/ 3 h 66"/>
                <a:gd name="T12" fmla="*/ 19 w 65"/>
                <a:gd name="T13" fmla="*/ 0 h 66"/>
                <a:gd name="T14" fmla="*/ 30 w 65"/>
                <a:gd name="T15" fmla="*/ 1 h 66"/>
                <a:gd name="T16" fmla="*/ 36 w 65"/>
                <a:gd name="T17" fmla="*/ 5 h 66"/>
                <a:gd name="T18" fmla="*/ 37 w 65"/>
                <a:gd name="T19" fmla="*/ 21 h 66"/>
                <a:gd name="T20" fmla="*/ 47 w 65"/>
                <a:gd name="T21" fmla="*/ 23 h 66"/>
                <a:gd name="T22" fmla="*/ 53 w 65"/>
                <a:gd name="T23" fmla="*/ 25 h 66"/>
                <a:gd name="T24" fmla="*/ 55 w 65"/>
                <a:gd name="T25" fmla="*/ 37 h 66"/>
                <a:gd name="T26" fmla="*/ 63 w 65"/>
                <a:gd name="T27" fmla="*/ 37 h 66"/>
                <a:gd name="T28" fmla="*/ 62 w 65"/>
                <a:gd name="T29" fmla="*/ 51 h 66"/>
                <a:gd name="T30" fmla="*/ 57 w 65"/>
                <a:gd name="T31" fmla="*/ 60 h 66"/>
                <a:gd name="T32" fmla="*/ 45 w 65"/>
                <a:gd name="T33" fmla="*/ 66 h 66"/>
                <a:gd name="T34" fmla="*/ 31 w 65"/>
                <a:gd name="T35" fmla="*/ 64 h 66"/>
                <a:gd name="T36" fmla="*/ 39 w 65"/>
                <a:gd name="T37" fmla="*/ 50 h 66"/>
                <a:gd name="T38" fmla="*/ 17 w 65"/>
                <a:gd name="T39" fmla="*/ 38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" h="66">
                  <a:moveTo>
                    <a:pt x="17" y="38"/>
                  </a:moveTo>
                  <a:cubicBezTo>
                    <a:pt x="15" y="37"/>
                    <a:pt x="1" y="27"/>
                    <a:pt x="1" y="24"/>
                  </a:cubicBezTo>
                  <a:cubicBezTo>
                    <a:pt x="1" y="24"/>
                    <a:pt x="1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4"/>
                    <a:pt x="5" y="4"/>
                    <a:pt x="7" y="3"/>
                  </a:cubicBezTo>
                  <a:cubicBezTo>
                    <a:pt x="7" y="2"/>
                    <a:pt x="17" y="0"/>
                    <a:pt x="19" y="0"/>
                  </a:cubicBezTo>
                  <a:cubicBezTo>
                    <a:pt x="22" y="0"/>
                    <a:pt x="30" y="1"/>
                    <a:pt x="30" y="1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8"/>
                    <a:pt x="37" y="20"/>
                    <a:pt x="37" y="21"/>
                  </a:cubicBezTo>
                  <a:cubicBezTo>
                    <a:pt x="37" y="23"/>
                    <a:pt x="45" y="23"/>
                    <a:pt x="47" y="23"/>
                  </a:cubicBezTo>
                  <a:cubicBezTo>
                    <a:pt x="49" y="23"/>
                    <a:pt x="53" y="23"/>
                    <a:pt x="53" y="25"/>
                  </a:cubicBezTo>
                  <a:cubicBezTo>
                    <a:pt x="54" y="27"/>
                    <a:pt x="54" y="35"/>
                    <a:pt x="55" y="37"/>
                  </a:cubicBezTo>
                  <a:cubicBezTo>
                    <a:pt x="56" y="39"/>
                    <a:pt x="62" y="35"/>
                    <a:pt x="63" y="37"/>
                  </a:cubicBezTo>
                  <a:cubicBezTo>
                    <a:pt x="65" y="38"/>
                    <a:pt x="62" y="49"/>
                    <a:pt x="62" y="51"/>
                  </a:cubicBezTo>
                  <a:cubicBezTo>
                    <a:pt x="61" y="53"/>
                    <a:pt x="59" y="59"/>
                    <a:pt x="57" y="60"/>
                  </a:cubicBezTo>
                  <a:cubicBezTo>
                    <a:pt x="55" y="61"/>
                    <a:pt x="49" y="66"/>
                    <a:pt x="45" y="66"/>
                  </a:cubicBezTo>
                  <a:cubicBezTo>
                    <a:pt x="41" y="66"/>
                    <a:pt x="33" y="66"/>
                    <a:pt x="31" y="64"/>
                  </a:cubicBezTo>
                  <a:cubicBezTo>
                    <a:pt x="29" y="62"/>
                    <a:pt x="39" y="52"/>
                    <a:pt x="39" y="50"/>
                  </a:cubicBezTo>
                  <a:cubicBezTo>
                    <a:pt x="39" y="49"/>
                    <a:pt x="21" y="40"/>
                    <a:pt x="17" y="3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6" name="Freeform 216"/>
            <p:cNvSpPr>
              <a:spLocks/>
            </p:cNvSpPr>
            <p:nvPr/>
          </p:nvSpPr>
          <p:spPr bwMode="auto">
            <a:xfrm>
              <a:off x="3395340" y="3901940"/>
              <a:ext cx="92075" cy="165100"/>
            </a:xfrm>
            <a:custGeom>
              <a:avLst/>
              <a:gdLst>
                <a:gd name="T0" fmla="*/ 5 w 36"/>
                <a:gd name="T1" fmla="*/ 25 h 55"/>
                <a:gd name="T2" fmla="*/ 1 w 36"/>
                <a:gd name="T3" fmla="*/ 20 h 55"/>
                <a:gd name="T4" fmla="*/ 6 w 36"/>
                <a:gd name="T5" fmla="*/ 11 h 55"/>
                <a:gd name="T6" fmla="*/ 10 w 36"/>
                <a:gd name="T7" fmla="*/ 5 h 55"/>
                <a:gd name="T8" fmla="*/ 14 w 36"/>
                <a:gd name="T9" fmla="*/ 0 h 55"/>
                <a:gd name="T10" fmla="*/ 24 w 36"/>
                <a:gd name="T11" fmla="*/ 10 h 55"/>
                <a:gd name="T12" fmla="*/ 34 w 36"/>
                <a:gd name="T13" fmla="*/ 18 h 55"/>
                <a:gd name="T14" fmla="*/ 32 w 36"/>
                <a:gd name="T15" fmla="*/ 25 h 55"/>
                <a:gd name="T16" fmla="*/ 27 w 36"/>
                <a:gd name="T17" fmla="*/ 29 h 55"/>
                <a:gd name="T18" fmla="*/ 28 w 36"/>
                <a:gd name="T19" fmla="*/ 36 h 55"/>
                <a:gd name="T20" fmla="*/ 32 w 36"/>
                <a:gd name="T21" fmla="*/ 39 h 55"/>
                <a:gd name="T22" fmla="*/ 36 w 36"/>
                <a:gd name="T23" fmla="*/ 50 h 55"/>
                <a:gd name="T24" fmla="*/ 36 w 36"/>
                <a:gd name="T25" fmla="*/ 50 h 55"/>
                <a:gd name="T26" fmla="*/ 27 w 36"/>
                <a:gd name="T27" fmla="*/ 52 h 55"/>
                <a:gd name="T28" fmla="*/ 19 w 36"/>
                <a:gd name="T29" fmla="*/ 55 h 55"/>
                <a:gd name="T30" fmla="*/ 12 w 36"/>
                <a:gd name="T31" fmla="*/ 44 h 55"/>
                <a:gd name="T32" fmla="*/ 15 w 36"/>
                <a:gd name="T33" fmla="*/ 35 h 55"/>
                <a:gd name="T34" fmla="*/ 12 w 36"/>
                <a:gd name="T35" fmla="*/ 26 h 55"/>
                <a:gd name="T36" fmla="*/ 10 w 36"/>
                <a:gd name="T37" fmla="*/ 23 h 55"/>
                <a:gd name="T38" fmla="*/ 5 w 36"/>
                <a:gd name="T39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55">
                  <a:moveTo>
                    <a:pt x="5" y="25"/>
                  </a:moveTo>
                  <a:cubicBezTo>
                    <a:pt x="4" y="23"/>
                    <a:pt x="2" y="21"/>
                    <a:pt x="1" y="20"/>
                  </a:cubicBezTo>
                  <a:cubicBezTo>
                    <a:pt x="0" y="18"/>
                    <a:pt x="4" y="12"/>
                    <a:pt x="6" y="11"/>
                  </a:cubicBezTo>
                  <a:cubicBezTo>
                    <a:pt x="7" y="9"/>
                    <a:pt x="9" y="6"/>
                    <a:pt x="10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2"/>
                    <a:pt x="20" y="5"/>
                    <a:pt x="24" y="10"/>
                  </a:cubicBezTo>
                  <a:cubicBezTo>
                    <a:pt x="28" y="14"/>
                    <a:pt x="32" y="17"/>
                    <a:pt x="34" y="1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7"/>
                    <a:pt x="27" y="26"/>
                    <a:pt x="27" y="29"/>
                  </a:cubicBezTo>
                  <a:cubicBezTo>
                    <a:pt x="26" y="31"/>
                    <a:pt x="27" y="35"/>
                    <a:pt x="28" y="36"/>
                  </a:cubicBezTo>
                  <a:cubicBezTo>
                    <a:pt x="28" y="37"/>
                    <a:pt x="32" y="39"/>
                    <a:pt x="32" y="39"/>
                  </a:cubicBezTo>
                  <a:cubicBezTo>
                    <a:pt x="32" y="40"/>
                    <a:pt x="36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3" y="50"/>
                    <a:pt x="28" y="52"/>
                    <a:pt x="27" y="52"/>
                  </a:cubicBezTo>
                  <a:cubicBezTo>
                    <a:pt x="26" y="53"/>
                    <a:pt x="21" y="55"/>
                    <a:pt x="19" y="55"/>
                  </a:cubicBezTo>
                  <a:cubicBezTo>
                    <a:pt x="17" y="55"/>
                    <a:pt x="12" y="46"/>
                    <a:pt x="12" y="44"/>
                  </a:cubicBezTo>
                  <a:cubicBezTo>
                    <a:pt x="11" y="43"/>
                    <a:pt x="14" y="36"/>
                    <a:pt x="15" y="35"/>
                  </a:cubicBezTo>
                  <a:cubicBezTo>
                    <a:pt x="16" y="34"/>
                    <a:pt x="13" y="27"/>
                    <a:pt x="12" y="26"/>
                  </a:cubicBezTo>
                  <a:cubicBezTo>
                    <a:pt x="12" y="24"/>
                    <a:pt x="11" y="22"/>
                    <a:pt x="10" y="23"/>
                  </a:cubicBezTo>
                  <a:lnTo>
                    <a:pt x="5" y="25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687" name="Group 217"/>
            <p:cNvGrpSpPr>
              <a:grpSpLocks/>
            </p:cNvGrpSpPr>
            <p:nvPr/>
          </p:nvGrpSpPr>
          <p:grpSpPr bwMode="auto">
            <a:xfrm>
              <a:off x="3405795" y="5349478"/>
              <a:ext cx="67859" cy="40472"/>
              <a:chOff x="1774" y="3431"/>
              <a:chExt cx="55" cy="28"/>
            </a:xfrm>
            <a:solidFill>
              <a:srgbClr val="C5E2FF"/>
            </a:solidFill>
          </p:grpSpPr>
          <p:sp>
            <p:nvSpPr>
              <p:cNvPr id="811" name="Freeform 218"/>
              <p:cNvSpPr>
                <a:spLocks/>
              </p:cNvSpPr>
              <p:nvPr/>
            </p:nvSpPr>
            <p:spPr bwMode="auto">
              <a:xfrm>
                <a:off x="1800" y="3433"/>
                <a:ext cx="29" cy="26"/>
              </a:xfrm>
              <a:custGeom>
                <a:avLst/>
                <a:gdLst>
                  <a:gd name="T0" fmla="*/ 1 w 14"/>
                  <a:gd name="T1" fmla="*/ 9 h 13"/>
                  <a:gd name="T2" fmla="*/ 9 w 14"/>
                  <a:gd name="T3" fmla="*/ 1 h 13"/>
                  <a:gd name="T4" fmla="*/ 13 w 14"/>
                  <a:gd name="T5" fmla="*/ 2 h 13"/>
                  <a:gd name="T6" fmla="*/ 12 w 14"/>
                  <a:gd name="T7" fmla="*/ 7 h 13"/>
                  <a:gd name="T8" fmla="*/ 3 w 14"/>
                  <a:gd name="T9" fmla="*/ 13 h 13"/>
                  <a:gd name="T10" fmla="*/ 1 w 14"/>
                  <a:gd name="T1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1" y="9"/>
                    </a:moveTo>
                    <a:cubicBezTo>
                      <a:pt x="3" y="8"/>
                      <a:pt x="7" y="0"/>
                      <a:pt x="9" y="1"/>
                    </a:cubicBezTo>
                    <a:cubicBezTo>
                      <a:pt x="9" y="1"/>
                      <a:pt x="12" y="1"/>
                      <a:pt x="13" y="2"/>
                    </a:cubicBezTo>
                    <a:cubicBezTo>
                      <a:pt x="14" y="4"/>
                      <a:pt x="13" y="6"/>
                      <a:pt x="12" y="7"/>
                    </a:cubicBezTo>
                    <a:cubicBezTo>
                      <a:pt x="11" y="8"/>
                      <a:pt x="5" y="13"/>
                      <a:pt x="3" y="13"/>
                    </a:cubicBezTo>
                    <a:cubicBezTo>
                      <a:pt x="2" y="13"/>
                      <a:pt x="0" y="10"/>
                      <a:pt x="1" y="9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812" name="Freeform 219"/>
              <p:cNvSpPr>
                <a:spLocks/>
              </p:cNvSpPr>
              <p:nvPr/>
            </p:nvSpPr>
            <p:spPr bwMode="auto">
              <a:xfrm>
                <a:off x="1774" y="3431"/>
                <a:ext cx="31" cy="24"/>
              </a:xfrm>
              <a:custGeom>
                <a:avLst/>
                <a:gdLst>
                  <a:gd name="T0" fmla="*/ 6 w 15"/>
                  <a:gd name="T1" fmla="*/ 9 h 12"/>
                  <a:gd name="T2" fmla="*/ 2 w 15"/>
                  <a:gd name="T3" fmla="*/ 11 h 12"/>
                  <a:gd name="T4" fmla="*/ 0 w 15"/>
                  <a:gd name="T5" fmla="*/ 7 h 12"/>
                  <a:gd name="T6" fmla="*/ 4 w 15"/>
                  <a:gd name="T7" fmla="*/ 4 h 12"/>
                  <a:gd name="T8" fmla="*/ 5 w 15"/>
                  <a:gd name="T9" fmla="*/ 1 h 12"/>
                  <a:gd name="T10" fmla="*/ 14 w 15"/>
                  <a:gd name="T11" fmla="*/ 2 h 12"/>
                  <a:gd name="T12" fmla="*/ 6 w 15"/>
                  <a:gd name="T13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2">
                    <a:moveTo>
                      <a:pt x="6" y="9"/>
                    </a:moveTo>
                    <a:cubicBezTo>
                      <a:pt x="6" y="10"/>
                      <a:pt x="3" y="12"/>
                      <a:pt x="2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7"/>
                      <a:pt x="3" y="4"/>
                      <a:pt x="4" y="4"/>
                    </a:cubicBezTo>
                    <a:cubicBezTo>
                      <a:pt x="5" y="4"/>
                      <a:pt x="3" y="1"/>
                      <a:pt x="5" y="1"/>
                    </a:cubicBezTo>
                    <a:cubicBezTo>
                      <a:pt x="6" y="0"/>
                      <a:pt x="12" y="1"/>
                      <a:pt x="14" y="2"/>
                    </a:cubicBezTo>
                    <a:cubicBezTo>
                      <a:pt x="15" y="4"/>
                      <a:pt x="7" y="9"/>
                      <a:pt x="6" y="9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688" name="Freeform 220"/>
            <p:cNvSpPr>
              <a:spLocks/>
            </p:cNvSpPr>
            <p:nvPr/>
          </p:nvSpPr>
          <p:spPr bwMode="auto">
            <a:xfrm>
              <a:off x="3241353" y="4303579"/>
              <a:ext cx="231774" cy="312737"/>
            </a:xfrm>
            <a:custGeom>
              <a:avLst/>
              <a:gdLst>
                <a:gd name="T0" fmla="*/ 2 w 92"/>
                <a:gd name="T1" fmla="*/ 14 h 106"/>
                <a:gd name="T2" fmla="*/ 7 w 92"/>
                <a:gd name="T3" fmla="*/ 12 h 106"/>
                <a:gd name="T4" fmla="*/ 26 w 92"/>
                <a:gd name="T5" fmla="*/ 2 h 106"/>
                <a:gd name="T6" fmla="*/ 32 w 92"/>
                <a:gd name="T7" fmla="*/ 2 h 106"/>
                <a:gd name="T8" fmla="*/ 31 w 92"/>
                <a:gd name="T9" fmla="*/ 12 h 106"/>
                <a:gd name="T10" fmla="*/ 37 w 92"/>
                <a:gd name="T11" fmla="*/ 21 h 106"/>
                <a:gd name="T12" fmla="*/ 49 w 92"/>
                <a:gd name="T13" fmla="*/ 25 h 106"/>
                <a:gd name="T14" fmla="*/ 58 w 92"/>
                <a:gd name="T15" fmla="*/ 32 h 106"/>
                <a:gd name="T16" fmla="*/ 66 w 92"/>
                <a:gd name="T17" fmla="*/ 31 h 106"/>
                <a:gd name="T18" fmla="*/ 70 w 92"/>
                <a:gd name="T19" fmla="*/ 37 h 106"/>
                <a:gd name="T20" fmla="*/ 71 w 92"/>
                <a:gd name="T21" fmla="*/ 52 h 106"/>
                <a:gd name="T22" fmla="*/ 85 w 92"/>
                <a:gd name="T23" fmla="*/ 54 h 106"/>
                <a:gd name="T24" fmla="*/ 85 w 92"/>
                <a:gd name="T25" fmla="*/ 61 h 106"/>
                <a:gd name="T26" fmla="*/ 91 w 92"/>
                <a:gd name="T27" fmla="*/ 69 h 106"/>
                <a:gd name="T28" fmla="*/ 88 w 92"/>
                <a:gd name="T29" fmla="*/ 82 h 106"/>
                <a:gd name="T30" fmla="*/ 82 w 92"/>
                <a:gd name="T31" fmla="*/ 78 h 106"/>
                <a:gd name="T32" fmla="*/ 71 w 92"/>
                <a:gd name="T33" fmla="*/ 77 h 106"/>
                <a:gd name="T34" fmla="*/ 59 w 92"/>
                <a:gd name="T35" fmla="*/ 80 h 106"/>
                <a:gd name="T36" fmla="*/ 55 w 92"/>
                <a:gd name="T37" fmla="*/ 93 h 106"/>
                <a:gd name="T38" fmla="*/ 52 w 92"/>
                <a:gd name="T39" fmla="*/ 100 h 106"/>
                <a:gd name="T40" fmla="*/ 52 w 92"/>
                <a:gd name="T41" fmla="*/ 100 h 106"/>
                <a:gd name="T42" fmla="*/ 47 w 92"/>
                <a:gd name="T43" fmla="*/ 99 h 106"/>
                <a:gd name="T44" fmla="*/ 39 w 92"/>
                <a:gd name="T45" fmla="*/ 105 h 106"/>
                <a:gd name="T46" fmla="*/ 34 w 92"/>
                <a:gd name="T47" fmla="*/ 99 h 106"/>
                <a:gd name="T48" fmla="*/ 25 w 92"/>
                <a:gd name="T49" fmla="*/ 98 h 106"/>
                <a:gd name="T50" fmla="*/ 19 w 92"/>
                <a:gd name="T51" fmla="*/ 104 h 106"/>
                <a:gd name="T52" fmla="*/ 18 w 92"/>
                <a:gd name="T53" fmla="*/ 105 h 106"/>
                <a:gd name="T54" fmla="*/ 11 w 92"/>
                <a:gd name="T55" fmla="*/ 104 h 106"/>
                <a:gd name="T56" fmla="*/ 8 w 92"/>
                <a:gd name="T57" fmla="*/ 87 h 106"/>
                <a:gd name="T58" fmla="*/ 9 w 92"/>
                <a:gd name="T59" fmla="*/ 78 h 106"/>
                <a:gd name="T60" fmla="*/ 5 w 92"/>
                <a:gd name="T61" fmla="*/ 72 h 106"/>
                <a:gd name="T62" fmla="*/ 0 w 92"/>
                <a:gd name="T63" fmla="*/ 64 h 106"/>
                <a:gd name="T64" fmla="*/ 5 w 92"/>
                <a:gd name="T65" fmla="*/ 55 h 106"/>
                <a:gd name="T66" fmla="*/ 1 w 92"/>
                <a:gd name="T67" fmla="*/ 48 h 106"/>
                <a:gd name="T68" fmla="*/ 5 w 92"/>
                <a:gd name="T69" fmla="*/ 38 h 106"/>
                <a:gd name="T70" fmla="*/ 4 w 92"/>
                <a:gd name="T71" fmla="*/ 28 h 106"/>
                <a:gd name="T72" fmla="*/ 7 w 92"/>
                <a:gd name="T73" fmla="*/ 24 h 106"/>
                <a:gd name="T74" fmla="*/ 2 w 92"/>
                <a:gd name="T7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106">
                  <a:moveTo>
                    <a:pt x="2" y="14"/>
                  </a:moveTo>
                  <a:cubicBezTo>
                    <a:pt x="7" y="12"/>
                    <a:pt x="7" y="12"/>
                    <a:pt x="7" y="12"/>
                  </a:cubicBezTo>
                  <a:cubicBezTo>
                    <a:pt x="8" y="11"/>
                    <a:pt x="23" y="2"/>
                    <a:pt x="26" y="2"/>
                  </a:cubicBezTo>
                  <a:cubicBezTo>
                    <a:pt x="29" y="1"/>
                    <a:pt x="31" y="0"/>
                    <a:pt x="32" y="2"/>
                  </a:cubicBezTo>
                  <a:cubicBezTo>
                    <a:pt x="33" y="4"/>
                    <a:pt x="31" y="10"/>
                    <a:pt x="31" y="12"/>
                  </a:cubicBezTo>
                  <a:cubicBezTo>
                    <a:pt x="32" y="14"/>
                    <a:pt x="34" y="20"/>
                    <a:pt x="37" y="21"/>
                  </a:cubicBezTo>
                  <a:cubicBezTo>
                    <a:pt x="39" y="22"/>
                    <a:pt x="47" y="24"/>
                    <a:pt x="49" y="25"/>
                  </a:cubicBezTo>
                  <a:cubicBezTo>
                    <a:pt x="51" y="26"/>
                    <a:pt x="56" y="31"/>
                    <a:pt x="58" y="32"/>
                  </a:cubicBezTo>
                  <a:cubicBezTo>
                    <a:pt x="59" y="32"/>
                    <a:pt x="64" y="30"/>
                    <a:pt x="66" y="31"/>
                  </a:cubicBezTo>
                  <a:cubicBezTo>
                    <a:pt x="68" y="33"/>
                    <a:pt x="71" y="35"/>
                    <a:pt x="70" y="37"/>
                  </a:cubicBezTo>
                  <a:cubicBezTo>
                    <a:pt x="70" y="39"/>
                    <a:pt x="71" y="51"/>
                    <a:pt x="71" y="52"/>
                  </a:cubicBezTo>
                  <a:cubicBezTo>
                    <a:pt x="71" y="53"/>
                    <a:pt x="84" y="54"/>
                    <a:pt x="85" y="54"/>
                  </a:cubicBezTo>
                  <a:cubicBezTo>
                    <a:pt x="87" y="54"/>
                    <a:pt x="85" y="60"/>
                    <a:pt x="85" y="61"/>
                  </a:cubicBezTo>
                  <a:cubicBezTo>
                    <a:pt x="86" y="62"/>
                    <a:pt x="92" y="66"/>
                    <a:pt x="91" y="69"/>
                  </a:cubicBezTo>
                  <a:cubicBezTo>
                    <a:pt x="91" y="71"/>
                    <a:pt x="88" y="79"/>
                    <a:pt x="88" y="82"/>
                  </a:cubicBezTo>
                  <a:cubicBezTo>
                    <a:pt x="82" y="78"/>
                    <a:pt x="82" y="78"/>
                    <a:pt x="82" y="78"/>
                  </a:cubicBezTo>
                  <a:cubicBezTo>
                    <a:pt x="82" y="78"/>
                    <a:pt x="74" y="77"/>
                    <a:pt x="71" y="77"/>
                  </a:cubicBezTo>
                  <a:cubicBezTo>
                    <a:pt x="69" y="77"/>
                    <a:pt x="59" y="79"/>
                    <a:pt x="59" y="80"/>
                  </a:cubicBezTo>
                  <a:cubicBezTo>
                    <a:pt x="57" y="81"/>
                    <a:pt x="55" y="91"/>
                    <a:pt x="55" y="93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2" y="100"/>
                    <a:pt x="52" y="100"/>
                    <a:pt x="52" y="100"/>
                  </a:cubicBezTo>
                  <a:cubicBezTo>
                    <a:pt x="51" y="99"/>
                    <a:pt x="49" y="99"/>
                    <a:pt x="47" y="99"/>
                  </a:cubicBezTo>
                  <a:cubicBezTo>
                    <a:pt x="45" y="99"/>
                    <a:pt x="41" y="105"/>
                    <a:pt x="39" y="105"/>
                  </a:cubicBezTo>
                  <a:cubicBezTo>
                    <a:pt x="38" y="105"/>
                    <a:pt x="37" y="99"/>
                    <a:pt x="34" y="99"/>
                  </a:cubicBezTo>
                  <a:cubicBezTo>
                    <a:pt x="31" y="98"/>
                    <a:pt x="26" y="97"/>
                    <a:pt x="25" y="98"/>
                  </a:cubicBezTo>
                  <a:cubicBezTo>
                    <a:pt x="23" y="100"/>
                    <a:pt x="21" y="103"/>
                    <a:pt x="19" y="104"/>
                  </a:cubicBezTo>
                  <a:cubicBezTo>
                    <a:pt x="19" y="105"/>
                    <a:pt x="18" y="105"/>
                    <a:pt x="18" y="105"/>
                  </a:cubicBezTo>
                  <a:cubicBezTo>
                    <a:pt x="17" y="105"/>
                    <a:pt x="11" y="106"/>
                    <a:pt x="11" y="104"/>
                  </a:cubicBezTo>
                  <a:cubicBezTo>
                    <a:pt x="11" y="103"/>
                    <a:pt x="9" y="90"/>
                    <a:pt x="8" y="87"/>
                  </a:cubicBezTo>
                  <a:cubicBezTo>
                    <a:pt x="7" y="84"/>
                    <a:pt x="9" y="80"/>
                    <a:pt x="9" y="78"/>
                  </a:cubicBezTo>
                  <a:cubicBezTo>
                    <a:pt x="8" y="76"/>
                    <a:pt x="6" y="74"/>
                    <a:pt x="5" y="7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2" y="60"/>
                    <a:pt x="4" y="56"/>
                    <a:pt x="5" y="55"/>
                  </a:cubicBezTo>
                  <a:cubicBezTo>
                    <a:pt x="6" y="53"/>
                    <a:pt x="0" y="51"/>
                    <a:pt x="1" y="48"/>
                  </a:cubicBezTo>
                  <a:cubicBezTo>
                    <a:pt x="2" y="45"/>
                    <a:pt x="4" y="40"/>
                    <a:pt x="5" y="38"/>
                  </a:cubicBezTo>
                  <a:cubicBezTo>
                    <a:pt x="6" y="36"/>
                    <a:pt x="3" y="30"/>
                    <a:pt x="4" y="28"/>
                  </a:cubicBezTo>
                  <a:cubicBezTo>
                    <a:pt x="6" y="26"/>
                    <a:pt x="7" y="25"/>
                    <a:pt x="7" y="24"/>
                  </a:cubicBezTo>
                  <a:cubicBezTo>
                    <a:pt x="6" y="22"/>
                    <a:pt x="4" y="17"/>
                    <a:pt x="2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89" name="Freeform 221"/>
            <p:cNvSpPr>
              <a:spLocks/>
            </p:cNvSpPr>
            <p:nvPr/>
          </p:nvSpPr>
          <p:spPr bwMode="auto">
            <a:xfrm>
              <a:off x="3177853" y="1550854"/>
              <a:ext cx="1174750" cy="1017587"/>
            </a:xfrm>
            <a:custGeom>
              <a:avLst/>
              <a:gdLst>
                <a:gd name="T0" fmla="*/ 38 w 470"/>
                <a:gd name="T1" fmla="*/ 108 h 347"/>
                <a:gd name="T2" fmla="*/ 23 w 470"/>
                <a:gd name="T3" fmla="*/ 88 h 347"/>
                <a:gd name="T4" fmla="*/ 45 w 470"/>
                <a:gd name="T5" fmla="*/ 66 h 347"/>
                <a:gd name="T6" fmla="*/ 87 w 470"/>
                <a:gd name="T7" fmla="*/ 48 h 347"/>
                <a:gd name="T8" fmla="*/ 99 w 470"/>
                <a:gd name="T9" fmla="*/ 32 h 347"/>
                <a:gd name="T10" fmla="*/ 109 w 470"/>
                <a:gd name="T11" fmla="*/ 29 h 347"/>
                <a:gd name="T12" fmla="*/ 146 w 470"/>
                <a:gd name="T13" fmla="*/ 39 h 347"/>
                <a:gd name="T14" fmla="*/ 151 w 470"/>
                <a:gd name="T15" fmla="*/ 24 h 347"/>
                <a:gd name="T16" fmla="*/ 179 w 470"/>
                <a:gd name="T17" fmla="*/ 32 h 347"/>
                <a:gd name="T18" fmla="*/ 213 w 470"/>
                <a:gd name="T19" fmla="*/ 36 h 347"/>
                <a:gd name="T20" fmla="*/ 193 w 470"/>
                <a:gd name="T21" fmla="*/ 18 h 347"/>
                <a:gd name="T22" fmla="*/ 214 w 470"/>
                <a:gd name="T23" fmla="*/ 16 h 347"/>
                <a:gd name="T24" fmla="*/ 237 w 470"/>
                <a:gd name="T25" fmla="*/ 12 h 347"/>
                <a:gd name="T26" fmla="*/ 275 w 470"/>
                <a:gd name="T27" fmla="*/ 1 h 347"/>
                <a:gd name="T28" fmla="*/ 360 w 470"/>
                <a:gd name="T29" fmla="*/ 5 h 347"/>
                <a:gd name="T30" fmla="*/ 388 w 470"/>
                <a:gd name="T31" fmla="*/ 23 h 347"/>
                <a:gd name="T32" fmla="*/ 306 w 470"/>
                <a:gd name="T33" fmla="*/ 32 h 347"/>
                <a:gd name="T34" fmla="*/ 335 w 470"/>
                <a:gd name="T35" fmla="*/ 36 h 347"/>
                <a:gd name="T36" fmla="*/ 353 w 470"/>
                <a:gd name="T37" fmla="*/ 39 h 347"/>
                <a:gd name="T38" fmla="*/ 394 w 470"/>
                <a:gd name="T39" fmla="*/ 29 h 347"/>
                <a:gd name="T40" fmla="*/ 384 w 470"/>
                <a:gd name="T41" fmla="*/ 52 h 347"/>
                <a:gd name="T42" fmla="*/ 434 w 470"/>
                <a:gd name="T43" fmla="*/ 34 h 347"/>
                <a:gd name="T44" fmla="*/ 455 w 470"/>
                <a:gd name="T45" fmla="*/ 48 h 347"/>
                <a:gd name="T46" fmla="*/ 411 w 470"/>
                <a:gd name="T47" fmla="*/ 55 h 347"/>
                <a:gd name="T48" fmla="*/ 404 w 470"/>
                <a:gd name="T49" fmla="*/ 65 h 347"/>
                <a:gd name="T50" fmla="*/ 408 w 470"/>
                <a:gd name="T51" fmla="*/ 76 h 347"/>
                <a:gd name="T52" fmla="*/ 400 w 470"/>
                <a:gd name="T53" fmla="*/ 101 h 347"/>
                <a:gd name="T54" fmla="*/ 410 w 470"/>
                <a:gd name="T55" fmla="*/ 114 h 347"/>
                <a:gd name="T56" fmla="*/ 395 w 470"/>
                <a:gd name="T57" fmla="*/ 118 h 347"/>
                <a:gd name="T58" fmla="*/ 409 w 470"/>
                <a:gd name="T59" fmla="*/ 140 h 347"/>
                <a:gd name="T60" fmla="*/ 413 w 470"/>
                <a:gd name="T61" fmla="*/ 153 h 347"/>
                <a:gd name="T62" fmla="*/ 401 w 470"/>
                <a:gd name="T63" fmla="*/ 172 h 347"/>
                <a:gd name="T64" fmla="*/ 381 w 470"/>
                <a:gd name="T65" fmla="*/ 177 h 347"/>
                <a:gd name="T66" fmla="*/ 369 w 470"/>
                <a:gd name="T67" fmla="*/ 181 h 347"/>
                <a:gd name="T68" fmla="*/ 386 w 470"/>
                <a:gd name="T69" fmla="*/ 195 h 347"/>
                <a:gd name="T70" fmla="*/ 362 w 470"/>
                <a:gd name="T71" fmla="*/ 200 h 347"/>
                <a:gd name="T72" fmla="*/ 382 w 470"/>
                <a:gd name="T73" fmla="*/ 220 h 347"/>
                <a:gd name="T74" fmla="*/ 322 w 470"/>
                <a:gd name="T75" fmla="*/ 247 h 347"/>
                <a:gd name="T76" fmla="*/ 280 w 470"/>
                <a:gd name="T77" fmla="*/ 275 h 347"/>
                <a:gd name="T78" fmla="*/ 246 w 470"/>
                <a:gd name="T79" fmla="*/ 286 h 347"/>
                <a:gd name="T80" fmla="*/ 224 w 470"/>
                <a:gd name="T81" fmla="*/ 346 h 347"/>
                <a:gd name="T82" fmla="*/ 173 w 470"/>
                <a:gd name="T83" fmla="*/ 317 h 347"/>
                <a:gd name="T84" fmla="*/ 154 w 470"/>
                <a:gd name="T85" fmla="*/ 281 h 347"/>
                <a:gd name="T86" fmla="*/ 147 w 470"/>
                <a:gd name="T87" fmla="*/ 249 h 347"/>
                <a:gd name="T88" fmla="*/ 167 w 470"/>
                <a:gd name="T89" fmla="*/ 242 h 347"/>
                <a:gd name="T90" fmla="*/ 152 w 470"/>
                <a:gd name="T91" fmla="*/ 216 h 347"/>
                <a:gd name="T92" fmla="*/ 161 w 470"/>
                <a:gd name="T93" fmla="*/ 212 h 347"/>
                <a:gd name="T94" fmla="*/ 151 w 470"/>
                <a:gd name="T95" fmla="*/ 195 h 347"/>
                <a:gd name="T96" fmla="*/ 132 w 470"/>
                <a:gd name="T97" fmla="*/ 189 h 347"/>
                <a:gd name="T98" fmla="*/ 118 w 470"/>
                <a:gd name="T99" fmla="*/ 150 h 347"/>
                <a:gd name="T100" fmla="*/ 83 w 470"/>
                <a:gd name="T101" fmla="*/ 130 h 347"/>
                <a:gd name="T102" fmla="*/ 48 w 470"/>
                <a:gd name="T103" fmla="*/ 13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70" h="347">
                  <a:moveTo>
                    <a:pt x="24" y="120"/>
                  </a:moveTo>
                  <a:cubicBezTo>
                    <a:pt x="21" y="120"/>
                    <a:pt x="15" y="119"/>
                    <a:pt x="14" y="118"/>
                  </a:cubicBezTo>
                  <a:cubicBezTo>
                    <a:pt x="12" y="116"/>
                    <a:pt x="13" y="115"/>
                    <a:pt x="15" y="114"/>
                  </a:cubicBezTo>
                  <a:cubicBezTo>
                    <a:pt x="16" y="114"/>
                    <a:pt x="34" y="113"/>
                    <a:pt x="35" y="112"/>
                  </a:cubicBezTo>
                  <a:cubicBezTo>
                    <a:pt x="36" y="112"/>
                    <a:pt x="38" y="110"/>
                    <a:pt x="38" y="108"/>
                  </a:cubicBezTo>
                  <a:cubicBezTo>
                    <a:pt x="37" y="107"/>
                    <a:pt x="36" y="108"/>
                    <a:pt x="31" y="108"/>
                  </a:cubicBezTo>
                  <a:cubicBezTo>
                    <a:pt x="27" y="108"/>
                    <a:pt x="22" y="107"/>
                    <a:pt x="20" y="106"/>
                  </a:cubicBezTo>
                  <a:cubicBezTo>
                    <a:pt x="18" y="104"/>
                    <a:pt x="3" y="101"/>
                    <a:pt x="2" y="99"/>
                  </a:cubicBezTo>
                  <a:cubicBezTo>
                    <a:pt x="0" y="96"/>
                    <a:pt x="2" y="92"/>
                    <a:pt x="3" y="92"/>
                  </a:cubicBezTo>
                  <a:cubicBezTo>
                    <a:pt x="5" y="91"/>
                    <a:pt x="20" y="88"/>
                    <a:pt x="23" y="88"/>
                  </a:cubicBezTo>
                  <a:cubicBezTo>
                    <a:pt x="26" y="87"/>
                    <a:pt x="36" y="82"/>
                    <a:pt x="38" y="82"/>
                  </a:cubicBezTo>
                  <a:cubicBezTo>
                    <a:pt x="39" y="82"/>
                    <a:pt x="52" y="82"/>
                    <a:pt x="53" y="82"/>
                  </a:cubicBezTo>
                  <a:cubicBezTo>
                    <a:pt x="55" y="81"/>
                    <a:pt x="62" y="76"/>
                    <a:pt x="62" y="74"/>
                  </a:cubicBezTo>
                  <a:cubicBezTo>
                    <a:pt x="62" y="72"/>
                    <a:pt x="62" y="66"/>
                    <a:pt x="59" y="66"/>
                  </a:cubicBezTo>
                  <a:cubicBezTo>
                    <a:pt x="57" y="66"/>
                    <a:pt x="47" y="67"/>
                    <a:pt x="45" y="66"/>
                  </a:cubicBezTo>
                  <a:cubicBezTo>
                    <a:pt x="44" y="65"/>
                    <a:pt x="43" y="62"/>
                    <a:pt x="44" y="61"/>
                  </a:cubicBezTo>
                  <a:cubicBezTo>
                    <a:pt x="45" y="60"/>
                    <a:pt x="51" y="57"/>
                    <a:pt x="54" y="56"/>
                  </a:cubicBezTo>
                  <a:cubicBezTo>
                    <a:pt x="57" y="55"/>
                    <a:pt x="68" y="48"/>
                    <a:pt x="69" y="47"/>
                  </a:cubicBezTo>
                  <a:cubicBezTo>
                    <a:pt x="71" y="46"/>
                    <a:pt x="77" y="45"/>
                    <a:pt x="79" y="45"/>
                  </a:cubicBezTo>
                  <a:cubicBezTo>
                    <a:pt x="80" y="46"/>
                    <a:pt x="85" y="48"/>
                    <a:pt x="87" y="48"/>
                  </a:cubicBezTo>
                  <a:cubicBezTo>
                    <a:pt x="89" y="48"/>
                    <a:pt x="91" y="46"/>
                    <a:pt x="91" y="46"/>
                  </a:cubicBezTo>
                  <a:cubicBezTo>
                    <a:pt x="91" y="45"/>
                    <a:pt x="89" y="43"/>
                    <a:pt x="89" y="42"/>
                  </a:cubicBezTo>
                  <a:cubicBezTo>
                    <a:pt x="90" y="41"/>
                    <a:pt x="92" y="40"/>
                    <a:pt x="91" y="38"/>
                  </a:cubicBezTo>
                  <a:cubicBezTo>
                    <a:pt x="90" y="36"/>
                    <a:pt x="88" y="35"/>
                    <a:pt x="89" y="35"/>
                  </a:cubicBezTo>
                  <a:cubicBezTo>
                    <a:pt x="90" y="34"/>
                    <a:pt x="96" y="31"/>
                    <a:pt x="99" y="32"/>
                  </a:cubicBezTo>
                  <a:cubicBezTo>
                    <a:pt x="101" y="32"/>
                    <a:pt x="105" y="32"/>
                    <a:pt x="106" y="33"/>
                  </a:cubicBezTo>
                  <a:cubicBezTo>
                    <a:pt x="107" y="34"/>
                    <a:pt x="114" y="38"/>
                    <a:pt x="116" y="39"/>
                  </a:cubicBezTo>
                  <a:cubicBezTo>
                    <a:pt x="117" y="40"/>
                    <a:pt x="122" y="42"/>
                    <a:pt x="123" y="42"/>
                  </a:cubicBezTo>
                  <a:cubicBezTo>
                    <a:pt x="123" y="42"/>
                    <a:pt x="123" y="39"/>
                    <a:pt x="121" y="37"/>
                  </a:cubicBezTo>
                  <a:cubicBezTo>
                    <a:pt x="119" y="35"/>
                    <a:pt x="110" y="29"/>
                    <a:pt x="109" y="29"/>
                  </a:cubicBezTo>
                  <a:cubicBezTo>
                    <a:pt x="108" y="28"/>
                    <a:pt x="115" y="27"/>
                    <a:pt x="117" y="27"/>
                  </a:cubicBezTo>
                  <a:cubicBezTo>
                    <a:pt x="118" y="27"/>
                    <a:pt x="128" y="26"/>
                    <a:pt x="131" y="26"/>
                  </a:cubicBezTo>
                  <a:cubicBezTo>
                    <a:pt x="134" y="25"/>
                    <a:pt x="138" y="23"/>
                    <a:pt x="140" y="24"/>
                  </a:cubicBezTo>
                  <a:cubicBezTo>
                    <a:pt x="142" y="24"/>
                    <a:pt x="147" y="28"/>
                    <a:pt x="147" y="30"/>
                  </a:cubicBezTo>
                  <a:cubicBezTo>
                    <a:pt x="147" y="31"/>
                    <a:pt x="145" y="37"/>
                    <a:pt x="146" y="39"/>
                  </a:cubicBezTo>
                  <a:cubicBezTo>
                    <a:pt x="146" y="40"/>
                    <a:pt x="149" y="40"/>
                    <a:pt x="150" y="40"/>
                  </a:cubicBezTo>
                  <a:cubicBezTo>
                    <a:pt x="151" y="40"/>
                    <a:pt x="152" y="39"/>
                    <a:pt x="151" y="36"/>
                  </a:cubicBezTo>
                  <a:cubicBezTo>
                    <a:pt x="151" y="34"/>
                    <a:pt x="152" y="33"/>
                    <a:pt x="154" y="32"/>
                  </a:cubicBezTo>
                  <a:cubicBezTo>
                    <a:pt x="155" y="31"/>
                    <a:pt x="154" y="29"/>
                    <a:pt x="153" y="28"/>
                  </a:cubicBezTo>
                  <a:cubicBezTo>
                    <a:pt x="153" y="27"/>
                    <a:pt x="150" y="25"/>
                    <a:pt x="151" y="24"/>
                  </a:cubicBezTo>
                  <a:cubicBezTo>
                    <a:pt x="152" y="23"/>
                    <a:pt x="157" y="24"/>
                    <a:pt x="158" y="25"/>
                  </a:cubicBezTo>
                  <a:cubicBezTo>
                    <a:pt x="160" y="27"/>
                    <a:pt x="164" y="28"/>
                    <a:pt x="165" y="29"/>
                  </a:cubicBezTo>
                  <a:cubicBezTo>
                    <a:pt x="165" y="29"/>
                    <a:pt x="168" y="33"/>
                    <a:pt x="169" y="33"/>
                  </a:cubicBezTo>
                  <a:cubicBezTo>
                    <a:pt x="170" y="34"/>
                    <a:pt x="176" y="36"/>
                    <a:pt x="177" y="37"/>
                  </a:cubicBezTo>
                  <a:cubicBezTo>
                    <a:pt x="178" y="38"/>
                    <a:pt x="178" y="33"/>
                    <a:pt x="179" y="32"/>
                  </a:cubicBezTo>
                  <a:cubicBezTo>
                    <a:pt x="180" y="30"/>
                    <a:pt x="175" y="29"/>
                    <a:pt x="173" y="28"/>
                  </a:cubicBezTo>
                  <a:cubicBezTo>
                    <a:pt x="170" y="27"/>
                    <a:pt x="166" y="22"/>
                    <a:pt x="166" y="21"/>
                  </a:cubicBezTo>
                  <a:cubicBezTo>
                    <a:pt x="166" y="20"/>
                    <a:pt x="178" y="20"/>
                    <a:pt x="180" y="21"/>
                  </a:cubicBezTo>
                  <a:cubicBezTo>
                    <a:pt x="181" y="21"/>
                    <a:pt x="203" y="31"/>
                    <a:pt x="205" y="32"/>
                  </a:cubicBezTo>
                  <a:cubicBezTo>
                    <a:pt x="206" y="32"/>
                    <a:pt x="212" y="36"/>
                    <a:pt x="213" y="36"/>
                  </a:cubicBezTo>
                  <a:cubicBezTo>
                    <a:pt x="214" y="36"/>
                    <a:pt x="219" y="35"/>
                    <a:pt x="219" y="34"/>
                  </a:cubicBezTo>
                  <a:cubicBezTo>
                    <a:pt x="220" y="33"/>
                    <a:pt x="219" y="32"/>
                    <a:pt x="217" y="31"/>
                  </a:cubicBezTo>
                  <a:cubicBezTo>
                    <a:pt x="216" y="30"/>
                    <a:pt x="213" y="27"/>
                    <a:pt x="211" y="26"/>
                  </a:cubicBezTo>
                  <a:cubicBezTo>
                    <a:pt x="209" y="26"/>
                    <a:pt x="201" y="23"/>
                    <a:pt x="200" y="22"/>
                  </a:cubicBezTo>
                  <a:cubicBezTo>
                    <a:pt x="198" y="22"/>
                    <a:pt x="193" y="19"/>
                    <a:pt x="193" y="18"/>
                  </a:cubicBezTo>
                  <a:cubicBezTo>
                    <a:pt x="194" y="18"/>
                    <a:pt x="199" y="18"/>
                    <a:pt x="200" y="18"/>
                  </a:cubicBezTo>
                  <a:cubicBezTo>
                    <a:pt x="201" y="18"/>
                    <a:pt x="207" y="19"/>
                    <a:pt x="208" y="19"/>
                  </a:cubicBezTo>
                  <a:cubicBezTo>
                    <a:pt x="210" y="20"/>
                    <a:pt x="218" y="24"/>
                    <a:pt x="218" y="24"/>
                  </a:cubicBezTo>
                  <a:cubicBezTo>
                    <a:pt x="218" y="24"/>
                    <a:pt x="225" y="23"/>
                    <a:pt x="223" y="23"/>
                  </a:cubicBezTo>
                  <a:cubicBezTo>
                    <a:pt x="222" y="22"/>
                    <a:pt x="214" y="17"/>
                    <a:pt x="214" y="16"/>
                  </a:cubicBezTo>
                  <a:cubicBezTo>
                    <a:pt x="214" y="15"/>
                    <a:pt x="227" y="16"/>
                    <a:pt x="228" y="16"/>
                  </a:cubicBezTo>
                  <a:cubicBezTo>
                    <a:pt x="230" y="16"/>
                    <a:pt x="241" y="18"/>
                    <a:pt x="242" y="19"/>
                  </a:cubicBezTo>
                  <a:cubicBezTo>
                    <a:pt x="242" y="19"/>
                    <a:pt x="249" y="21"/>
                    <a:pt x="250" y="21"/>
                  </a:cubicBezTo>
                  <a:cubicBezTo>
                    <a:pt x="251" y="21"/>
                    <a:pt x="252" y="17"/>
                    <a:pt x="250" y="16"/>
                  </a:cubicBezTo>
                  <a:cubicBezTo>
                    <a:pt x="249" y="16"/>
                    <a:pt x="240" y="13"/>
                    <a:pt x="237" y="12"/>
                  </a:cubicBezTo>
                  <a:cubicBezTo>
                    <a:pt x="235" y="12"/>
                    <a:pt x="220" y="10"/>
                    <a:pt x="219" y="10"/>
                  </a:cubicBezTo>
                  <a:cubicBezTo>
                    <a:pt x="218" y="9"/>
                    <a:pt x="237" y="7"/>
                    <a:pt x="240" y="7"/>
                  </a:cubicBezTo>
                  <a:cubicBezTo>
                    <a:pt x="243" y="8"/>
                    <a:pt x="249" y="7"/>
                    <a:pt x="253" y="7"/>
                  </a:cubicBezTo>
                  <a:cubicBezTo>
                    <a:pt x="256" y="7"/>
                    <a:pt x="259" y="4"/>
                    <a:pt x="261" y="4"/>
                  </a:cubicBezTo>
                  <a:cubicBezTo>
                    <a:pt x="263" y="3"/>
                    <a:pt x="273" y="1"/>
                    <a:pt x="275" y="1"/>
                  </a:cubicBezTo>
                  <a:cubicBezTo>
                    <a:pt x="277" y="1"/>
                    <a:pt x="296" y="0"/>
                    <a:pt x="300" y="0"/>
                  </a:cubicBezTo>
                  <a:cubicBezTo>
                    <a:pt x="305" y="0"/>
                    <a:pt x="325" y="0"/>
                    <a:pt x="327" y="0"/>
                  </a:cubicBezTo>
                  <a:cubicBezTo>
                    <a:pt x="329" y="1"/>
                    <a:pt x="337" y="3"/>
                    <a:pt x="340" y="3"/>
                  </a:cubicBezTo>
                  <a:cubicBezTo>
                    <a:pt x="343" y="3"/>
                    <a:pt x="349" y="3"/>
                    <a:pt x="352" y="3"/>
                  </a:cubicBezTo>
                  <a:cubicBezTo>
                    <a:pt x="354" y="4"/>
                    <a:pt x="360" y="5"/>
                    <a:pt x="360" y="5"/>
                  </a:cubicBezTo>
                  <a:cubicBezTo>
                    <a:pt x="360" y="6"/>
                    <a:pt x="367" y="8"/>
                    <a:pt x="367" y="9"/>
                  </a:cubicBezTo>
                  <a:cubicBezTo>
                    <a:pt x="367" y="11"/>
                    <a:pt x="363" y="13"/>
                    <a:pt x="363" y="15"/>
                  </a:cubicBezTo>
                  <a:cubicBezTo>
                    <a:pt x="362" y="17"/>
                    <a:pt x="375" y="14"/>
                    <a:pt x="377" y="14"/>
                  </a:cubicBezTo>
                  <a:cubicBezTo>
                    <a:pt x="378" y="15"/>
                    <a:pt x="392" y="17"/>
                    <a:pt x="393" y="18"/>
                  </a:cubicBezTo>
                  <a:cubicBezTo>
                    <a:pt x="393" y="19"/>
                    <a:pt x="391" y="23"/>
                    <a:pt x="388" y="23"/>
                  </a:cubicBezTo>
                  <a:cubicBezTo>
                    <a:pt x="386" y="23"/>
                    <a:pt x="374" y="24"/>
                    <a:pt x="371" y="24"/>
                  </a:cubicBezTo>
                  <a:cubicBezTo>
                    <a:pt x="369" y="25"/>
                    <a:pt x="367" y="26"/>
                    <a:pt x="365" y="26"/>
                  </a:cubicBezTo>
                  <a:cubicBezTo>
                    <a:pt x="362" y="26"/>
                    <a:pt x="341" y="25"/>
                    <a:pt x="338" y="25"/>
                  </a:cubicBezTo>
                  <a:cubicBezTo>
                    <a:pt x="336" y="26"/>
                    <a:pt x="327" y="26"/>
                    <a:pt x="324" y="27"/>
                  </a:cubicBezTo>
                  <a:cubicBezTo>
                    <a:pt x="321" y="28"/>
                    <a:pt x="308" y="30"/>
                    <a:pt x="306" y="32"/>
                  </a:cubicBezTo>
                  <a:cubicBezTo>
                    <a:pt x="304" y="33"/>
                    <a:pt x="306" y="36"/>
                    <a:pt x="306" y="37"/>
                  </a:cubicBezTo>
                  <a:cubicBezTo>
                    <a:pt x="307" y="38"/>
                    <a:pt x="309" y="40"/>
                    <a:pt x="310" y="39"/>
                  </a:cubicBezTo>
                  <a:cubicBezTo>
                    <a:pt x="312" y="39"/>
                    <a:pt x="318" y="35"/>
                    <a:pt x="320" y="34"/>
                  </a:cubicBezTo>
                  <a:cubicBezTo>
                    <a:pt x="323" y="34"/>
                    <a:pt x="331" y="33"/>
                    <a:pt x="331" y="34"/>
                  </a:cubicBezTo>
                  <a:cubicBezTo>
                    <a:pt x="331" y="35"/>
                    <a:pt x="334" y="38"/>
                    <a:pt x="335" y="36"/>
                  </a:cubicBezTo>
                  <a:cubicBezTo>
                    <a:pt x="335" y="34"/>
                    <a:pt x="337" y="32"/>
                    <a:pt x="340" y="31"/>
                  </a:cubicBezTo>
                  <a:cubicBezTo>
                    <a:pt x="342" y="31"/>
                    <a:pt x="349" y="31"/>
                    <a:pt x="353" y="31"/>
                  </a:cubicBezTo>
                  <a:cubicBezTo>
                    <a:pt x="357" y="31"/>
                    <a:pt x="367" y="31"/>
                    <a:pt x="368" y="31"/>
                  </a:cubicBezTo>
                  <a:cubicBezTo>
                    <a:pt x="369" y="31"/>
                    <a:pt x="369" y="34"/>
                    <a:pt x="369" y="35"/>
                  </a:cubicBezTo>
                  <a:cubicBezTo>
                    <a:pt x="368" y="35"/>
                    <a:pt x="353" y="38"/>
                    <a:pt x="353" y="39"/>
                  </a:cubicBezTo>
                  <a:cubicBezTo>
                    <a:pt x="353" y="40"/>
                    <a:pt x="355" y="42"/>
                    <a:pt x="357" y="42"/>
                  </a:cubicBezTo>
                  <a:cubicBezTo>
                    <a:pt x="359" y="42"/>
                    <a:pt x="368" y="40"/>
                    <a:pt x="370" y="39"/>
                  </a:cubicBezTo>
                  <a:cubicBezTo>
                    <a:pt x="372" y="39"/>
                    <a:pt x="379" y="36"/>
                    <a:pt x="380" y="36"/>
                  </a:cubicBezTo>
                  <a:cubicBezTo>
                    <a:pt x="381" y="36"/>
                    <a:pt x="379" y="31"/>
                    <a:pt x="380" y="30"/>
                  </a:cubicBezTo>
                  <a:cubicBezTo>
                    <a:pt x="381" y="30"/>
                    <a:pt x="393" y="29"/>
                    <a:pt x="394" y="29"/>
                  </a:cubicBezTo>
                  <a:cubicBezTo>
                    <a:pt x="396" y="30"/>
                    <a:pt x="398" y="34"/>
                    <a:pt x="394" y="39"/>
                  </a:cubicBezTo>
                  <a:cubicBezTo>
                    <a:pt x="389" y="44"/>
                    <a:pt x="385" y="45"/>
                    <a:pt x="381" y="47"/>
                  </a:cubicBezTo>
                  <a:cubicBezTo>
                    <a:pt x="378" y="49"/>
                    <a:pt x="378" y="51"/>
                    <a:pt x="377" y="52"/>
                  </a:cubicBezTo>
                  <a:cubicBezTo>
                    <a:pt x="377" y="52"/>
                    <a:pt x="372" y="56"/>
                    <a:pt x="373" y="56"/>
                  </a:cubicBezTo>
                  <a:cubicBezTo>
                    <a:pt x="375" y="57"/>
                    <a:pt x="381" y="54"/>
                    <a:pt x="384" y="52"/>
                  </a:cubicBezTo>
                  <a:cubicBezTo>
                    <a:pt x="389" y="49"/>
                    <a:pt x="393" y="48"/>
                    <a:pt x="395" y="47"/>
                  </a:cubicBezTo>
                  <a:cubicBezTo>
                    <a:pt x="397" y="46"/>
                    <a:pt x="402" y="42"/>
                    <a:pt x="404" y="41"/>
                  </a:cubicBezTo>
                  <a:cubicBezTo>
                    <a:pt x="405" y="40"/>
                    <a:pt x="408" y="38"/>
                    <a:pt x="409" y="38"/>
                  </a:cubicBezTo>
                  <a:cubicBezTo>
                    <a:pt x="410" y="38"/>
                    <a:pt x="424" y="42"/>
                    <a:pt x="425" y="42"/>
                  </a:cubicBezTo>
                  <a:cubicBezTo>
                    <a:pt x="426" y="41"/>
                    <a:pt x="431" y="34"/>
                    <a:pt x="434" y="34"/>
                  </a:cubicBezTo>
                  <a:cubicBezTo>
                    <a:pt x="438" y="34"/>
                    <a:pt x="448" y="33"/>
                    <a:pt x="451" y="34"/>
                  </a:cubicBezTo>
                  <a:cubicBezTo>
                    <a:pt x="455" y="35"/>
                    <a:pt x="467" y="38"/>
                    <a:pt x="467" y="38"/>
                  </a:cubicBezTo>
                  <a:cubicBezTo>
                    <a:pt x="468" y="39"/>
                    <a:pt x="470" y="40"/>
                    <a:pt x="470" y="40"/>
                  </a:cubicBezTo>
                  <a:cubicBezTo>
                    <a:pt x="470" y="41"/>
                    <a:pt x="463" y="45"/>
                    <a:pt x="461" y="46"/>
                  </a:cubicBezTo>
                  <a:cubicBezTo>
                    <a:pt x="459" y="47"/>
                    <a:pt x="456" y="48"/>
                    <a:pt x="455" y="48"/>
                  </a:cubicBezTo>
                  <a:cubicBezTo>
                    <a:pt x="453" y="48"/>
                    <a:pt x="447" y="46"/>
                    <a:pt x="445" y="48"/>
                  </a:cubicBezTo>
                  <a:cubicBezTo>
                    <a:pt x="444" y="50"/>
                    <a:pt x="449" y="52"/>
                    <a:pt x="448" y="53"/>
                  </a:cubicBezTo>
                  <a:cubicBezTo>
                    <a:pt x="447" y="53"/>
                    <a:pt x="441" y="54"/>
                    <a:pt x="439" y="54"/>
                  </a:cubicBezTo>
                  <a:cubicBezTo>
                    <a:pt x="437" y="54"/>
                    <a:pt x="426" y="53"/>
                    <a:pt x="424" y="53"/>
                  </a:cubicBezTo>
                  <a:cubicBezTo>
                    <a:pt x="423" y="53"/>
                    <a:pt x="413" y="55"/>
                    <a:pt x="411" y="55"/>
                  </a:cubicBezTo>
                  <a:cubicBezTo>
                    <a:pt x="409" y="54"/>
                    <a:pt x="408" y="57"/>
                    <a:pt x="408" y="57"/>
                  </a:cubicBezTo>
                  <a:cubicBezTo>
                    <a:pt x="408" y="58"/>
                    <a:pt x="420" y="59"/>
                    <a:pt x="422" y="59"/>
                  </a:cubicBezTo>
                  <a:cubicBezTo>
                    <a:pt x="423" y="59"/>
                    <a:pt x="435" y="59"/>
                    <a:pt x="435" y="60"/>
                  </a:cubicBezTo>
                  <a:cubicBezTo>
                    <a:pt x="435" y="61"/>
                    <a:pt x="422" y="64"/>
                    <a:pt x="416" y="64"/>
                  </a:cubicBezTo>
                  <a:cubicBezTo>
                    <a:pt x="410" y="64"/>
                    <a:pt x="404" y="64"/>
                    <a:pt x="404" y="65"/>
                  </a:cubicBezTo>
                  <a:cubicBezTo>
                    <a:pt x="403" y="67"/>
                    <a:pt x="400" y="68"/>
                    <a:pt x="402" y="69"/>
                  </a:cubicBezTo>
                  <a:cubicBezTo>
                    <a:pt x="404" y="70"/>
                    <a:pt x="407" y="70"/>
                    <a:pt x="407" y="70"/>
                  </a:cubicBezTo>
                  <a:cubicBezTo>
                    <a:pt x="407" y="70"/>
                    <a:pt x="423" y="68"/>
                    <a:pt x="423" y="69"/>
                  </a:cubicBezTo>
                  <a:cubicBezTo>
                    <a:pt x="424" y="70"/>
                    <a:pt x="419" y="75"/>
                    <a:pt x="418" y="76"/>
                  </a:cubicBezTo>
                  <a:cubicBezTo>
                    <a:pt x="417" y="76"/>
                    <a:pt x="410" y="73"/>
                    <a:pt x="408" y="76"/>
                  </a:cubicBezTo>
                  <a:cubicBezTo>
                    <a:pt x="408" y="77"/>
                    <a:pt x="408" y="85"/>
                    <a:pt x="407" y="86"/>
                  </a:cubicBezTo>
                  <a:cubicBezTo>
                    <a:pt x="406" y="87"/>
                    <a:pt x="399" y="86"/>
                    <a:pt x="399" y="87"/>
                  </a:cubicBezTo>
                  <a:cubicBezTo>
                    <a:pt x="399" y="89"/>
                    <a:pt x="389" y="104"/>
                    <a:pt x="389" y="105"/>
                  </a:cubicBezTo>
                  <a:cubicBezTo>
                    <a:pt x="388" y="106"/>
                    <a:pt x="394" y="106"/>
                    <a:pt x="395" y="106"/>
                  </a:cubicBezTo>
                  <a:cubicBezTo>
                    <a:pt x="397" y="107"/>
                    <a:pt x="398" y="101"/>
                    <a:pt x="400" y="101"/>
                  </a:cubicBezTo>
                  <a:cubicBezTo>
                    <a:pt x="401" y="101"/>
                    <a:pt x="410" y="102"/>
                    <a:pt x="410" y="103"/>
                  </a:cubicBezTo>
                  <a:cubicBezTo>
                    <a:pt x="410" y="104"/>
                    <a:pt x="413" y="107"/>
                    <a:pt x="413" y="107"/>
                  </a:cubicBezTo>
                  <a:cubicBezTo>
                    <a:pt x="413" y="108"/>
                    <a:pt x="404" y="106"/>
                    <a:pt x="403" y="107"/>
                  </a:cubicBezTo>
                  <a:cubicBezTo>
                    <a:pt x="401" y="107"/>
                    <a:pt x="401" y="110"/>
                    <a:pt x="401" y="111"/>
                  </a:cubicBezTo>
                  <a:cubicBezTo>
                    <a:pt x="402" y="111"/>
                    <a:pt x="410" y="114"/>
                    <a:pt x="410" y="114"/>
                  </a:cubicBezTo>
                  <a:cubicBezTo>
                    <a:pt x="411" y="114"/>
                    <a:pt x="412" y="112"/>
                    <a:pt x="413" y="112"/>
                  </a:cubicBezTo>
                  <a:cubicBezTo>
                    <a:pt x="413" y="112"/>
                    <a:pt x="418" y="113"/>
                    <a:pt x="418" y="114"/>
                  </a:cubicBezTo>
                  <a:cubicBezTo>
                    <a:pt x="418" y="116"/>
                    <a:pt x="418" y="121"/>
                    <a:pt x="416" y="121"/>
                  </a:cubicBezTo>
                  <a:cubicBezTo>
                    <a:pt x="415" y="121"/>
                    <a:pt x="406" y="120"/>
                    <a:pt x="404" y="119"/>
                  </a:cubicBezTo>
                  <a:cubicBezTo>
                    <a:pt x="402" y="119"/>
                    <a:pt x="396" y="117"/>
                    <a:pt x="395" y="118"/>
                  </a:cubicBezTo>
                  <a:cubicBezTo>
                    <a:pt x="395" y="120"/>
                    <a:pt x="395" y="123"/>
                    <a:pt x="396" y="123"/>
                  </a:cubicBezTo>
                  <a:cubicBezTo>
                    <a:pt x="398" y="124"/>
                    <a:pt x="401" y="124"/>
                    <a:pt x="402" y="126"/>
                  </a:cubicBezTo>
                  <a:cubicBezTo>
                    <a:pt x="402" y="127"/>
                    <a:pt x="406" y="128"/>
                    <a:pt x="406" y="129"/>
                  </a:cubicBezTo>
                  <a:cubicBezTo>
                    <a:pt x="406" y="130"/>
                    <a:pt x="405" y="133"/>
                    <a:pt x="407" y="134"/>
                  </a:cubicBezTo>
                  <a:cubicBezTo>
                    <a:pt x="408" y="136"/>
                    <a:pt x="409" y="138"/>
                    <a:pt x="409" y="140"/>
                  </a:cubicBezTo>
                  <a:cubicBezTo>
                    <a:pt x="409" y="142"/>
                    <a:pt x="410" y="145"/>
                    <a:pt x="408" y="145"/>
                  </a:cubicBezTo>
                  <a:cubicBezTo>
                    <a:pt x="406" y="145"/>
                    <a:pt x="400" y="142"/>
                    <a:pt x="399" y="144"/>
                  </a:cubicBezTo>
                  <a:cubicBezTo>
                    <a:pt x="399" y="146"/>
                    <a:pt x="398" y="148"/>
                    <a:pt x="400" y="149"/>
                  </a:cubicBezTo>
                  <a:cubicBezTo>
                    <a:pt x="402" y="150"/>
                    <a:pt x="404" y="153"/>
                    <a:pt x="406" y="153"/>
                  </a:cubicBezTo>
                  <a:cubicBezTo>
                    <a:pt x="408" y="153"/>
                    <a:pt x="411" y="152"/>
                    <a:pt x="413" y="153"/>
                  </a:cubicBezTo>
                  <a:cubicBezTo>
                    <a:pt x="415" y="154"/>
                    <a:pt x="416" y="156"/>
                    <a:pt x="415" y="157"/>
                  </a:cubicBezTo>
                  <a:cubicBezTo>
                    <a:pt x="414" y="158"/>
                    <a:pt x="408" y="161"/>
                    <a:pt x="406" y="161"/>
                  </a:cubicBezTo>
                  <a:cubicBezTo>
                    <a:pt x="404" y="161"/>
                    <a:pt x="397" y="161"/>
                    <a:pt x="396" y="162"/>
                  </a:cubicBezTo>
                  <a:cubicBezTo>
                    <a:pt x="395" y="164"/>
                    <a:pt x="403" y="165"/>
                    <a:pt x="402" y="166"/>
                  </a:cubicBezTo>
                  <a:cubicBezTo>
                    <a:pt x="402" y="167"/>
                    <a:pt x="402" y="171"/>
                    <a:pt x="401" y="172"/>
                  </a:cubicBezTo>
                  <a:cubicBezTo>
                    <a:pt x="399" y="172"/>
                    <a:pt x="388" y="174"/>
                    <a:pt x="387" y="174"/>
                  </a:cubicBezTo>
                  <a:cubicBezTo>
                    <a:pt x="386" y="174"/>
                    <a:pt x="374" y="167"/>
                    <a:pt x="372" y="167"/>
                  </a:cubicBezTo>
                  <a:cubicBezTo>
                    <a:pt x="370" y="166"/>
                    <a:pt x="366" y="169"/>
                    <a:pt x="366" y="171"/>
                  </a:cubicBezTo>
                  <a:cubicBezTo>
                    <a:pt x="366" y="173"/>
                    <a:pt x="365" y="175"/>
                    <a:pt x="368" y="175"/>
                  </a:cubicBezTo>
                  <a:cubicBezTo>
                    <a:pt x="370" y="175"/>
                    <a:pt x="379" y="177"/>
                    <a:pt x="381" y="177"/>
                  </a:cubicBezTo>
                  <a:cubicBezTo>
                    <a:pt x="382" y="178"/>
                    <a:pt x="386" y="178"/>
                    <a:pt x="388" y="179"/>
                  </a:cubicBezTo>
                  <a:cubicBezTo>
                    <a:pt x="389" y="181"/>
                    <a:pt x="389" y="182"/>
                    <a:pt x="389" y="183"/>
                  </a:cubicBezTo>
                  <a:cubicBezTo>
                    <a:pt x="389" y="184"/>
                    <a:pt x="390" y="189"/>
                    <a:pt x="389" y="190"/>
                  </a:cubicBezTo>
                  <a:cubicBezTo>
                    <a:pt x="388" y="190"/>
                    <a:pt x="374" y="186"/>
                    <a:pt x="373" y="184"/>
                  </a:cubicBezTo>
                  <a:cubicBezTo>
                    <a:pt x="371" y="182"/>
                    <a:pt x="370" y="180"/>
                    <a:pt x="369" y="181"/>
                  </a:cubicBezTo>
                  <a:cubicBezTo>
                    <a:pt x="367" y="181"/>
                    <a:pt x="361" y="179"/>
                    <a:pt x="361" y="180"/>
                  </a:cubicBezTo>
                  <a:cubicBezTo>
                    <a:pt x="360" y="181"/>
                    <a:pt x="360" y="182"/>
                    <a:pt x="362" y="183"/>
                  </a:cubicBezTo>
                  <a:cubicBezTo>
                    <a:pt x="363" y="184"/>
                    <a:pt x="368" y="186"/>
                    <a:pt x="369" y="187"/>
                  </a:cubicBezTo>
                  <a:cubicBezTo>
                    <a:pt x="370" y="188"/>
                    <a:pt x="372" y="190"/>
                    <a:pt x="374" y="191"/>
                  </a:cubicBezTo>
                  <a:cubicBezTo>
                    <a:pt x="377" y="192"/>
                    <a:pt x="385" y="195"/>
                    <a:pt x="386" y="195"/>
                  </a:cubicBezTo>
                  <a:cubicBezTo>
                    <a:pt x="387" y="196"/>
                    <a:pt x="391" y="198"/>
                    <a:pt x="391" y="200"/>
                  </a:cubicBezTo>
                  <a:cubicBezTo>
                    <a:pt x="391" y="201"/>
                    <a:pt x="394" y="213"/>
                    <a:pt x="391" y="213"/>
                  </a:cubicBezTo>
                  <a:cubicBezTo>
                    <a:pt x="388" y="214"/>
                    <a:pt x="379" y="214"/>
                    <a:pt x="376" y="212"/>
                  </a:cubicBezTo>
                  <a:cubicBezTo>
                    <a:pt x="373" y="209"/>
                    <a:pt x="373" y="204"/>
                    <a:pt x="370" y="202"/>
                  </a:cubicBezTo>
                  <a:cubicBezTo>
                    <a:pt x="367" y="200"/>
                    <a:pt x="364" y="200"/>
                    <a:pt x="362" y="200"/>
                  </a:cubicBezTo>
                  <a:cubicBezTo>
                    <a:pt x="361" y="199"/>
                    <a:pt x="363" y="203"/>
                    <a:pt x="362" y="204"/>
                  </a:cubicBezTo>
                  <a:cubicBezTo>
                    <a:pt x="361" y="205"/>
                    <a:pt x="364" y="209"/>
                    <a:pt x="363" y="210"/>
                  </a:cubicBezTo>
                  <a:cubicBezTo>
                    <a:pt x="362" y="210"/>
                    <a:pt x="352" y="215"/>
                    <a:pt x="353" y="216"/>
                  </a:cubicBezTo>
                  <a:cubicBezTo>
                    <a:pt x="354" y="218"/>
                    <a:pt x="362" y="215"/>
                    <a:pt x="364" y="216"/>
                  </a:cubicBezTo>
                  <a:cubicBezTo>
                    <a:pt x="366" y="217"/>
                    <a:pt x="380" y="220"/>
                    <a:pt x="382" y="220"/>
                  </a:cubicBezTo>
                  <a:cubicBezTo>
                    <a:pt x="384" y="220"/>
                    <a:pt x="387" y="219"/>
                    <a:pt x="387" y="220"/>
                  </a:cubicBezTo>
                  <a:cubicBezTo>
                    <a:pt x="388" y="220"/>
                    <a:pt x="373" y="229"/>
                    <a:pt x="370" y="230"/>
                  </a:cubicBezTo>
                  <a:cubicBezTo>
                    <a:pt x="367" y="232"/>
                    <a:pt x="357" y="239"/>
                    <a:pt x="355" y="239"/>
                  </a:cubicBezTo>
                  <a:cubicBezTo>
                    <a:pt x="353" y="239"/>
                    <a:pt x="339" y="243"/>
                    <a:pt x="336" y="244"/>
                  </a:cubicBezTo>
                  <a:cubicBezTo>
                    <a:pt x="332" y="245"/>
                    <a:pt x="326" y="247"/>
                    <a:pt x="322" y="247"/>
                  </a:cubicBezTo>
                  <a:cubicBezTo>
                    <a:pt x="319" y="247"/>
                    <a:pt x="314" y="242"/>
                    <a:pt x="312" y="242"/>
                  </a:cubicBezTo>
                  <a:cubicBezTo>
                    <a:pt x="310" y="243"/>
                    <a:pt x="313" y="250"/>
                    <a:pt x="311" y="250"/>
                  </a:cubicBezTo>
                  <a:cubicBezTo>
                    <a:pt x="309" y="250"/>
                    <a:pt x="305" y="252"/>
                    <a:pt x="303" y="254"/>
                  </a:cubicBezTo>
                  <a:cubicBezTo>
                    <a:pt x="301" y="257"/>
                    <a:pt x="299" y="262"/>
                    <a:pt x="297" y="264"/>
                  </a:cubicBezTo>
                  <a:cubicBezTo>
                    <a:pt x="294" y="266"/>
                    <a:pt x="283" y="275"/>
                    <a:pt x="280" y="275"/>
                  </a:cubicBezTo>
                  <a:cubicBezTo>
                    <a:pt x="278" y="276"/>
                    <a:pt x="274" y="279"/>
                    <a:pt x="271" y="278"/>
                  </a:cubicBezTo>
                  <a:cubicBezTo>
                    <a:pt x="268" y="278"/>
                    <a:pt x="267" y="277"/>
                    <a:pt x="264" y="277"/>
                  </a:cubicBezTo>
                  <a:cubicBezTo>
                    <a:pt x="261" y="278"/>
                    <a:pt x="254" y="276"/>
                    <a:pt x="253" y="278"/>
                  </a:cubicBezTo>
                  <a:cubicBezTo>
                    <a:pt x="252" y="279"/>
                    <a:pt x="256" y="284"/>
                    <a:pt x="254" y="285"/>
                  </a:cubicBezTo>
                  <a:cubicBezTo>
                    <a:pt x="251" y="286"/>
                    <a:pt x="247" y="284"/>
                    <a:pt x="246" y="286"/>
                  </a:cubicBezTo>
                  <a:cubicBezTo>
                    <a:pt x="245" y="288"/>
                    <a:pt x="250" y="294"/>
                    <a:pt x="249" y="295"/>
                  </a:cubicBezTo>
                  <a:cubicBezTo>
                    <a:pt x="248" y="297"/>
                    <a:pt x="247" y="301"/>
                    <a:pt x="246" y="303"/>
                  </a:cubicBezTo>
                  <a:cubicBezTo>
                    <a:pt x="245" y="305"/>
                    <a:pt x="237" y="311"/>
                    <a:pt x="236" y="314"/>
                  </a:cubicBezTo>
                  <a:cubicBezTo>
                    <a:pt x="235" y="316"/>
                    <a:pt x="237" y="322"/>
                    <a:pt x="235" y="324"/>
                  </a:cubicBezTo>
                  <a:cubicBezTo>
                    <a:pt x="234" y="325"/>
                    <a:pt x="230" y="347"/>
                    <a:pt x="224" y="346"/>
                  </a:cubicBezTo>
                  <a:cubicBezTo>
                    <a:pt x="217" y="346"/>
                    <a:pt x="217" y="346"/>
                    <a:pt x="213" y="344"/>
                  </a:cubicBezTo>
                  <a:cubicBezTo>
                    <a:pt x="210" y="342"/>
                    <a:pt x="208" y="337"/>
                    <a:pt x="204" y="337"/>
                  </a:cubicBezTo>
                  <a:cubicBezTo>
                    <a:pt x="201" y="337"/>
                    <a:pt x="192" y="338"/>
                    <a:pt x="191" y="337"/>
                  </a:cubicBezTo>
                  <a:cubicBezTo>
                    <a:pt x="189" y="336"/>
                    <a:pt x="178" y="322"/>
                    <a:pt x="177" y="321"/>
                  </a:cubicBezTo>
                  <a:cubicBezTo>
                    <a:pt x="177" y="320"/>
                    <a:pt x="174" y="320"/>
                    <a:pt x="173" y="317"/>
                  </a:cubicBezTo>
                  <a:cubicBezTo>
                    <a:pt x="172" y="314"/>
                    <a:pt x="171" y="312"/>
                    <a:pt x="170" y="310"/>
                  </a:cubicBezTo>
                  <a:cubicBezTo>
                    <a:pt x="168" y="308"/>
                    <a:pt x="165" y="305"/>
                    <a:pt x="163" y="302"/>
                  </a:cubicBezTo>
                  <a:cubicBezTo>
                    <a:pt x="162" y="300"/>
                    <a:pt x="162" y="299"/>
                    <a:pt x="160" y="297"/>
                  </a:cubicBezTo>
                  <a:cubicBezTo>
                    <a:pt x="157" y="295"/>
                    <a:pt x="158" y="291"/>
                    <a:pt x="158" y="288"/>
                  </a:cubicBezTo>
                  <a:cubicBezTo>
                    <a:pt x="158" y="286"/>
                    <a:pt x="157" y="284"/>
                    <a:pt x="154" y="281"/>
                  </a:cubicBezTo>
                  <a:cubicBezTo>
                    <a:pt x="152" y="278"/>
                    <a:pt x="151" y="280"/>
                    <a:pt x="150" y="278"/>
                  </a:cubicBezTo>
                  <a:cubicBezTo>
                    <a:pt x="148" y="275"/>
                    <a:pt x="146" y="271"/>
                    <a:pt x="146" y="269"/>
                  </a:cubicBezTo>
                  <a:cubicBezTo>
                    <a:pt x="146" y="267"/>
                    <a:pt x="149" y="266"/>
                    <a:pt x="148" y="264"/>
                  </a:cubicBezTo>
                  <a:cubicBezTo>
                    <a:pt x="148" y="261"/>
                    <a:pt x="145" y="259"/>
                    <a:pt x="145" y="257"/>
                  </a:cubicBezTo>
                  <a:cubicBezTo>
                    <a:pt x="146" y="255"/>
                    <a:pt x="147" y="250"/>
                    <a:pt x="147" y="249"/>
                  </a:cubicBezTo>
                  <a:cubicBezTo>
                    <a:pt x="147" y="248"/>
                    <a:pt x="146" y="242"/>
                    <a:pt x="149" y="240"/>
                  </a:cubicBezTo>
                  <a:cubicBezTo>
                    <a:pt x="151" y="238"/>
                    <a:pt x="153" y="236"/>
                    <a:pt x="155" y="236"/>
                  </a:cubicBezTo>
                  <a:cubicBezTo>
                    <a:pt x="158" y="237"/>
                    <a:pt x="160" y="237"/>
                    <a:pt x="160" y="238"/>
                  </a:cubicBezTo>
                  <a:cubicBezTo>
                    <a:pt x="160" y="239"/>
                    <a:pt x="155" y="243"/>
                    <a:pt x="157" y="244"/>
                  </a:cubicBezTo>
                  <a:cubicBezTo>
                    <a:pt x="159" y="245"/>
                    <a:pt x="166" y="244"/>
                    <a:pt x="167" y="242"/>
                  </a:cubicBezTo>
                  <a:cubicBezTo>
                    <a:pt x="168" y="241"/>
                    <a:pt x="166" y="236"/>
                    <a:pt x="167" y="234"/>
                  </a:cubicBezTo>
                  <a:cubicBezTo>
                    <a:pt x="169" y="232"/>
                    <a:pt x="169" y="228"/>
                    <a:pt x="169" y="226"/>
                  </a:cubicBezTo>
                  <a:cubicBezTo>
                    <a:pt x="169" y="223"/>
                    <a:pt x="172" y="220"/>
                    <a:pt x="169" y="220"/>
                  </a:cubicBezTo>
                  <a:cubicBezTo>
                    <a:pt x="167" y="219"/>
                    <a:pt x="160" y="219"/>
                    <a:pt x="158" y="219"/>
                  </a:cubicBezTo>
                  <a:cubicBezTo>
                    <a:pt x="156" y="218"/>
                    <a:pt x="155" y="217"/>
                    <a:pt x="152" y="216"/>
                  </a:cubicBezTo>
                  <a:cubicBezTo>
                    <a:pt x="149" y="214"/>
                    <a:pt x="147" y="214"/>
                    <a:pt x="146" y="214"/>
                  </a:cubicBezTo>
                  <a:cubicBezTo>
                    <a:pt x="144" y="213"/>
                    <a:pt x="141" y="212"/>
                    <a:pt x="140" y="210"/>
                  </a:cubicBezTo>
                  <a:cubicBezTo>
                    <a:pt x="139" y="208"/>
                    <a:pt x="143" y="208"/>
                    <a:pt x="144" y="208"/>
                  </a:cubicBezTo>
                  <a:cubicBezTo>
                    <a:pt x="145" y="208"/>
                    <a:pt x="151" y="209"/>
                    <a:pt x="152" y="209"/>
                  </a:cubicBezTo>
                  <a:cubicBezTo>
                    <a:pt x="154" y="209"/>
                    <a:pt x="160" y="212"/>
                    <a:pt x="161" y="212"/>
                  </a:cubicBezTo>
                  <a:cubicBezTo>
                    <a:pt x="163" y="213"/>
                    <a:pt x="167" y="214"/>
                    <a:pt x="168" y="214"/>
                  </a:cubicBezTo>
                  <a:cubicBezTo>
                    <a:pt x="168" y="214"/>
                    <a:pt x="167" y="211"/>
                    <a:pt x="165" y="208"/>
                  </a:cubicBezTo>
                  <a:cubicBezTo>
                    <a:pt x="162" y="205"/>
                    <a:pt x="158" y="202"/>
                    <a:pt x="157" y="203"/>
                  </a:cubicBezTo>
                  <a:cubicBezTo>
                    <a:pt x="155" y="203"/>
                    <a:pt x="151" y="202"/>
                    <a:pt x="151" y="201"/>
                  </a:cubicBezTo>
                  <a:cubicBezTo>
                    <a:pt x="152" y="200"/>
                    <a:pt x="154" y="196"/>
                    <a:pt x="151" y="195"/>
                  </a:cubicBezTo>
                  <a:cubicBezTo>
                    <a:pt x="149" y="194"/>
                    <a:pt x="148" y="194"/>
                    <a:pt x="147" y="194"/>
                  </a:cubicBezTo>
                  <a:cubicBezTo>
                    <a:pt x="145" y="194"/>
                    <a:pt x="146" y="198"/>
                    <a:pt x="145" y="198"/>
                  </a:cubicBezTo>
                  <a:cubicBezTo>
                    <a:pt x="144" y="199"/>
                    <a:pt x="141" y="201"/>
                    <a:pt x="138" y="201"/>
                  </a:cubicBezTo>
                  <a:cubicBezTo>
                    <a:pt x="134" y="201"/>
                    <a:pt x="132" y="200"/>
                    <a:pt x="131" y="197"/>
                  </a:cubicBezTo>
                  <a:cubicBezTo>
                    <a:pt x="130" y="194"/>
                    <a:pt x="132" y="192"/>
                    <a:pt x="132" y="189"/>
                  </a:cubicBezTo>
                  <a:cubicBezTo>
                    <a:pt x="132" y="189"/>
                    <a:pt x="132" y="183"/>
                    <a:pt x="132" y="180"/>
                  </a:cubicBezTo>
                  <a:cubicBezTo>
                    <a:pt x="131" y="178"/>
                    <a:pt x="128" y="172"/>
                    <a:pt x="128" y="170"/>
                  </a:cubicBezTo>
                  <a:cubicBezTo>
                    <a:pt x="127" y="169"/>
                    <a:pt x="124" y="166"/>
                    <a:pt x="124" y="163"/>
                  </a:cubicBezTo>
                  <a:cubicBezTo>
                    <a:pt x="124" y="161"/>
                    <a:pt x="124" y="157"/>
                    <a:pt x="123" y="155"/>
                  </a:cubicBezTo>
                  <a:cubicBezTo>
                    <a:pt x="122" y="153"/>
                    <a:pt x="121" y="150"/>
                    <a:pt x="118" y="150"/>
                  </a:cubicBezTo>
                  <a:cubicBezTo>
                    <a:pt x="114" y="149"/>
                    <a:pt x="110" y="147"/>
                    <a:pt x="110" y="146"/>
                  </a:cubicBezTo>
                  <a:cubicBezTo>
                    <a:pt x="110" y="144"/>
                    <a:pt x="111" y="140"/>
                    <a:pt x="109" y="139"/>
                  </a:cubicBezTo>
                  <a:cubicBezTo>
                    <a:pt x="108" y="138"/>
                    <a:pt x="103" y="137"/>
                    <a:pt x="101" y="136"/>
                  </a:cubicBezTo>
                  <a:cubicBezTo>
                    <a:pt x="100" y="136"/>
                    <a:pt x="94" y="133"/>
                    <a:pt x="92" y="132"/>
                  </a:cubicBezTo>
                  <a:cubicBezTo>
                    <a:pt x="90" y="131"/>
                    <a:pt x="84" y="130"/>
                    <a:pt x="83" y="130"/>
                  </a:cubicBezTo>
                  <a:cubicBezTo>
                    <a:pt x="82" y="130"/>
                    <a:pt x="74" y="127"/>
                    <a:pt x="74" y="128"/>
                  </a:cubicBezTo>
                  <a:cubicBezTo>
                    <a:pt x="73" y="129"/>
                    <a:pt x="72" y="133"/>
                    <a:pt x="68" y="132"/>
                  </a:cubicBezTo>
                  <a:cubicBezTo>
                    <a:pt x="64" y="131"/>
                    <a:pt x="63" y="129"/>
                    <a:pt x="61" y="130"/>
                  </a:cubicBezTo>
                  <a:cubicBezTo>
                    <a:pt x="59" y="131"/>
                    <a:pt x="56" y="133"/>
                    <a:pt x="54" y="133"/>
                  </a:cubicBezTo>
                  <a:cubicBezTo>
                    <a:pt x="52" y="132"/>
                    <a:pt x="50" y="137"/>
                    <a:pt x="48" y="136"/>
                  </a:cubicBezTo>
                  <a:cubicBezTo>
                    <a:pt x="45" y="135"/>
                    <a:pt x="33" y="133"/>
                    <a:pt x="30" y="131"/>
                  </a:cubicBezTo>
                  <a:cubicBezTo>
                    <a:pt x="27" y="129"/>
                    <a:pt x="24" y="127"/>
                    <a:pt x="24" y="126"/>
                  </a:cubicBezTo>
                  <a:cubicBezTo>
                    <a:pt x="25" y="126"/>
                    <a:pt x="31" y="124"/>
                    <a:pt x="31" y="123"/>
                  </a:cubicBezTo>
                  <a:cubicBezTo>
                    <a:pt x="31" y="122"/>
                    <a:pt x="26" y="120"/>
                    <a:pt x="24" y="12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0" name="Freeform 223"/>
            <p:cNvSpPr>
              <a:spLocks/>
            </p:cNvSpPr>
            <p:nvPr/>
          </p:nvSpPr>
          <p:spPr bwMode="auto">
            <a:xfrm>
              <a:off x="3173090" y="3811454"/>
              <a:ext cx="254000" cy="266700"/>
            </a:xfrm>
            <a:custGeom>
              <a:avLst/>
              <a:gdLst>
                <a:gd name="T0" fmla="*/ 0 w 104"/>
                <a:gd name="T1" fmla="*/ 26 h 91"/>
                <a:gd name="T2" fmla="*/ 3 w 104"/>
                <a:gd name="T3" fmla="*/ 17 h 91"/>
                <a:gd name="T4" fmla="*/ 6 w 104"/>
                <a:gd name="T5" fmla="*/ 13 h 91"/>
                <a:gd name="T6" fmla="*/ 11 w 104"/>
                <a:gd name="T7" fmla="*/ 9 h 91"/>
                <a:gd name="T8" fmla="*/ 12 w 104"/>
                <a:gd name="T9" fmla="*/ 15 h 91"/>
                <a:gd name="T10" fmla="*/ 9 w 104"/>
                <a:gd name="T11" fmla="*/ 21 h 91"/>
                <a:gd name="T12" fmla="*/ 10 w 104"/>
                <a:gd name="T13" fmla="*/ 25 h 91"/>
                <a:gd name="T14" fmla="*/ 15 w 104"/>
                <a:gd name="T15" fmla="*/ 27 h 91"/>
                <a:gd name="T16" fmla="*/ 18 w 104"/>
                <a:gd name="T17" fmla="*/ 24 h 91"/>
                <a:gd name="T18" fmla="*/ 19 w 104"/>
                <a:gd name="T19" fmla="*/ 18 h 91"/>
                <a:gd name="T20" fmla="*/ 17 w 104"/>
                <a:gd name="T21" fmla="*/ 14 h 91"/>
                <a:gd name="T22" fmla="*/ 21 w 104"/>
                <a:gd name="T23" fmla="*/ 9 h 91"/>
                <a:gd name="T24" fmla="*/ 25 w 104"/>
                <a:gd name="T25" fmla="*/ 0 h 91"/>
                <a:gd name="T26" fmla="*/ 29 w 104"/>
                <a:gd name="T27" fmla="*/ 7 h 91"/>
                <a:gd name="T28" fmla="*/ 35 w 104"/>
                <a:gd name="T29" fmla="*/ 9 h 91"/>
                <a:gd name="T30" fmla="*/ 40 w 104"/>
                <a:gd name="T31" fmla="*/ 15 h 91"/>
                <a:gd name="T32" fmla="*/ 53 w 104"/>
                <a:gd name="T33" fmla="*/ 14 h 91"/>
                <a:gd name="T34" fmla="*/ 59 w 104"/>
                <a:gd name="T35" fmla="*/ 18 h 91"/>
                <a:gd name="T36" fmla="*/ 68 w 104"/>
                <a:gd name="T37" fmla="*/ 17 h 91"/>
                <a:gd name="T38" fmla="*/ 74 w 104"/>
                <a:gd name="T39" fmla="*/ 13 h 91"/>
                <a:gd name="T40" fmla="*/ 87 w 104"/>
                <a:gd name="T41" fmla="*/ 14 h 91"/>
                <a:gd name="T42" fmla="*/ 88 w 104"/>
                <a:gd name="T43" fmla="*/ 19 h 91"/>
                <a:gd name="T44" fmla="*/ 95 w 104"/>
                <a:gd name="T45" fmla="*/ 24 h 91"/>
                <a:gd name="T46" fmla="*/ 97 w 104"/>
                <a:gd name="T47" fmla="*/ 29 h 91"/>
                <a:gd name="T48" fmla="*/ 104 w 104"/>
                <a:gd name="T49" fmla="*/ 32 h 91"/>
                <a:gd name="T50" fmla="*/ 100 w 104"/>
                <a:gd name="T51" fmla="*/ 37 h 91"/>
                <a:gd name="T52" fmla="*/ 96 w 104"/>
                <a:gd name="T53" fmla="*/ 43 h 91"/>
                <a:gd name="T54" fmla="*/ 91 w 104"/>
                <a:gd name="T55" fmla="*/ 52 h 91"/>
                <a:gd name="T56" fmla="*/ 95 w 104"/>
                <a:gd name="T57" fmla="*/ 57 h 91"/>
                <a:gd name="T58" fmla="*/ 95 w 104"/>
                <a:gd name="T59" fmla="*/ 61 h 91"/>
                <a:gd name="T60" fmla="*/ 80 w 104"/>
                <a:gd name="T61" fmla="*/ 67 h 91"/>
                <a:gd name="T62" fmla="*/ 65 w 104"/>
                <a:gd name="T63" fmla="*/ 64 h 91"/>
                <a:gd name="T64" fmla="*/ 70 w 104"/>
                <a:gd name="T65" fmla="*/ 75 h 91"/>
                <a:gd name="T66" fmla="*/ 73 w 104"/>
                <a:gd name="T67" fmla="*/ 82 h 91"/>
                <a:gd name="T68" fmla="*/ 55 w 104"/>
                <a:gd name="T69" fmla="*/ 91 h 91"/>
                <a:gd name="T70" fmla="*/ 48 w 104"/>
                <a:gd name="T71" fmla="*/ 84 h 91"/>
                <a:gd name="T72" fmla="*/ 46 w 104"/>
                <a:gd name="T73" fmla="*/ 80 h 91"/>
                <a:gd name="T74" fmla="*/ 43 w 104"/>
                <a:gd name="T75" fmla="*/ 76 h 91"/>
                <a:gd name="T76" fmla="*/ 46 w 104"/>
                <a:gd name="T77" fmla="*/ 70 h 91"/>
                <a:gd name="T78" fmla="*/ 43 w 104"/>
                <a:gd name="T79" fmla="*/ 66 h 91"/>
                <a:gd name="T80" fmla="*/ 43 w 104"/>
                <a:gd name="T81" fmla="*/ 57 h 91"/>
                <a:gd name="T82" fmla="*/ 44 w 104"/>
                <a:gd name="T83" fmla="*/ 49 h 91"/>
                <a:gd name="T84" fmla="*/ 31 w 104"/>
                <a:gd name="T85" fmla="*/ 50 h 91"/>
                <a:gd name="T86" fmla="*/ 24 w 104"/>
                <a:gd name="T87" fmla="*/ 44 h 91"/>
                <a:gd name="T88" fmla="*/ 10 w 104"/>
                <a:gd name="T89" fmla="*/ 43 h 91"/>
                <a:gd name="T90" fmla="*/ 6 w 104"/>
                <a:gd name="T91" fmla="*/ 35 h 91"/>
                <a:gd name="T92" fmla="*/ 0 w 104"/>
                <a:gd name="T93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" h="91">
                  <a:moveTo>
                    <a:pt x="0" y="26"/>
                  </a:moveTo>
                  <a:cubicBezTo>
                    <a:pt x="0" y="25"/>
                    <a:pt x="2" y="20"/>
                    <a:pt x="3" y="17"/>
                  </a:cubicBezTo>
                  <a:cubicBezTo>
                    <a:pt x="4" y="13"/>
                    <a:pt x="6" y="13"/>
                    <a:pt x="6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1"/>
                    <a:pt x="12" y="14"/>
                    <a:pt x="12" y="15"/>
                  </a:cubicBezTo>
                  <a:cubicBezTo>
                    <a:pt x="11" y="16"/>
                    <a:pt x="9" y="20"/>
                    <a:pt x="9" y="21"/>
                  </a:cubicBezTo>
                  <a:cubicBezTo>
                    <a:pt x="9" y="22"/>
                    <a:pt x="10" y="24"/>
                    <a:pt x="10" y="25"/>
                  </a:cubicBezTo>
                  <a:cubicBezTo>
                    <a:pt x="11" y="27"/>
                    <a:pt x="13" y="28"/>
                    <a:pt x="15" y="27"/>
                  </a:cubicBezTo>
                  <a:cubicBezTo>
                    <a:pt x="17" y="26"/>
                    <a:pt x="18" y="25"/>
                    <a:pt x="18" y="24"/>
                  </a:cubicBezTo>
                  <a:cubicBezTo>
                    <a:pt x="20" y="22"/>
                    <a:pt x="19" y="19"/>
                    <a:pt x="19" y="18"/>
                  </a:cubicBezTo>
                  <a:cubicBezTo>
                    <a:pt x="18" y="17"/>
                    <a:pt x="17" y="15"/>
                    <a:pt x="17" y="14"/>
                  </a:cubicBezTo>
                  <a:cubicBezTo>
                    <a:pt x="17" y="13"/>
                    <a:pt x="20" y="10"/>
                    <a:pt x="21" y="9"/>
                  </a:cubicBezTo>
                  <a:cubicBezTo>
                    <a:pt x="23" y="9"/>
                    <a:pt x="24" y="0"/>
                    <a:pt x="25" y="0"/>
                  </a:cubicBezTo>
                  <a:cubicBezTo>
                    <a:pt x="26" y="0"/>
                    <a:pt x="28" y="6"/>
                    <a:pt x="29" y="7"/>
                  </a:cubicBezTo>
                  <a:cubicBezTo>
                    <a:pt x="30" y="9"/>
                    <a:pt x="32" y="8"/>
                    <a:pt x="35" y="9"/>
                  </a:cubicBezTo>
                  <a:cubicBezTo>
                    <a:pt x="37" y="10"/>
                    <a:pt x="39" y="13"/>
                    <a:pt x="40" y="15"/>
                  </a:cubicBezTo>
                  <a:cubicBezTo>
                    <a:pt x="41" y="17"/>
                    <a:pt x="51" y="14"/>
                    <a:pt x="53" y="14"/>
                  </a:cubicBezTo>
                  <a:cubicBezTo>
                    <a:pt x="54" y="14"/>
                    <a:pt x="57" y="16"/>
                    <a:pt x="59" y="18"/>
                  </a:cubicBezTo>
                  <a:cubicBezTo>
                    <a:pt x="61" y="20"/>
                    <a:pt x="65" y="17"/>
                    <a:pt x="68" y="17"/>
                  </a:cubicBezTo>
                  <a:cubicBezTo>
                    <a:pt x="72" y="16"/>
                    <a:pt x="70" y="13"/>
                    <a:pt x="74" y="13"/>
                  </a:cubicBezTo>
                  <a:cubicBezTo>
                    <a:pt x="78" y="13"/>
                    <a:pt x="87" y="13"/>
                    <a:pt x="87" y="14"/>
                  </a:cubicBezTo>
                  <a:cubicBezTo>
                    <a:pt x="87" y="15"/>
                    <a:pt x="86" y="18"/>
                    <a:pt x="88" y="19"/>
                  </a:cubicBezTo>
                  <a:cubicBezTo>
                    <a:pt x="90" y="21"/>
                    <a:pt x="93" y="23"/>
                    <a:pt x="95" y="24"/>
                  </a:cubicBezTo>
                  <a:cubicBezTo>
                    <a:pt x="97" y="25"/>
                    <a:pt x="95" y="29"/>
                    <a:pt x="97" y="29"/>
                  </a:cubicBezTo>
                  <a:cubicBezTo>
                    <a:pt x="98" y="30"/>
                    <a:pt x="101" y="30"/>
                    <a:pt x="104" y="32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99" y="38"/>
                    <a:pt x="97" y="41"/>
                    <a:pt x="96" y="43"/>
                  </a:cubicBezTo>
                  <a:cubicBezTo>
                    <a:pt x="94" y="44"/>
                    <a:pt x="90" y="50"/>
                    <a:pt x="91" y="52"/>
                  </a:cubicBezTo>
                  <a:cubicBezTo>
                    <a:pt x="92" y="53"/>
                    <a:pt x="94" y="55"/>
                    <a:pt x="95" y="57"/>
                  </a:cubicBezTo>
                  <a:cubicBezTo>
                    <a:pt x="96" y="59"/>
                    <a:pt x="96" y="60"/>
                    <a:pt x="95" y="61"/>
                  </a:cubicBezTo>
                  <a:cubicBezTo>
                    <a:pt x="94" y="62"/>
                    <a:pt x="80" y="67"/>
                    <a:pt x="80" y="67"/>
                  </a:cubicBezTo>
                  <a:cubicBezTo>
                    <a:pt x="78" y="67"/>
                    <a:pt x="65" y="63"/>
                    <a:pt x="65" y="64"/>
                  </a:cubicBezTo>
                  <a:cubicBezTo>
                    <a:pt x="64" y="66"/>
                    <a:pt x="69" y="74"/>
                    <a:pt x="70" y="75"/>
                  </a:cubicBezTo>
                  <a:cubicBezTo>
                    <a:pt x="71" y="77"/>
                    <a:pt x="76" y="80"/>
                    <a:pt x="73" y="82"/>
                  </a:cubicBezTo>
                  <a:cubicBezTo>
                    <a:pt x="71" y="83"/>
                    <a:pt x="56" y="91"/>
                    <a:pt x="55" y="91"/>
                  </a:cubicBezTo>
                  <a:cubicBezTo>
                    <a:pt x="53" y="91"/>
                    <a:pt x="48" y="85"/>
                    <a:pt x="48" y="84"/>
                  </a:cubicBezTo>
                  <a:cubicBezTo>
                    <a:pt x="48" y="83"/>
                    <a:pt x="47" y="81"/>
                    <a:pt x="46" y="80"/>
                  </a:cubicBezTo>
                  <a:cubicBezTo>
                    <a:pt x="44" y="78"/>
                    <a:pt x="43" y="76"/>
                    <a:pt x="43" y="76"/>
                  </a:cubicBezTo>
                  <a:cubicBezTo>
                    <a:pt x="43" y="75"/>
                    <a:pt x="46" y="71"/>
                    <a:pt x="46" y="70"/>
                  </a:cubicBezTo>
                  <a:cubicBezTo>
                    <a:pt x="46" y="69"/>
                    <a:pt x="44" y="68"/>
                    <a:pt x="43" y="66"/>
                  </a:cubicBezTo>
                  <a:cubicBezTo>
                    <a:pt x="42" y="65"/>
                    <a:pt x="42" y="60"/>
                    <a:pt x="43" y="57"/>
                  </a:cubicBezTo>
                  <a:cubicBezTo>
                    <a:pt x="43" y="54"/>
                    <a:pt x="45" y="50"/>
                    <a:pt x="44" y="49"/>
                  </a:cubicBezTo>
                  <a:cubicBezTo>
                    <a:pt x="42" y="48"/>
                    <a:pt x="34" y="50"/>
                    <a:pt x="31" y="50"/>
                  </a:cubicBezTo>
                  <a:cubicBezTo>
                    <a:pt x="28" y="50"/>
                    <a:pt x="27" y="46"/>
                    <a:pt x="24" y="44"/>
                  </a:cubicBezTo>
                  <a:cubicBezTo>
                    <a:pt x="21" y="42"/>
                    <a:pt x="12" y="43"/>
                    <a:pt x="10" y="43"/>
                  </a:cubicBezTo>
                  <a:cubicBezTo>
                    <a:pt x="9" y="42"/>
                    <a:pt x="6" y="38"/>
                    <a:pt x="6" y="35"/>
                  </a:cubicBezTo>
                  <a:cubicBezTo>
                    <a:pt x="6" y="33"/>
                    <a:pt x="0" y="27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1" name="Freeform 231"/>
            <p:cNvSpPr>
              <a:spLocks/>
            </p:cNvSpPr>
            <p:nvPr/>
          </p:nvSpPr>
          <p:spPr bwMode="auto">
            <a:xfrm>
              <a:off x="3065140" y="3666991"/>
              <a:ext cx="60325" cy="36513"/>
            </a:xfrm>
            <a:custGeom>
              <a:avLst/>
              <a:gdLst>
                <a:gd name="T0" fmla="*/ 0 w 23"/>
                <a:gd name="T1" fmla="*/ 3 h 12"/>
                <a:gd name="T2" fmla="*/ 22 w 23"/>
                <a:gd name="T3" fmla="*/ 5 h 12"/>
                <a:gd name="T4" fmla="*/ 18 w 23"/>
                <a:gd name="T5" fmla="*/ 8 h 12"/>
                <a:gd name="T6" fmla="*/ 14 w 23"/>
                <a:gd name="T7" fmla="*/ 11 h 12"/>
                <a:gd name="T8" fmla="*/ 5 w 23"/>
                <a:gd name="T9" fmla="*/ 7 h 12"/>
                <a:gd name="T10" fmla="*/ 0 w 23"/>
                <a:gd name="T11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">
                  <a:moveTo>
                    <a:pt x="0" y="3"/>
                  </a:moveTo>
                  <a:cubicBezTo>
                    <a:pt x="0" y="0"/>
                    <a:pt x="20" y="4"/>
                    <a:pt x="22" y="5"/>
                  </a:cubicBezTo>
                  <a:cubicBezTo>
                    <a:pt x="23" y="7"/>
                    <a:pt x="19" y="8"/>
                    <a:pt x="18" y="8"/>
                  </a:cubicBezTo>
                  <a:cubicBezTo>
                    <a:pt x="16" y="8"/>
                    <a:pt x="17" y="10"/>
                    <a:pt x="14" y="11"/>
                  </a:cubicBezTo>
                  <a:cubicBezTo>
                    <a:pt x="11" y="12"/>
                    <a:pt x="6" y="9"/>
                    <a:pt x="5" y="7"/>
                  </a:cubicBezTo>
                  <a:cubicBezTo>
                    <a:pt x="5" y="6"/>
                    <a:pt x="0" y="5"/>
                    <a:pt x="0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2" name="Freeform 232"/>
            <p:cNvSpPr>
              <a:spLocks/>
            </p:cNvSpPr>
            <p:nvPr/>
          </p:nvSpPr>
          <p:spPr bwMode="auto">
            <a:xfrm>
              <a:off x="3065140" y="3806691"/>
              <a:ext cx="219075" cy="374650"/>
            </a:xfrm>
            <a:custGeom>
              <a:avLst/>
              <a:gdLst>
                <a:gd name="T0" fmla="*/ 7 w 89"/>
                <a:gd name="T1" fmla="*/ 90 h 128"/>
                <a:gd name="T2" fmla="*/ 0 w 89"/>
                <a:gd name="T3" fmla="*/ 87 h 128"/>
                <a:gd name="T4" fmla="*/ 3 w 89"/>
                <a:gd name="T5" fmla="*/ 78 h 128"/>
                <a:gd name="T6" fmla="*/ 9 w 89"/>
                <a:gd name="T7" fmla="*/ 77 h 128"/>
                <a:gd name="T8" fmla="*/ 14 w 89"/>
                <a:gd name="T9" fmla="*/ 69 h 128"/>
                <a:gd name="T10" fmla="*/ 10 w 89"/>
                <a:gd name="T11" fmla="*/ 65 h 128"/>
                <a:gd name="T12" fmla="*/ 11 w 89"/>
                <a:gd name="T13" fmla="*/ 57 h 128"/>
                <a:gd name="T14" fmla="*/ 11 w 89"/>
                <a:gd name="T15" fmla="*/ 47 h 128"/>
                <a:gd name="T16" fmla="*/ 7 w 89"/>
                <a:gd name="T17" fmla="*/ 42 h 128"/>
                <a:gd name="T18" fmla="*/ 12 w 89"/>
                <a:gd name="T19" fmla="*/ 38 h 128"/>
                <a:gd name="T20" fmla="*/ 13 w 89"/>
                <a:gd name="T21" fmla="*/ 31 h 128"/>
                <a:gd name="T22" fmla="*/ 15 w 89"/>
                <a:gd name="T23" fmla="*/ 32 h 128"/>
                <a:gd name="T24" fmla="*/ 24 w 89"/>
                <a:gd name="T25" fmla="*/ 25 h 128"/>
                <a:gd name="T26" fmla="*/ 25 w 89"/>
                <a:gd name="T27" fmla="*/ 19 h 128"/>
                <a:gd name="T28" fmla="*/ 29 w 89"/>
                <a:gd name="T29" fmla="*/ 12 h 128"/>
                <a:gd name="T30" fmla="*/ 39 w 89"/>
                <a:gd name="T31" fmla="*/ 10 h 128"/>
                <a:gd name="T32" fmla="*/ 53 w 89"/>
                <a:gd name="T33" fmla="*/ 1 h 128"/>
                <a:gd name="T34" fmla="*/ 59 w 89"/>
                <a:gd name="T35" fmla="*/ 3 h 128"/>
                <a:gd name="T36" fmla="*/ 55 w 89"/>
                <a:gd name="T37" fmla="*/ 8 h 128"/>
                <a:gd name="T38" fmla="*/ 54 w 89"/>
                <a:gd name="T39" fmla="*/ 10 h 128"/>
                <a:gd name="T40" fmla="*/ 49 w 89"/>
                <a:gd name="T41" fmla="*/ 14 h 128"/>
                <a:gd name="T42" fmla="*/ 46 w 89"/>
                <a:gd name="T43" fmla="*/ 18 h 128"/>
                <a:gd name="T44" fmla="*/ 43 w 89"/>
                <a:gd name="T45" fmla="*/ 27 h 128"/>
                <a:gd name="T46" fmla="*/ 49 w 89"/>
                <a:gd name="T47" fmla="*/ 36 h 128"/>
                <a:gd name="T48" fmla="*/ 53 w 89"/>
                <a:gd name="T49" fmla="*/ 44 h 128"/>
                <a:gd name="T50" fmla="*/ 67 w 89"/>
                <a:gd name="T51" fmla="*/ 45 h 128"/>
                <a:gd name="T52" fmla="*/ 74 w 89"/>
                <a:gd name="T53" fmla="*/ 51 h 128"/>
                <a:gd name="T54" fmla="*/ 87 w 89"/>
                <a:gd name="T55" fmla="*/ 50 h 128"/>
                <a:gd name="T56" fmla="*/ 86 w 89"/>
                <a:gd name="T57" fmla="*/ 58 h 128"/>
                <a:gd name="T58" fmla="*/ 86 w 89"/>
                <a:gd name="T59" fmla="*/ 67 h 128"/>
                <a:gd name="T60" fmla="*/ 89 w 89"/>
                <a:gd name="T61" fmla="*/ 71 h 128"/>
                <a:gd name="T62" fmla="*/ 86 w 89"/>
                <a:gd name="T63" fmla="*/ 77 h 128"/>
                <a:gd name="T64" fmla="*/ 89 w 89"/>
                <a:gd name="T65" fmla="*/ 81 h 128"/>
                <a:gd name="T66" fmla="*/ 83 w 89"/>
                <a:gd name="T67" fmla="*/ 85 h 128"/>
                <a:gd name="T68" fmla="*/ 70 w 89"/>
                <a:gd name="T69" fmla="*/ 86 h 128"/>
                <a:gd name="T70" fmla="*/ 68 w 89"/>
                <a:gd name="T71" fmla="*/ 99 h 128"/>
                <a:gd name="T72" fmla="*/ 74 w 89"/>
                <a:gd name="T73" fmla="*/ 110 h 128"/>
                <a:gd name="T74" fmla="*/ 69 w 89"/>
                <a:gd name="T75" fmla="*/ 128 h 128"/>
                <a:gd name="T76" fmla="*/ 62 w 89"/>
                <a:gd name="T77" fmla="*/ 125 h 128"/>
                <a:gd name="T78" fmla="*/ 64 w 89"/>
                <a:gd name="T79" fmla="*/ 117 h 128"/>
                <a:gd name="T80" fmla="*/ 47 w 89"/>
                <a:gd name="T81" fmla="*/ 117 h 128"/>
                <a:gd name="T82" fmla="*/ 32 w 89"/>
                <a:gd name="T83" fmla="*/ 100 h 128"/>
                <a:gd name="T84" fmla="*/ 25 w 89"/>
                <a:gd name="T85" fmla="*/ 97 h 128"/>
                <a:gd name="T86" fmla="*/ 21 w 89"/>
                <a:gd name="T87" fmla="*/ 97 h 128"/>
                <a:gd name="T88" fmla="*/ 12 w 89"/>
                <a:gd name="T89" fmla="*/ 94 h 128"/>
                <a:gd name="T90" fmla="*/ 7 w 89"/>
                <a:gd name="T91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" h="128">
                  <a:moveTo>
                    <a:pt x="7" y="9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1" y="84"/>
                    <a:pt x="2" y="79"/>
                    <a:pt x="3" y="78"/>
                  </a:cubicBezTo>
                  <a:cubicBezTo>
                    <a:pt x="4" y="76"/>
                    <a:pt x="8" y="78"/>
                    <a:pt x="9" y="77"/>
                  </a:cubicBezTo>
                  <a:cubicBezTo>
                    <a:pt x="11" y="76"/>
                    <a:pt x="13" y="70"/>
                    <a:pt x="14" y="69"/>
                  </a:cubicBezTo>
                  <a:cubicBezTo>
                    <a:pt x="15" y="68"/>
                    <a:pt x="9" y="66"/>
                    <a:pt x="10" y="65"/>
                  </a:cubicBezTo>
                  <a:cubicBezTo>
                    <a:pt x="11" y="64"/>
                    <a:pt x="11" y="59"/>
                    <a:pt x="11" y="57"/>
                  </a:cubicBezTo>
                  <a:cubicBezTo>
                    <a:pt x="11" y="56"/>
                    <a:pt x="11" y="49"/>
                    <a:pt x="11" y="47"/>
                  </a:cubicBezTo>
                  <a:cubicBezTo>
                    <a:pt x="11" y="46"/>
                    <a:pt x="9" y="44"/>
                    <a:pt x="7" y="4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7" y="32"/>
                    <a:pt x="24" y="27"/>
                    <a:pt x="24" y="25"/>
                  </a:cubicBezTo>
                  <a:cubicBezTo>
                    <a:pt x="24" y="24"/>
                    <a:pt x="25" y="21"/>
                    <a:pt x="25" y="19"/>
                  </a:cubicBezTo>
                  <a:cubicBezTo>
                    <a:pt x="25" y="16"/>
                    <a:pt x="27" y="14"/>
                    <a:pt x="29" y="12"/>
                  </a:cubicBezTo>
                  <a:cubicBezTo>
                    <a:pt x="32" y="11"/>
                    <a:pt x="35" y="10"/>
                    <a:pt x="39" y="10"/>
                  </a:cubicBezTo>
                  <a:cubicBezTo>
                    <a:pt x="47" y="11"/>
                    <a:pt x="51" y="2"/>
                    <a:pt x="53" y="1"/>
                  </a:cubicBezTo>
                  <a:cubicBezTo>
                    <a:pt x="55" y="1"/>
                    <a:pt x="58" y="0"/>
                    <a:pt x="59" y="3"/>
                  </a:cubicBezTo>
                  <a:cubicBezTo>
                    <a:pt x="61" y="6"/>
                    <a:pt x="58" y="7"/>
                    <a:pt x="55" y="8"/>
                  </a:cubicBezTo>
                  <a:cubicBezTo>
                    <a:pt x="55" y="8"/>
                    <a:pt x="54" y="9"/>
                    <a:pt x="54" y="10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7" y="14"/>
                    <a:pt x="46" y="18"/>
                  </a:cubicBezTo>
                  <a:cubicBezTo>
                    <a:pt x="45" y="21"/>
                    <a:pt x="43" y="26"/>
                    <a:pt x="43" y="27"/>
                  </a:cubicBezTo>
                  <a:cubicBezTo>
                    <a:pt x="43" y="28"/>
                    <a:pt x="49" y="34"/>
                    <a:pt x="49" y="36"/>
                  </a:cubicBezTo>
                  <a:cubicBezTo>
                    <a:pt x="49" y="39"/>
                    <a:pt x="52" y="43"/>
                    <a:pt x="53" y="44"/>
                  </a:cubicBezTo>
                  <a:cubicBezTo>
                    <a:pt x="55" y="44"/>
                    <a:pt x="64" y="43"/>
                    <a:pt x="67" y="45"/>
                  </a:cubicBezTo>
                  <a:cubicBezTo>
                    <a:pt x="70" y="47"/>
                    <a:pt x="71" y="51"/>
                    <a:pt x="74" y="51"/>
                  </a:cubicBezTo>
                  <a:cubicBezTo>
                    <a:pt x="77" y="51"/>
                    <a:pt x="85" y="49"/>
                    <a:pt x="87" y="50"/>
                  </a:cubicBezTo>
                  <a:cubicBezTo>
                    <a:pt x="88" y="51"/>
                    <a:pt x="86" y="55"/>
                    <a:pt x="86" y="58"/>
                  </a:cubicBezTo>
                  <a:cubicBezTo>
                    <a:pt x="85" y="61"/>
                    <a:pt x="85" y="66"/>
                    <a:pt x="86" y="67"/>
                  </a:cubicBezTo>
                  <a:cubicBezTo>
                    <a:pt x="87" y="69"/>
                    <a:pt x="89" y="70"/>
                    <a:pt x="89" y="71"/>
                  </a:cubicBezTo>
                  <a:cubicBezTo>
                    <a:pt x="89" y="72"/>
                    <a:pt x="86" y="76"/>
                    <a:pt x="86" y="77"/>
                  </a:cubicBezTo>
                  <a:cubicBezTo>
                    <a:pt x="86" y="77"/>
                    <a:pt x="87" y="79"/>
                    <a:pt x="89" y="81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1" y="85"/>
                    <a:pt x="71" y="84"/>
                    <a:pt x="70" y="86"/>
                  </a:cubicBezTo>
                  <a:cubicBezTo>
                    <a:pt x="69" y="87"/>
                    <a:pt x="67" y="97"/>
                    <a:pt x="68" y="99"/>
                  </a:cubicBezTo>
                  <a:cubicBezTo>
                    <a:pt x="70" y="101"/>
                    <a:pt x="74" y="107"/>
                    <a:pt x="74" y="110"/>
                  </a:cubicBezTo>
                  <a:cubicBezTo>
                    <a:pt x="73" y="112"/>
                    <a:pt x="71" y="123"/>
                    <a:pt x="69" y="128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62" y="125"/>
                    <a:pt x="66" y="118"/>
                    <a:pt x="64" y="117"/>
                  </a:cubicBezTo>
                  <a:cubicBezTo>
                    <a:pt x="62" y="115"/>
                    <a:pt x="51" y="119"/>
                    <a:pt x="47" y="117"/>
                  </a:cubicBezTo>
                  <a:cubicBezTo>
                    <a:pt x="44" y="115"/>
                    <a:pt x="35" y="102"/>
                    <a:pt x="32" y="100"/>
                  </a:cubicBezTo>
                  <a:cubicBezTo>
                    <a:pt x="31" y="98"/>
                    <a:pt x="28" y="97"/>
                    <a:pt x="25" y="97"/>
                  </a:cubicBezTo>
                  <a:cubicBezTo>
                    <a:pt x="24" y="97"/>
                    <a:pt x="22" y="97"/>
                    <a:pt x="21" y="97"/>
                  </a:cubicBezTo>
                  <a:cubicBezTo>
                    <a:pt x="19" y="96"/>
                    <a:pt x="13" y="97"/>
                    <a:pt x="12" y="94"/>
                  </a:cubicBezTo>
                  <a:cubicBezTo>
                    <a:pt x="10" y="92"/>
                    <a:pt x="9" y="91"/>
                    <a:pt x="7" y="9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3" name="Freeform 233"/>
            <p:cNvSpPr>
              <a:spLocks/>
            </p:cNvSpPr>
            <p:nvPr/>
          </p:nvSpPr>
          <p:spPr bwMode="auto">
            <a:xfrm>
              <a:off x="3027040" y="4062279"/>
              <a:ext cx="103188" cy="146050"/>
            </a:xfrm>
            <a:custGeom>
              <a:avLst/>
              <a:gdLst>
                <a:gd name="T0" fmla="*/ 0 w 41"/>
                <a:gd name="T1" fmla="*/ 27 h 50"/>
                <a:gd name="T2" fmla="*/ 0 w 41"/>
                <a:gd name="T3" fmla="*/ 20 h 50"/>
                <a:gd name="T4" fmla="*/ 4 w 41"/>
                <a:gd name="T5" fmla="*/ 14 h 50"/>
                <a:gd name="T6" fmla="*/ 5 w 41"/>
                <a:gd name="T7" fmla="*/ 5 h 50"/>
                <a:gd name="T8" fmla="*/ 14 w 41"/>
                <a:gd name="T9" fmla="*/ 1 h 50"/>
                <a:gd name="T10" fmla="*/ 15 w 41"/>
                <a:gd name="T11" fmla="*/ 0 h 50"/>
                <a:gd name="T12" fmla="*/ 22 w 41"/>
                <a:gd name="T13" fmla="*/ 3 h 50"/>
                <a:gd name="T14" fmla="*/ 27 w 41"/>
                <a:gd name="T15" fmla="*/ 7 h 50"/>
                <a:gd name="T16" fmla="*/ 36 w 41"/>
                <a:gd name="T17" fmla="*/ 10 h 50"/>
                <a:gd name="T18" fmla="*/ 40 w 41"/>
                <a:gd name="T19" fmla="*/ 10 h 50"/>
                <a:gd name="T20" fmla="*/ 40 w 41"/>
                <a:gd name="T21" fmla="*/ 15 h 50"/>
                <a:gd name="T22" fmla="*/ 41 w 41"/>
                <a:gd name="T23" fmla="*/ 21 h 50"/>
                <a:gd name="T24" fmla="*/ 34 w 41"/>
                <a:gd name="T25" fmla="*/ 30 h 50"/>
                <a:gd name="T26" fmla="*/ 21 w 41"/>
                <a:gd name="T27" fmla="*/ 37 h 50"/>
                <a:gd name="T28" fmla="*/ 14 w 41"/>
                <a:gd name="T29" fmla="*/ 49 h 50"/>
                <a:gd name="T30" fmla="*/ 10 w 41"/>
                <a:gd name="T31" fmla="*/ 46 h 50"/>
                <a:gd name="T32" fmla="*/ 5 w 41"/>
                <a:gd name="T33" fmla="*/ 42 h 50"/>
                <a:gd name="T34" fmla="*/ 4 w 41"/>
                <a:gd name="T35" fmla="*/ 38 h 50"/>
                <a:gd name="T36" fmla="*/ 6 w 41"/>
                <a:gd name="T37" fmla="*/ 37 h 50"/>
                <a:gd name="T38" fmla="*/ 8 w 41"/>
                <a:gd name="T39" fmla="*/ 30 h 50"/>
                <a:gd name="T40" fmla="*/ 5 w 41"/>
                <a:gd name="T41" fmla="*/ 30 h 50"/>
                <a:gd name="T42" fmla="*/ 0 w 41"/>
                <a:gd name="T43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50">
                  <a:moveTo>
                    <a:pt x="0" y="27"/>
                  </a:moveTo>
                  <a:cubicBezTo>
                    <a:pt x="0" y="26"/>
                    <a:pt x="0" y="22"/>
                    <a:pt x="0" y="20"/>
                  </a:cubicBezTo>
                  <a:cubicBezTo>
                    <a:pt x="0" y="18"/>
                    <a:pt x="3" y="16"/>
                    <a:pt x="4" y="14"/>
                  </a:cubicBezTo>
                  <a:cubicBezTo>
                    <a:pt x="6" y="11"/>
                    <a:pt x="4" y="6"/>
                    <a:pt x="5" y="5"/>
                  </a:cubicBezTo>
                  <a:cubicBezTo>
                    <a:pt x="5" y="4"/>
                    <a:pt x="12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4"/>
                    <a:pt x="25" y="5"/>
                    <a:pt x="27" y="7"/>
                  </a:cubicBezTo>
                  <a:cubicBezTo>
                    <a:pt x="28" y="10"/>
                    <a:pt x="34" y="9"/>
                    <a:pt x="36" y="10"/>
                  </a:cubicBezTo>
                  <a:cubicBezTo>
                    <a:pt x="37" y="10"/>
                    <a:pt x="39" y="10"/>
                    <a:pt x="40" y="10"/>
                  </a:cubicBezTo>
                  <a:cubicBezTo>
                    <a:pt x="40" y="10"/>
                    <a:pt x="40" y="13"/>
                    <a:pt x="40" y="15"/>
                  </a:cubicBezTo>
                  <a:cubicBezTo>
                    <a:pt x="40" y="15"/>
                    <a:pt x="41" y="19"/>
                    <a:pt x="41" y="21"/>
                  </a:cubicBezTo>
                  <a:cubicBezTo>
                    <a:pt x="41" y="24"/>
                    <a:pt x="36" y="28"/>
                    <a:pt x="34" y="30"/>
                  </a:cubicBezTo>
                  <a:cubicBezTo>
                    <a:pt x="31" y="33"/>
                    <a:pt x="23" y="35"/>
                    <a:pt x="21" y="37"/>
                  </a:cubicBezTo>
                  <a:cubicBezTo>
                    <a:pt x="20" y="39"/>
                    <a:pt x="15" y="48"/>
                    <a:pt x="14" y="49"/>
                  </a:cubicBezTo>
                  <a:cubicBezTo>
                    <a:pt x="13" y="50"/>
                    <a:pt x="11" y="47"/>
                    <a:pt x="10" y="46"/>
                  </a:cubicBezTo>
                  <a:cubicBezTo>
                    <a:pt x="9" y="45"/>
                    <a:pt x="6" y="45"/>
                    <a:pt x="5" y="4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7"/>
                    <a:pt x="5" y="37"/>
                    <a:pt x="6" y="37"/>
                  </a:cubicBezTo>
                  <a:cubicBezTo>
                    <a:pt x="10" y="37"/>
                    <a:pt x="9" y="34"/>
                    <a:pt x="8" y="30"/>
                  </a:cubicBezTo>
                  <a:cubicBezTo>
                    <a:pt x="8" y="27"/>
                    <a:pt x="6" y="31"/>
                    <a:pt x="5" y="30"/>
                  </a:cubicBezTo>
                  <a:cubicBezTo>
                    <a:pt x="4" y="30"/>
                    <a:pt x="0" y="29"/>
                    <a:pt x="0" y="2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4" name="Freeform 234"/>
            <p:cNvSpPr>
              <a:spLocks/>
            </p:cNvSpPr>
            <p:nvPr/>
          </p:nvSpPr>
          <p:spPr bwMode="auto">
            <a:xfrm>
              <a:off x="3017515" y="4092441"/>
              <a:ext cx="246063" cy="414338"/>
            </a:xfrm>
            <a:custGeom>
              <a:avLst/>
              <a:gdLst>
                <a:gd name="T0" fmla="*/ 0 w 98"/>
                <a:gd name="T1" fmla="*/ 36 h 143"/>
                <a:gd name="T2" fmla="*/ 2 w 98"/>
                <a:gd name="T3" fmla="*/ 32 h 143"/>
                <a:gd name="T4" fmla="*/ 8 w 98"/>
                <a:gd name="T5" fmla="*/ 28 h 143"/>
                <a:gd name="T6" fmla="*/ 9 w 98"/>
                <a:gd name="T7" fmla="*/ 32 h 143"/>
                <a:gd name="T8" fmla="*/ 14 w 98"/>
                <a:gd name="T9" fmla="*/ 36 h 143"/>
                <a:gd name="T10" fmla="*/ 18 w 98"/>
                <a:gd name="T11" fmla="*/ 39 h 143"/>
                <a:gd name="T12" fmla="*/ 25 w 98"/>
                <a:gd name="T13" fmla="*/ 27 h 143"/>
                <a:gd name="T14" fmla="*/ 38 w 98"/>
                <a:gd name="T15" fmla="*/ 20 h 143"/>
                <a:gd name="T16" fmla="*/ 45 w 98"/>
                <a:gd name="T17" fmla="*/ 11 h 143"/>
                <a:gd name="T18" fmla="*/ 44 w 98"/>
                <a:gd name="T19" fmla="*/ 5 h 143"/>
                <a:gd name="T20" fmla="*/ 44 w 98"/>
                <a:gd name="T21" fmla="*/ 0 h 143"/>
                <a:gd name="T22" fmla="*/ 51 w 98"/>
                <a:gd name="T23" fmla="*/ 3 h 143"/>
                <a:gd name="T24" fmla="*/ 66 w 98"/>
                <a:gd name="T25" fmla="*/ 20 h 143"/>
                <a:gd name="T26" fmla="*/ 83 w 98"/>
                <a:gd name="T27" fmla="*/ 20 h 143"/>
                <a:gd name="T28" fmla="*/ 81 w 98"/>
                <a:gd name="T29" fmla="*/ 28 h 143"/>
                <a:gd name="T30" fmla="*/ 88 w 98"/>
                <a:gd name="T31" fmla="*/ 31 h 143"/>
                <a:gd name="T32" fmla="*/ 86 w 98"/>
                <a:gd name="T33" fmla="*/ 34 h 143"/>
                <a:gd name="T34" fmla="*/ 69 w 98"/>
                <a:gd name="T35" fmla="*/ 38 h 143"/>
                <a:gd name="T36" fmla="*/ 62 w 98"/>
                <a:gd name="T37" fmla="*/ 45 h 143"/>
                <a:gd name="T38" fmla="*/ 64 w 98"/>
                <a:gd name="T39" fmla="*/ 51 h 143"/>
                <a:gd name="T40" fmla="*/ 58 w 98"/>
                <a:gd name="T41" fmla="*/ 56 h 143"/>
                <a:gd name="T42" fmla="*/ 63 w 98"/>
                <a:gd name="T43" fmla="*/ 72 h 143"/>
                <a:gd name="T44" fmla="*/ 72 w 98"/>
                <a:gd name="T45" fmla="*/ 77 h 143"/>
                <a:gd name="T46" fmla="*/ 82 w 98"/>
                <a:gd name="T47" fmla="*/ 72 h 143"/>
                <a:gd name="T48" fmla="*/ 84 w 98"/>
                <a:gd name="T49" fmla="*/ 84 h 143"/>
                <a:gd name="T50" fmla="*/ 91 w 98"/>
                <a:gd name="T51" fmla="*/ 85 h 143"/>
                <a:gd name="T52" fmla="*/ 93 w 98"/>
                <a:gd name="T53" fmla="*/ 87 h 143"/>
                <a:gd name="T54" fmla="*/ 98 w 98"/>
                <a:gd name="T55" fmla="*/ 97 h 143"/>
                <a:gd name="T56" fmla="*/ 95 w 98"/>
                <a:gd name="T57" fmla="*/ 101 h 143"/>
                <a:gd name="T58" fmla="*/ 96 w 98"/>
                <a:gd name="T59" fmla="*/ 111 h 143"/>
                <a:gd name="T60" fmla="*/ 92 w 98"/>
                <a:gd name="T61" fmla="*/ 121 h 143"/>
                <a:gd name="T62" fmla="*/ 96 w 98"/>
                <a:gd name="T63" fmla="*/ 128 h 143"/>
                <a:gd name="T64" fmla="*/ 91 w 98"/>
                <a:gd name="T65" fmla="*/ 137 h 143"/>
                <a:gd name="T66" fmla="*/ 89 w 98"/>
                <a:gd name="T67" fmla="*/ 141 h 143"/>
                <a:gd name="T68" fmla="*/ 84 w 98"/>
                <a:gd name="T69" fmla="*/ 143 h 143"/>
                <a:gd name="T70" fmla="*/ 73 w 98"/>
                <a:gd name="T71" fmla="*/ 133 h 143"/>
                <a:gd name="T72" fmla="*/ 50 w 98"/>
                <a:gd name="T73" fmla="*/ 121 h 143"/>
                <a:gd name="T74" fmla="*/ 38 w 98"/>
                <a:gd name="T75" fmla="*/ 110 h 143"/>
                <a:gd name="T76" fmla="*/ 39 w 98"/>
                <a:gd name="T77" fmla="*/ 102 h 143"/>
                <a:gd name="T78" fmla="*/ 29 w 98"/>
                <a:gd name="T79" fmla="*/ 87 h 143"/>
                <a:gd name="T80" fmla="*/ 11 w 98"/>
                <a:gd name="T81" fmla="*/ 53 h 143"/>
                <a:gd name="T82" fmla="*/ 2 w 98"/>
                <a:gd name="T83" fmla="*/ 48 h 143"/>
                <a:gd name="T84" fmla="*/ 0 w 98"/>
                <a:gd name="T85" fmla="*/ 43 h 143"/>
                <a:gd name="T86" fmla="*/ 3 w 98"/>
                <a:gd name="T87" fmla="*/ 41 h 143"/>
                <a:gd name="T88" fmla="*/ 0 w 98"/>
                <a:gd name="T89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" h="143">
                  <a:moveTo>
                    <a:pt x="0" y="36"/>
                  </a:moveTo>
                  <a:cubicBezTo>
                    <a:pt x="0" y="35"/>
                    <a:pt x="1" y="33"/>
                    <a:pt x="2" y="32"/>
                  </a:cubicBezTo>
                  <a:cubicBezTo>
                    <a:pt x="3" y="31"/>
                    <a:pt x="6" y="28"/>
                    <a:pt x="8" y="28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5"/>
                    <a:pt x="13" y="35"/>
                    <a:pt x="14" y="36"/>
                  </a:cubicBezTo>
                  <a:cubicBezTo>
                    <a:pt x="15" y="37"/>
                    <a:pt x="17" y="40"/>
                    <a:pt x="18" y="39"/>
                  </a:cubicBezTo>
                  <a:cubicBezTo>
                    <a:pt x="19" y="38"/>
                    <a:pt x="24" y="29"/>
                    <a:pt x="25" y="27"/>
                  </a:cubicBezTo>
                  <a:cubicBezTo>
                    <a:pt x="27" y="25"/>
                    <a:pt x="35" y="23"/>
                    <a:pt x="38" y="20"/>
                  </a:cubicBezTo>
                  <a:cubicBezTo>
                    <a:pt x="40" y="18"/>
                    <a:pt x="45" y="14"/>
                    <a:pt x="45" y="11"/>
                  </a:cubicBezTo>
                  <a:cubicBezTo>
                    <a:pt x="45" y="9"/>
                    <a:pt x="44" y="5"/>
                    <a:pt x="44" y="5"/>
                  </a:cubicBezTo>
                  <a:cubicBezTo>
                    <a:pt x="44" y="3"/>
                    <a:pt x="44" y="0"/>
                    <a:pt x="44" y="0"/>
                  </a:cubicBezTo>
                  <a:cubicBezTo>
                    <a:pt x="47" y="0"/>
                    <a:pt x="50" y="1"/>
                    <a:pt x="51" y="3"/>
                  </a:cubicBezTo>
                  <a:cubicBezTo>
                    <a:pt x="54" y="5"/>
                    <a:pt x="63" y="18"/>
                    <a:pt x="66" y="20"/>
                  </a:cubicBezTo>
                  <a:cubicBezTo>
                    <a:pt x="70" y="22"/>
                    <a:pt x="81" y="18"/>
                    <a:pt x="83" y="20"/>
                  </a:cubicBezTo>
                  <a:cubicBezTo>
                    <a:pt x="85" y="21"/>
                    <a:pt x="81" y="28"/>
                    <a:pt x="81" y="28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7" y="32"/>
                    <a:pt x="87" y="34"/>
                    <a:pt x="86" y="34"/>
                  </a:cubicBezTo>
                  <a:cubicBezTo>
                    <a:pt x="85" y="34"/>
                    <a:pt x="72" y="36"/>
                    <a:pt x="69" y="38"/>
                  </a:cubicBezTo>
                  <a:cubicBezTo>
                    <a:pt x="66" y="39"/>
                    <a:pt x="63" y="43"/>
                    <a:pt x="62" y="45"/>
                  </a:cubicBezTo>
                  <a:cubicBezTo>
                    <a:pt x="61" y="46"/>
                    <a:pt x="65" y="49"/>
                    <a:pt x="64" y="51"/>
                  </a:cubicBezTo>
                  <a:cubicBezTo>
                    <a:pt x="63" y="53"/>
                    <a:pt x="60" y="53"/>
                    <a:pt x="58" y="56"/>
                  </a:cubicBezTo>
                  <a:cubicBezTo>
                    <a:pt x="56" y="60"/>
                    <a:pt x="62" y="69"/>
                    <a:pt x="63" y="72"/>
                  </a:cubicBezTo>
                  <a:cubicBezTo>
                    <a:pt x="65" y="74"/>
                    <a:pt x="69" y="76"/>
                    <a:pt x="72" y="77"/>
                  </a:cubicBezTo>
                  <a:cubicBezTo>
                    <a:pt x="74" y="79"/>
                    <a:pt x="81" y="72"/>
                    <a:pt x="82" y="72"/>
                  </a:cubicBezTo>
                  <a:cubicBezTo>
                    <a:pt x="83" y="73"/>
                    <a:pt x="82" y="84"/>
                    <a:pt x="84" y="84"/>
                  </a:cubicBezTo>
                  <a:cubicBezTo>
                    <a:pt x="85" y="84"/>
                    <a:pt x="89" y="84"/>
                    <a:pt x="91" y="85"/>
                  </a:cubicBezTo>
                  <a:cubicBezTo>
                    <a:pt x="91" y="85"/>
                    <a:pt x="92" y="86"/>
                    <a:pt x="93" y="87"/>
                  </a:cubicBezTo>
                  <a:cubicBezTo>
                    <a:pt x="95" y="90"/>
                    <a:pt x="97" y="95"/>
                    <a:pt x="98" y="97"/>
                  </a:cubicBezTo>
                  <a:cubicBezTo>
                    <a:pt x="98" y="98"/>
                    <a:pt x="97" y="99"/>
                    <a:pt x="95" y="101"/>
                  </a:cubicBezTo>
                  <a:cubicBezTo>
                    <a:pt x="94" y="103"/>
                    <a:pt x="97" y="109"/>
                    <a:pt x="96" y="111"/>
                  </a:cubicBezTo>
                  <a:cubicBezTo>
                    <a:pt x="95" y="113"/>
                    <a:pt x="93" y="118"/>
                    <a:pt x="92" y="121"/>
                  </a:cubicBezTo>
                  <a:cubicBezTo>
                    <a:pt x="91" y="124"/>
                    <a:pt x="97" y="126"/>
                    <a:pt x="96" y="128"/>
                  </a:cubicBezTo>
                  <a:cubicBezTo>
                    <a:pt x="95" y="129"/>
                    <a:pt x="93" y="133"/>
                    <a:pt x="91" y="137"/>
                  </a:cubicBezTo>
                  <a:cubicBezTo>
                    <a:pt x="90" y="139"/>
                    <a:pt x="89" y="140"/>
                    <a:pt x="89" y="141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4" y="142"/>
                    <a:pt x="76" y="134"/>
                    <a:pt x="73" y="133"/>
                  </a:cubicBezTo>
                  <a:cubicBezTo>
                    <a:pt x="70" y="131"/>
                    <a:pt x="54" y="123"/>
                    <a:pt x="50" y="121"/>
                  </a:cubicBezTo>
                  <a:cubicBezTo>
                    <a:pt x="45" y="119"/>
                    <a:pt x="39" y="111"/>
                    <a:pt x="38" y="110"/>
                  </a:cubicBezTo>
                  <a:cubicBezTo>
                    <a:pt x="37" y="108"/>
                    <a:pt x="39" y="103"/>
                    <a:pt x="39" y="102"/>
                  </a:cubicBezTo>
                  <a:cubicBezTo>
                    <a:pt x="38" y="100"/>
                    <a:pt x="30" y="90"/>
                    <a:pt x="29" y="87"/>
                  </a:cubicBezTo>
                  <a:cubicBezTo>
                    <a:pt x="28" y="83"/>
                    <a:pt x="13" y="57"/>
                    <a:pt x="11" y="53"/>
                  </a:cubicBezTo>
                  <a:cubicBezTo>
                    <a:pt x="9" y="50"/>
                    <a:pt x="3" y="49"/>
                    <a:pt x="2" y="48"/>
                  </a:cubicBezTo>
                  <a:cubicBezTo>
                    <a:pt x="0" y="48"/>
                    <a:pt x="0" y="44"/>
                    <a:pt x="0" y="43"/>
                  </a:cubicBezTo>
                  <a:cubicBezTo>
                    <a:pt x="0" y="42"/>
                    <a:pt x="3" y="42"/>
                    <a:pt x="3" y="41"/>
                  </a:cubicBezTo>
                  <a:cubicBezTo>
                    <a:pt x="3" y="39"/>
                    <a:pt x="0" y="37"/>
                    <a:pt x="0" y="3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5" name="Freeform 235"/>
            <p:cNvSpPr>
              <a:spLocks/>
            </p:cNvSpPr>
            <p:nvPr/>
          </p:nvSpPr>
          <p:spPr bwMode="auto">
            <a:xfrm>
              <a:off x="2984178" y="3870191"/>
              <a:ext cx="111125" cy="61913"/>
            </a:xfrm>
            <a:custGeom>
              <a:avLst/>
              <a:gdLst>
                <a:gd name="T0" fmla="*/ 0 w 44"/>
                <a:gd name="T1" fmla="*/ 13 h 22"/>
                <a:gd name="T2" fmla="*/ 2 w 44"/>
                <a:gd name="T3" fmla="*/ 0 h 22"/>
                <a:gd name="T4" fmla="*/ 12 w 44"/>
                <a:gd name="T5" fmla="*/ 8 h 22"/>
                <a:gd name="T6" fmla="*/ 27 w 44"/>
                <a:gd name="T7" fmla="*/ 3 h 22"/>
                <a:gd name="T8" fmla="*/ 41 w 44"/>
                <a:gd name="T9" fmla="*/ 8 h 22"/>
                <a:gd name="T10" fmla="*/ 44 w 44"/>
                <a:gd name="T11" fmla="*/ 10 h 22"/>
                <a:gd name="T12" fmla="*/ 43 w 44"/>
                <a:gd name="T13" fmla="*/ 17 h 22"/>
                <a:gd name="T14" fmla="*/ 38 w 44"/>
                <a:gd name="T15" fmla="*/ 21 h 22"/>
                <a:gd name="T16" fmla="*/ 38 w 44"/>
                <a:gd name="T17" fmla="*/ 21 h 22"/>
                <a:gd name="T18" fmla="*/ 35 w 44"/>
                <a:gd name="T19" fmla="*/ 18 h 22"/>
                <a:gd name="T20" fmla="*/ 37 w 44"/>
                <a:gd name="T21" fmla="*/ 13 h 22"/>
                <a:gd name="T22" fmla="*/ 29 w 44"/>
                <a:gd name="T23" fmla="*/ 8 h 22"/>
                <a:gd name="T24" fmla="*/ 25 w 44"/>
                <a:gd name="T25" fmla="*/ 11 h 22"/>
                <a:gd name="T26" fmla="*/ 20 w 44"/>
                <a:gd name="T27" fmla="*/ 14 h 22"/>
                <a:gd name="T28" fmla="*/ 22 w 44"/>
                <a:gd name="T29" fmla="*/ 20 h 22"/>
                <a:gd name="T30" fmla="*/ 16 w 44"/>
                <a:gd name="T31" fmla="*/ 22 h 22"/>
                <a:gd name="T32" fmla="*/ 12 w 44"/>
                <a:gd name="T33" fmla="*/ 18 h 22"/>
                <a:gd name="T34" fmla="*/ 6 w 44"/>
                <a:gd name="T35" fmla="*/ 14 h 22"/>
                <a:gd name="T36" fmla="*/ 0 w 44"/>
                <a:gd name="T3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22">
                  <a:moveTo>
                    <a:pt x="0" y="1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5" y="3"/>
                    <a:pt x="10" y="7"/>
                    <a:pt x="12" y="8"/>
                  </a:cubicBezTo>
                  <a:cubicBezTo>
                    <a:pt x="15" y="11"/>
                    <a:pt x="23" y="3"/>
                    <a:pt x="27" y="3"/>
                  </a:cubicBezTo>
                  <a:cubicBezTo>
                    <a:pt x="32" y="2"/>
                    <a:pt x="38" y="5"/>
                    <a:pt x="41" y="8"/>
                  </a:cubicBezTo>
                  <a:cubicBezTo>
                    <a:pt x="42" y="9"/>
                    <a:pt x="43" y="10"/>
                    <a:pt x="44" y="10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0"/>
                    <a:pt x="35" y="18"/>
                    <a:pt x="35" y="18"/>
                  </a:cubicBezTo>
                  <a:cubicBezTo>
                    <a:pt x="34" y="17"/>
                    <a:pt x="37" y="14"/>
                    <a:pt x="37" y="13"/>
                  </a:cubicBezTo>
                  <a:cubicBezTo>
                    <a:pt x="37" y="12"/>
                    <a:pt x="31" y="8"/>
                    <a:pt x="29" y="8"/>
                  </a:cubicBezTo>
                  <a:cubicBezTo>
                    <a:pt x="27" y="8"/>
                    <a:pt x="26" y="10"/>
                    <a:pt x="25" y="11"/>
                  </a:cubicBezTo>
                  <a:cubicBezTo>
                    <a:pt x="24" y="11"/>
                    <a:pt x="20" y="13"/>
                    <a:pt x="20" y="14"/>
                  </a:cubicBezTo>
                  <a:cubicBezTo>
                    <a:pt x="18" y="15"/>
                    <a:pt x="24" y="19"/>
                    <a:pt x="22" y="20"/>
                  </a:cubicBezTo>
                  <a:cubicBezTo>
                    <a:pt x="21" y="20"/>
                    <a:pt x="17" y="22"/>
                    <a:pt x="16" y="22"/>
                  </a:cubicBezTo>
                  <a:cubicBezTo>
                    <a:pt x="14" y="22"/>
                    <a:pt x="14" y="19"/>
                    <a:pt x="12" y="18"/>
                  </a:cubicBezTo>
                  <a:cubicBezTo>
                    <a:pt x="11" y="17"/>
                    <a:pt x="8" y="14"/>
                    <a:pt x="6" y="14"/>
                  </a:cubicBezTo>
                  <a:cubicBezTo>
                    <a:pt x="5" y="14"/>
                    <a:pt x="2" y="14"/>
                    <a:pt x="0" y="1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6" name="Freeform 236"/>
            <p:cNvSpPr>
              <a:spLocks/>
            </p:cNvSpPr>
            <p:nvPr/>
          </p:nvSpPr>
          <p:spPr bwMode="auto">
            <a:xfrm>
              <a:off x="2954015" y="3568566"/>
              <a:ext cx="200025" cy="82551"/>
            </a:xfrm>
            <a:custGeom>
              <a:avLst/>
              <a:gdLst>
                <a:gd name="T0" fmla="*/ 2 w 81"/>
                <a:gd name="T1" fmla="*/ 12 h 28"/>
                <a:gd name="T2" fmla="*/ 2 w 81"/>
                <a:gd name="T3" fmla="*/ 11 h 28"/>
                <a:gd name="T4" fmla="*/ 1 w 81"/>
                <a:gd name="T5" fmla="*/ 9 h 28"/>
                <a:gd name="T6" fmla="*/ 5 w 81"/>
                <a:gd name="T7" fmla="*/ 4 h 28"/>
                <a:gd name="T8" fmla="*/ 25 w 81"/>
                <a:gd name="T9" fmla="*/ 0 h 28"/>
                <a:gd name="T10" fmla="*/ 28 w 81"/>
                <a:gd name="T11" fmla="*/ 0 h 28"/>
                <a:gd name="T12" fmla="*/ 35 w 81"/>
                <a:gd name="T13" fmla="*/ 0 h 28"/>
                <a:gd name="T14" fmla="*/ 42 w 81"/>
                <a:gd name="T15" fmla="*/ 5 h 28"/>
                <a:gd name="T16" fmla="*/ 51 w 81"/>
                <a:gd name="T17" fmla="*/ 6 h 28"/>
                <a:gd name="T18" fmla="*/ 65 w 81"/>
                <a:gd name="T19" fmla="*/ 15 h 28"/>
                <a:gd name="T20" fmla="*/ 81 w 81"/>
                <a:gd name="T21" fmla="*/ 23 h 28"/>
                <a:gd name="T22" fmla="*/ 74 w 81"/>
                <a:gd name="T23" fmla="*/ 26 h 28"/>
                <a:gd name="T24" fmla="*/ 53 w 81"/>
                <a:gd name="T25" fmla="*/ 28 h 28"/>
                <a:gd name="T26" fmla="*/ 57 w 81"/>
                <a:gd name="T27" fmla="*/ 20 h 28"/>
                <a:gd name="T28" fmla="*/ 49 w 81"/>
                <a:gd name="T29" fmla="*/ 18 h 28"/>
                <a:gd name="T30" fmla="*/ 46 w 81"/>
                <a:gd name="T31" fmla="*/ 13 h 28"/>
                <a:gd name="T32" fmla="*/ 37 w 81"/>
                <a:gd name="T33" fmla="*/ 11 h 28"/>
                <a:gd name="T34" fmla="*/ 24 w 81"/>
                <a:gd name="T35" fmla="*/ 9 h 28"/>
                <a:gd name="T36" fmla="*/ 16 w 81"/>
                <a:gd name="T37" fmla="*/ 7 h 28"/>
                <a:gd name="T38" fmla="*/ 8 w 81"/>
                <a:gd name="T39" fmla="*/ 10 h 28"/>
                <a:gd name="T40" fmla="*/ 2 w 81"/>
                <a:gd name="T41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28">
                  <a:moveTo>
                    <a:pt x="2" y="12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0" y="8"/>
                    <a:pt x="3" y="5"/>
                    <a:pt x="5" y="4"/>
                  </a:cubicBezTo>
                  <a:cubicBezTo>
                    <a:pt x="7" y="3"/>
                    <a:pt x="22" y="0"/>
                    <a:pt x="25" y="0"/>
                  </a:cubicBezTo>
                  <a:cubicBezTo>
                    <a:pt x="25" y="0"/>
                    <a:pt x="27" y="0"/>
                    <a:pt x="28" y="0"/>
                  </a:cubicBezTo>
                  <a:cubicBezTo>
                    <a:pt x="31" y="0"/>
                    <a:pt x="33" y="0"/>
                    <a:pt x="35" y="0"/>
                  </a:cubicBezTo>
                  <a:cubicBezTo>
                    <a:pt x="37" y="1"/>
                    <a:pt x="39" y="4"/>
                    <a:pt x="42" y="5"/>
                  </a:cubicBezTo>
                  <a:cubicBezTo>
                    <a:pt x="44" y="5"/>
                    <a:pt x="47" y="4"/>
                    <a:pt x="51" y="6"/>
                  </a:cubicBezTo>
                  <a:cubicBezTo>
                    <a:pt x="55" y="9"/>
                    <a:pt x="63" y="14"/>
                    <a:pt x="65" y="15"/>
                  </a:cubicBezTo>
                  <a:cubicBezTo>
                    <a:pt x="68" y="16"/>
                    <a:pt x="81" y="21"/>
                    <a:pt x="81" y="23"/>
                  </a:cubicBezTo>
                  <a:cubicBezTo>
                    <a:pt x="81" y="24"/>
                    <a:pt x="77" y="26"/>
                    <a:pt x="74" y="26"/>
                  </a:cubicBezTo>
                  <a:cubicBezTo>
                    <a:pt x="71" y="26"/>
                    <a:pt x="55" y="28"/>
                    <a:pt x="53" y="28"/>
                  </a:cubicBezTo>
                  <a:cubicBezTo>
                    <a:pt x="51" y="27"/>
                    <a:pt x="59" y="21"/>
                    <a:pt x="57" y="20"/>
                  </a:cubicBezTo>
                  <a:cubicBezTo>
                    <a:pt x="55" y="18"/>
                    <a:pt x="51" y="20"/>
                    <a:pt x="49" y="18"/>
                  </a:cubicBezTo>
                  <a:cubicBezTo>
                    <a:pt x="47" y="17"/>
                    <a:pt x="49" y="13"/>
                    <a:pt x="46" y="13"/>
                  </a:cubicBezTo>
                  <a:cubicBezTo>
                    <a:pt x="44" y="12"/>
                    <a:pt x="40" y="13"/>
                    <a:pt x="37" y="11"/>
                  </a:cubicBezTo>
                  <a:cubicBezTo>
                    <a:pt x="33" y="10"/>
                    <a:pt x="25" y="10"/>
                    <a:pt x="24" y="9"/>
                  </a:cubicBezTo>
                  <a:cubicBezTo>
                    <a:pt x="23" y="9"/>
                    <a:pt x="19" y="6"/>
                    <a:pt x="16" y="7"/>
                  </a:cubicBezTo>
                  <a:cubicBezTo>
                    <a:pt x="13" y="8"/>
                    <a:pt x="10" y="9"/>
                    <a:pt x="8" y="10"/>
                  </a:cubicBezTo>
                  <a:cubicBezTo>
                    <a:pt x="6" y="10"/>
                    <a:pt x="3" y="12"/>
                    <a:pt x="2" y="1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7" name="Freeform 237"/>
            <p:cNvSpPr>
              <a:spLocks/>
            </p:cNvSpPr>
            <p:nvPr/>
          </p:nvSpPr>
          <p:spPr bwMode="auto">
            <a:xfrm>
              <a:off x="2927028" y="3844791"/>
              <a:ext cx="66674" cy="61913"/>
            </a:xfrm>
            <a:custGeom>
              <a:avLst/>
              <a:gdLst>
                <a:gd name="T0" fmla="*/ 8 w 26"/>
                <a:gd name="T1" fmla="*/ 14 h 21"/>
                <a:gd name="T2" fmla="*/ 2 w 26"/>
                <a:gd name="T3" fmla="*/ 9 h 21"/>
                <a:gd name="T4" fmla="*/ 3 w 26"/>
                <a:gd name="T5" fmla="*/ 2 h 21"/>
                <a:gd name="T6" fmla="*/ 2 w 26"/>
                <a:gd name="T7" fmla="*/ 0 h 21"/>
                <a:gd name="T8" fmla="*/ 18 w 26"/>
                <a:gd name="T9" fmla="*/ 0 h 21"/>
                <a:gd name="T10" fmla="*/ 26 w 26"/>
                <a:gd name="T11" fmla="*/ 8 h 21"/>
                <a:gd name="T12" fmla="*/ 24 w 26"/>
                <a:gd name="T13" fmla="*/ 21 h 21"/>
                <a:gd name="T14" fmla="*/ 20 w 26"/>
                <a:gd name="T15" fmla="*/ 20 h 21"/>
                <a:gd name="T16" fmla="*/ 18 w 26"/>
                <a:gd name="T17" fmla="*/ 15 h 21"/>
                <a:gd name="T18" fmla="*/ 10 w 26"/>
                <a:gd name="T19" fmla="*/ 8 h 21"/>
                <a:gd name="T20" fmla="*/ 8 w 26"/>
                <a:gd name="T2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1">
                  <a:moveTo>
                    <a:pt x="8" y="14"/>
                  </a:moveTo>
                  <a:cubicBezTo>
                    <a:pt x="7" y="13"/>
                    <a:pt x="4" y="11"/>
                    <a:pt x="2" y="9"/>
                  </a:cubicBezTo>
                  <a:cubicBezTo>
                    <a:pt x="0" y="7"/>
                    <a:pt x="3" y="3"/>
                    <a:pt x="3" y="2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22" y="5"/>
                    <a:pt x="26" y="8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2" y="21"/>
                    <a:pt x="21" y="20"/>
                    <a:pt x="20" y="20"/>
                  </a:cubicBezTo>
                  <a:cubicBezTo>
                    <a:pt x="19" y="19"/>
                    <a:pt x="20" y="16"/>
                    <a:pt x="18" y="15"/>
                  </a:cubicBezTo>
                  <a:cubicBezTo>
                    <a:pt x="17" y="13"/>
                    <a:pt x="11" y="8"/>
                    <a:pt x="10" y="8"/>
                  </a:cubicBezTo>
                  <a:cubicBezTo>
                    <a:pt x="9" y="7"/>
                    <a:pt x="9" y="15"/>
                    <a:pt x="8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8" name="Freeform 238"/>
            <p:cNvSpPr>
              <a:spLocks/>
            </p:cNvSpPr>
            <p:nvPr/>
          </p:nvSpPr>
          <p:spPr bwMode="auto">
            <a:xfrm>
              <a:off x="2901628" y="3749541"/>
              <a:ext cx="82551" cy="95250"/>
            </a:xfrm>
            <a:custGeom>
              <a:avLst/>
              <a:gdLst>
                <a:gd name="T0" fmla="*/ 0 w 33"/>
                <a:gd name="T1" fmla="*/ 19 h 33"/>
                <a:gd name="T2" fmla="*/ 6 w 33"/>
                <a:gd name="T3" fmla="*/ 17 h 33"/>
                <a:gd name="T4" fmla="*/ 7 w 33"/>
                <a:gd name="T5" fmla="*/ 11 h 33"/>
                <a:gd name="T6" fmla="*/ 16 w 33"/>
                <a:gd name="T7" fmla="*/ 8 h 33"/>
                <a:gd name="T8" fmla="*/ 20 w 33"/>
                <a:gd name="T9" fmla="*/ 4 h 33"/>
                <a:gd name="T10" fmla="*/ 26 w 33"/>
                <a:gd name="T11" fmla="*/ 4 h 33"/>
                <a:gd name="T12" fmla="*/ 32 w 33"/>
                <a:gd name="T13" fmla="*/ 0 h 33"/>
                <a:gd name="T14" fmla="*/ 33 w 33"/>
                <a:gd name="T15" fmla="*/ 8 h 33"/>
                <a:gd name="T16" fmla="*/ 30 w 33"/>
                <a:gd name="T17" fmla="*/ 12 h 33"/>
                <a:gd name="T18" fmla="*/ 30 w 33"/>
                <a:gd name="T19" fmla="*/ 22 h 33"/>
                <a:gd name="T20" fmla="*/ 28 w 33"/>
                <a:gd name="T21" fmla="*/ 33 h 33"/>
                <a:gd name="T22" fmla="*/ 12 w 33"/>
                <a:gd name="T23" fmla="*/ 33 h 33"/>
                <a:gd name="T24" fmla="*/ 10 w 33"/>
                <a:gd name="T25" fmla="*/ 31 h 33"/>
                <a:gd name="T26" fmla="*/ 0 w 33"/>
                <a:gd name="T27" fmla="*/ 21 h 33"/>
                <a:gd name="T28" fmla="*/ 0 w 33"/>
                <a:gd name="T2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19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5"/>
                    <a:pt x="5" y="12"/>
                    <a:pt x="7" y="11"/>
                  </a:cubicBezTo>
                  <a:cubicBezTo>
                    <a:pt x="8" y="11"/>
                    <a:pt x="15" y="9"/>
                    <a:pt x="16" y="8"/>
                  </a:cubicBezTo>
                  <a:cubicBezTo>
                    <a:pt x="17" y="8"/>
                    <a:pt x="18" y="4"/>
                    <a:pt x="20" y="4"/>
                  </a:cubicBezTo>
                  <a:cubicBezTo>
                    <a:pt x="21" y="3"/>
                    <a:pt x="26" y="4"/>
                    <a:pt x="26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5"/>
                    <a:pt x="33" y="8"/>
                  </a:cubicBezTo>
                  <a:cubicBezTo>
                    <a:pt x="33" y="10"/>
                    <a:pt x="30" y="11"/>
                    <a:pt x="30" y="12"/>
                  </a:cubicBezTo>
                  <a:cubicBezTo>
                    <a:pt x="30" y="14"/>
                    <a:pt x="30" y="20"/>
                    <a:pt x="30" y="22"/>
                  </a:cubicBezTo>
                  <a:cubicBezTo>
                    <a:pt x="30" y="25"/>
                    <a:pt x="28" y="29"/>
                    <a:pt x="28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1" y="31"/>
                    <a:pt x="10" y="31"/>
                  </a:cubicBezTo>
                  <a:cubicBezTo>
                    <a:pt x="9" y="30"/>
                    <a:pt x="2" y="21"/>
                    <a:pt x="0" y="21"/>
                  </a:cubicBezTo>
                  <a:cubicBezTo>
                    <a:pt x="0" y="21"/>
                    <a:pt x="0" y="20"/>
                    <a:pt x="0" y="1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699" name="Freeform 239"/>
            <p:cNvSpPr>
              <a:spLocks/>
            </p:cNvSpPr>
            <p:nvPr/>
          </p:nvSpPr>
          <p:spPr bwMode="auto">
            <a:xfrm>
              <a:off x="2868290" y="3730491"/>
              <a:ext cx="111125" cy="73025"/>
            </a:xfrm>
            <a:custGeom>
              <a:avLst/>
              <a:gdLst>
                <a:gd name="T0" fmla="*/ 0 w 46"/>
                <a:gd name="T1" fmla="*/ 11 h 25"/>
                <a:gd name="T2" fmla="*/ 1 w 46"/>
                <a:gd name="T3" fmla="*/ 9 h 25"/>
                <a:gd name="T4" fmla="*/ 8 w 46"/>
                <a:gd name="T5" fmla="*/ 2 h 25"/>
                <a:gd name="T6" fmla="*/ 14 w 46"/>
                <a:gd name="T7" fmla="*/ 2 h 25"/>
                <a:gd name="T8" fmla="*/ 26 w 46"/>
                <a:gd name="T9" fmla="*/ 0 h 25"/>
                <a:gd name="T10" fmla="*/ 38 w 46"/>
                <a:gd name="T11" fmla="*/ 1 h 25"/>
                <a:gd name="T12" fmla="*/ 46 w 46"/>
                <a:gd name="T13" fmla="*/ 6 h 25"/>
                <a:gd name="T14" fmla="*/ 40 w 46"/>
                <a:gd name="T15" fmla="*/ 10 h 25"/>
                <a:gd name="T16" fmla="*/ 34 w 46"/>
                <a:gd name="T17" fmla="*/ 10 h 25"/>
                <a:gd name="T18" fmla="*/ 30 w 46"/>
                <a:gd name="T19" fmla="*/ 14 h 25"/>
                <a:gd name="T20" fmla="*/ 21 w 46"/>
                <a:gd name="T21" fmla="*/ 17 h 25"/>
                <a:gd name="T22" fmla="*/ 20 w 46"/>
                <a:gd name="T23" fmla="*/ 23 h 25"/>
                <a:gd name="T24" fmla="*/ 14 w 46"/>
                <a:gd name="T25" fmla="*/ 25 h 25"/>
                <a:gd name="T26" fmla="*/ 13 w 46"/>
                <a:gd name="T27" fmla="*/ 22 h 25"/>
                <a:gd name="T28" fmla="*/ 11 w 46"/>
                <a:gd name="T29" fmla="*/ 21 h 25"/>
                <a:gd name="T30" fmla="*/ 12 w 46"/>
                <a:gd name="T31" fmla="*/ 14 h 25"/>
                <a:gd name="T32" fmla="*/ 0 w 46"/>
                <a:gd name="T3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5">
                  <a:moveTo>
                    <a:pt x="0" y="11"/>
                  </a:moveTo>
                  <a:cubicBezTo>
                    <a:pt x="0" y="10"/>
                    <a:pt x="1" y="9"/>
                    <a:pt x="1" y="9"/>
                  </a:cubicBezTo>
                  <a:cubicBezTo>
                    <a:pt x="3" y="7"/>
                    <a:pt x="8" y="2"/>
                    <a:pt x="8" y="2"/>
                  </a:cubicBezTo>
                  <a:cubicBezTo>
                    <a:pt x="10" y="2"/>
                    <a:pt x="13" y="2"/>
                    <a:pt x="14" y="2"/>
                  </a:cubicBezTo>
                  <a:cubicBezTo>
                    <a:pt x="16" y="2"/>
                    <a:pt x="23" y="0"/>
                    <a:pt x="26" y="0"/>
                  </a:cubicBezTo>
                  <a:cubicBezTo>
                    <a:pt x="30" y="0"/>
                    <a:pt x="35" y="0"/>
                    <a:pt x="38" y="1"/>
                  </a:cubicBezTo>
                  <a:cubicBezTo>
                    <a:pt x="40" y="1"/>
                    <a:pt x="44" y="4"/>
                    <a:pt x="46" y="6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35" y="9"/>
                    <a:pt x="34" y="10"/>
                  </a:cubicBezTo>
                  <a:cubicBezTo>
                    <a:pt x="32" y="10"/>
                    <a:pt x="31" y="14"/>
                    <a:pt x="30" y="14"/>
                  </a:cubicBezTo>
                  <a:cubicBezTo>
                    <a:pt x="29" y="15"/>
                    <a:pt x="22" y="17"/>
                    <a:pt x="21" y="17"/>
                  </a:cubicBezTo>
                  <a:cubicBezTo>
                    <a:pt x="19" y="18"/>
                    <a:pt x="21" y="21"/>
                    <a:pt x="20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3"/>
                    <a:pt x="13" y="22"/>
                  </a:cubicBezTo>
                  <a:cubicBezTo>
                    <a:pt x="13" y="21"/>
                    <a:pt x="12" y="21"/>
                    <a:pt x="11" y="21"/>
                  </a:cubicBezTo>
                  <a:cubicBezTo>
                    <a:pt x="11" y="21"/>
                    <a:pt x="14" y="16"/>
                    <a:pt x="12" y="14"/>
                  </a:cubicBezTo>
                  <a:cubicBezTo>
                    <a:pt x="11" y="13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0" name="Freeform 240"/>
            <p:cNvSpPr>
              <a:spLocks/>
            </p:cNvSpPr>
            <p:nvPr/>
          </p:nvSpPr>
          <p:spPr bwMode="auto">
            <a:xfrm>
              <a:off x="2854002" y="3762240"/>
              <a:ext cx="47625" cy="33338"/>
            </a:xfrm>
            <a:custGeom>
              <a:avLst/>
              <a:gdLst>
                <a:gd name="T0" fmla="*/ 0 w 19"/>
                <a:gd name="T1" fmla="*/ 7 h 11"/>
                <a:gd name="T2" fmla="*/ 5 w 19"/>
                <a:gd name="T3" fmla="*/ 0 h 11"/>
                <a:gd name="T4" fmla="*/ 17 w 19"/>
                <a:gd name="T5" fmla="*/ 3 h 11"/>
                <a:gd name="T6" fmla="*/ 16 w 19"/>
                <a:gd name="T7" fmla="*/ 10 h 11"/>
                <a:gd name="T8" fmla="*/ 9 w 19"/>
                <a:gd name="T9" fmla="*/ 11 h 11"/>
                <a:gd name="T10" fmla="*/ 0 w 19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0" y="7"/>
                  </a:moveTo>
                  <a:cubicBezTo>
                    <a:pt x="2" y="5"/>
                    <a:pt x="4" y="2"/>
                    <a:pt x="5" y="0"/>
                  </a:cubicBezTo>
                  <a:cubicBezTo>
                    <a:pt x="5" y="0"/>
                    <a:pt x="16" y="2"/>
                    <a:pt x="17" y="3"/>
                  </a:cubicBezTo>
                  <a:cubicBezTo>
                    <a:pt x="19" y="5"/>
                    <a:pt x="16" y="10"/>
                    <a:pt x="16" y="10"/>
                  </a:cubicBezTo>
                  <a:cubicBezTo>
                    <a:pt x="14" y="11"/>
                    <a:pt x="12" y="11"/>
                    <a:pt x="9" y="11"/>
                  </a:cubicBezTo>
                  <a:cubicBezTo>
                    <a:pt x="6" y="10"/>
                    <a:pt x="3" y="8"/>
                    <a:pt x="0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1" name="Freeform 241"/>
            <p:cNvSpPr>
              <a:spLocks/>
            </p:cNvSpPr>
            <p:nvPr/>
          </p:nvSpPr>
          <p:spPr bwMode="auto">
            <a:xfrm>
              <a:off x="2868290" y="3666991"/>
              <a:ext cx="28575" cy="68263"/>
            </a:xfrm>
            <a:custGeom>
              <a:avLst/>
              <a:gdLst>
                <a:gd name="T0" fmla="*/ 1 w 13"/>
                <a:gd name="T1" fmla="*/ 21 h 22"/>
                <a:gd name="T2" fmla="*/ 1 w 13"/>
                <a:gd name="T3" fmla="*/ 7 h 22"/>
                <a:gd name="T4" fmla="*/ 8 w 13"/>
                <a:gd name="T5" fmla="*/ 0 h 22"/>
                <a:gd name="T6" fmla="*/ 13 w 13"/>
                <a:gd name="T7" fmla="*/ 2 h 22"/>
                <a:gd name="T8" fmla="*/ 10 w 13"/>
                <a:gd name="T9" fmla="*/ 13 h 22"/>
                <a:gd name="T10" fmla="*/ 7 w 13"/>
                <a:gd name="T11" fmla="*/ 19 h 22"/>
                <a:gd name="T12" fmla="*/ 1 w 13"/>
                <a:gd name="T13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2">
                  <a:moveTo>
                    <a:pt x="1" y="21"/>
                  </a:moveTo>
                  <a:cubicBezTo>
                    <a:pt x="0" y="21"/>
                    <a:pt x="1" y="7"/>
                    <a:pt x="1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5"/>
                    <a:pt x="11" y="11"/>
                    <a:pt x="10" y="13"/>
                  </a:cubicBezTo>
                  <a:cubicBezTo>
                    <a:pt x="9" y="15"/>
                    <a:pt x="7" y="17"/>
                    <a:pt x="7" y="19"/>
                  </a:cubicBezTo>
                  <a:cubicBezTo>
                    <a:pt x="7" y="19"/>
                    <a:pt x="2" y="22"/>
                    <a:pt x="1" y="2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2" name="Freeform 242"/>
            <p:cNvSpPr>
              <a:spLocks/>
            </p:cNvSpPr>
            <p:nvPr/>
          </p:nvSpPr>
          <p:spPr bwMode="auto">
            <a:xfrm>
              <a:off x="2806378" y="3689217"/>
              <a:ext cx="82551" cy="96838"/>
            </a:xfrm>
            <a:custGeom>
              <a:avLst/>
              <a:gdLst>
                <a:gd name="T0" fmla="*/ 0 w 32"/>
                <a:gd name="T1" fmla="*/ 24 h 32"/>
                <a:gd name="T2" fmla="*/ 3 w 32"/>
                <a:gd name="T3" fmla="*/ 20 h 32"/>
                <a:gd name="T4" fmla="*/ 6 w 32"/>
                <a:gd name="T5" fmla="*/ 15 h 32"/>
                <a:gd name="T6" fmla="*/ 14 w 32"/>
                <a:gd name="T7" fmla="*/ 13 h 32"/>
                <a:gd name="T8" fmla="*/ 14 w 32"/>
                <a:gd name="T9" fmla="*/ 8 h 32"/>
                <a:gd name="T10" fmla="*/ 9 w 32"/>
                <a:gd name="T11" fmla="*/ 3 h 32"/>
                <a:gd name="T12" fmla="*/ 9 w 32"/>
                <a:gd name="T13" fmla="*/ 0 h 32"/>
                <a:gd name="T14" fmla="*/ 24 w 32"/>
                <a:gd name="T15" fmla="*/ 0 h 32"/>
                <a:gd name="T16" fmla="*/ 24 w 32"/>
                <a:gd name="T17" fmla="*/ 14 h 32"/>
                <a:gd name="T18" fmla="*/ 30 w 32"/>
                <a:gd name="T19" fmla="*/ 12 h 32"/>
                <a:gd name="T20" fmla="*/ 30 w 32"/>
                <a:gd name="T21" fmla="*/ 15 h 32"/>
                <a:gd name="T22" fmla="*/ 32 w 32"/>
                <a:gd name="T23" fmla="*/ 16 h 32"/>
                <a:gd name="T24" fmla="*/ 25 w 32"/>
                <a:gd name="T25" fmla="*/ 23 h 32"/>
                <a:gd name="T26" fmla="*/ 24 w 32"/>
                <a:gd name="T27" fmla="*/ 25 h 32"/>
                <a:gd name="T28" fmla="*/ 19 w 32"/>
                <a:gd name="T29" fmla="*/ 32 h 32"/>
                <a:gd name="T30" fmla="*/ 16 w 32"/>
                <a:gd name="T31" fmla="*/ 31 h 32"/>
                <a:gd name="T32" fmla="*/ 9 w 32"/>
                <a:gd name="T33" fmla="*/ 30 h 32"/>
                <a:gd name="T34" fmla="*/ 0 w 32"/>
                <a:gd name="T35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32">
                  <a:moveTo>
                    <a:pt x="0" y="24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4"/>
                    <a:pt x="24" y="14"/>
                  </a:cubicBezTo>
                  <a:cubicBezTo>
                    <a:pt x="25" y="15"/>
                    <a:pt x="30" y="12"/>
                    <a:pt x="30" y="12"/>
                  </a:cubicBezTo>
                  <a:cubicBezTo>
                    <a:pt x="29" y="14"/>
                    <a:pt x="28" y="14"/>
                    <a:pt x="30" y="15"/>
                  </a:cubicBezTo>
                  <a:cubicBezTo>
                    <a:pt x="30" y="15"/>
                    <a:pt x="31" y="16"/>
                    <a:pt x="32" y="16"/>
                  </a:cubicBezTo>
                  <a:cubicBezTo>
                    <a:pt x="32" y="16"/>
                    <a:pt x="27" y="21"/>
                    <a:pt x="25" y="23"/>
                  </a:cubicBezTo>
                  <a:cubicBezTo>
                    <a:pt x="25" y="23"/>
                    <a:pt x="24" y="24"/>
                    <a:pt x="24" y="25"/>
                  </a:cubicBezTo>
                  <a:cubicBezTo>
                    <a:pt x="23" y="27"/>
                    <a:pt x="21" y="30"/>
                    <a:pt x="19" y="32"/>
                  </a:cubicBezTo>
                  <a:cubicBezTo>
                    <a:pt x="18" y="32"/>
                    <a:pt x="17" y="31"/>
                    <a:pt x="16" y="31"/>
                  </a:cubicBezTo>
                  <a:cubicBezTo>
                    <a:pt x="14" y="30"/>
                    <a:pt x="12" y="31"/>
                    <a:pt x="9" y="30"/>
                  </a:cubicBezTo>
                  <a:cubicBezTo>
                    <a:pt x="7" y="30"/>
                    <a:pt x="2" y="25"/>
                    <a:pt x="0" y="2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3" name="Freeform 277"/>
            <p:cNvSpPr>
              <a:spLocks/>
            </p:cNvSpPr>
            <p:nvPr/>
          </p:nvSpPr>
          <p:spPr bwMode="auto">
            <a:xfrm>
              <a:off x="3284215" y="3671754"/>
              <a:ext cx="38101" cy="20638"/>
            </a:xfrm>
            <a:custGeom>
              <a:avLst/>
              <a:gdLst>
                <a:gd name="T0" fmla="*/ 3 w 16"/>
                <a:gd name="T1" fmla="*/ 7 h 7"/>
                <a:gd name="T2" fmla="*/ 2 w 16"/>
                <a:gd name="T3" fmla="*/ 1 h 7"/>
                <a:gd name="T4" fmla="*/ 9 w 16"/>
                <a:gd name="T5" fmla="*/ 0 h 7"/>
                <a:gd name="T6" fmla="*/ 16 w 16"/>
                <a:gd name="T7" fmla="*/ 2 h 7"/>
                <a:gd name="T8" fmla="*/ 11 w 16"/>
                <a:gd name="T9" fmla="*/ 7 h 7"/>
                <a:gd name="T10" fmla="*/ 3 w 1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7">
                  <a:moveTo>
                    <a:pt x="3" y="7"/>
                  </a:moveTo>
                  <a:cubicBezTo>
                    <a:pt x="2" y="6"/>
                    <a:pt x="0" y="3"/>
                    <a:pt x="2" y="1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9" y="0"/>
                    <a:pt x="16" y="1"/>
                    <a:pt x="16" y="2"/>
                  </a:cubicBezTo>
                  <a:cubicBezTo>
                    <a:pt x="15" y="4"/>
                    <a:pt x="13" y="7"/>
                    <a:pt x="11" y="7"/>
                  </a:cubicBezTo>
                  <a:cubicBezTo>
                    <a:pt x="11" y="7"/>
                    <a:pt x="3" y="7"/>
                    <a:pt x="3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4" name="Freeform 278"/>
            <p:cNvSpPr>
              <a:spLocks/>
            </p:cNvSpPr>
            <p:nvPr/>
          </p:nvSpPr>
          <p:spPr bwMode="auto">
            <a:xfrm>
              <a:off x="3100064" y="3511416"/>
              <a:ext cx="33338" cy="41275"/>
            </a:xfrm>
            <a:custGeom>
              <a:avLst/>
              <a:gdLst>
                <a:gd name="T0" fmla="*/ 2 w 13"/>
                <a:gd name="T1" fmla="*/ 8 h 15"/>
                <a:gd name="T2" fmla="*/ 3 w 13"/>
                <a:gd name="T3" fmla="*/ 1 h 15"/>
                <a:gd name="T4" fmla="*/ 6 w 13"/>
                <a:gd name="T5" fmla="*/ 1 h 15"/>
                <a:gd name="T6" fmla="*/ 8 w 13"/>
                <a:gd name="T7" fmla="*/ 7 h 15"/>
                <a:gd name="T8" fmla="*/ 12 w 13"/>
                <a:gd name="T9" fmla="*/ 10 h 15"/>
                <a:gd name="T10" fmla="*/ 9 w 13"/>
                <a:gd name="T11" fmla="*/ 15 h 15"/>
                <a:gd name="T12" fmla="*/ 2 w 13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2" y="8"/>
                  </a:moveTo>
                  <a:cubicBezTo>
                    <a:pt x="0" y="6"/>
                    <a:pt x="0" y="2"/>
                    <a:pt x="3" y="1"/>
                  </a:cubicBezTo>
                  <a:cubicBezTo>
                    <a:pt x="3" y="1"/>
                    <a:pt x="5" y="0"/>
                    <a:pt x="6" y="1"/>
                  </a:cubicBezTo>
                  <a:cubicBezTo>
                    <a:pt x="7" y="2"/>
                    <a:pt x="6" y="6"/>
                    <a:pt x="8" y="7"/>
                  </a:cubicBezTo>
                  <a:cubicBezTo>
                    <a:pt x="9" y="8"/>
                    <a:pt x="11" y="8"/>
                    <a:pt x="12" y="10"/>
                  </a:cubicBezTo>
                  <a:cubicBezTo>
                    <a:pt x="13" y="12"/>
                    <a:pt x="10" y="15"/>
                    <a:pt x="9" y="15"/>
                  </a:cubicBezTo>
                  <a:cubicBezTo>
                    <a:pt x="8" y="15"/>
                    <a:pt x="4" y="10"/>
                    <a:pt x="2" y="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5" name="Freeform 279"/>
            <p:cNvSpPr>
              <a:spLocks/>
            </p:cNvSpPr>
            <p:nvPr/>
          </p:nvSpPr>
          <p:spPr bwMode="auto">
            <a:xfrm>
              <a:off x="3069903" y="3474905"/>
              <a:ext cx="30162" cy="30162"/>
            </a:xfrm>
            <a:custGeom>
              <a:avLst/>
              <a:gdLst>
                <a:gd name="T0" fmla="*/ 6 w 12"/>
                <a:gd name="T1" fmla="*/ 7 h 9"/>
                <a:gd name="T2" fmla="*/ 2 w 12"/>
                <a:gd name="T3" fmla="*/ 3 h 9"/>
                <a:gd name="T4" fmla="*/ 6 w 12"/>
                <a:gd name="T5" fmla="*/ 0 h 9"/>
                <a:gd name="T6" fmla="*/ 10 w 12"/>
                <a:gd name="T7" fmla="*/ 1 h 9"/>
                <a:gd name="T8" fmla="*/ 10 w 12"/>
                <a:gd name="T9" fmla="*/ 8 h 9"/>
                <a:gd name="T10" fmla="*/ 6 w 12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6" y="7"/>
                  </a:moveTo>
                  <a:cubicBezTo>
                    <a:pt x="5" y="7"/>
                    <a:pt x="2" y="4"/>
                    <a:pt x="2" y="3"/>
                  </a:cubicBezTo>
                  <a:cubicBezTo>
                    <a:pt x="0" y="1"/>
                    <a:pt x="4" y="0"/>
                    <a:pt x="6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1" y="7"/>
                    <a:pt x="10" y="8"/>
                  </a:cubicBezTo>
                  <a:cubicBezTo>
                    <a:pt x="10" y="9"/>
                    <a:pt x="7" y="8"/>
                    <a:pt x="6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6" name="Freeform 281"/>
            <p:cNvSpPr>
              <a:spLocks/>
            </p:cNvSpPr>
            <p:nvPr/>
          </p:nvSpPr>
          <p:spPr bwMode="auto">
            <a:xfrm>
              <a:off x="2018978" y="2708141"/>
              <a:ext cx="33337" cy="31750"/>
            </a:xfrm>
            <a:custGeom>
              <a:avLst/>
              <a:gdLst>
                <a:gd name="T0" fmla="*/ 8 w 13"/>
                <a:gd name="T1" fmla="*/ 3 h 11"/>
                <a:gd name="T2" fmla="*/ 12 w 13"/>
                <a:gd name="T3" fmla="*/ 9 h 11"/>
                <a:gd name="T4" fmla="*/ 6 w 13"/>
                <a:gd name="T5" fmla="*/ 7 h 11"/>
                <a:gd name="T6" fmla="*/ 5 w 13"/>
                <a:gd name="T7" fmla="*/ 11 h 11"/>
                <a:gd name="T8" fmla="*/ 0 w 13"/>
                <a:gd name="T9" fmla="*/ 2 h 11"/>
                <a:gd name="T10" fmla="*/ 4 w 13"/>
                <a:gd name="T11" fmla="*/ 0 h 11"/>
                <a:gd name="T12" fmla="*/ 8 w 13"/>
                <a:gd name="T1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8" y="3"/>
                  </a:moveTo>
                  <a:cubicBezTo>
                    <a:pt x="9" y="4"/>
                    <a:pt x="13" y="8"/>
                    <a:pt x="12" y="9"/>
                  </a:cubicBezTo>
                  <a:cubicBezTo>
                    <a:pt x="12" y="10"/>
                    <a:pt x="7" y="7"/>
                    <a:pt x="6" y="7"/>
                  </a:cubicBezTo>
                  <a:cubicBezTo>
                    <a:pt x="6" y="7"/>
                    <a:pt x="6" y="11"/>
                    <a:pt x="5" y="11"/>
                  </a:cubicBezTo>
                  <a:cubicBezTo>
                    <a:pt x="3" y="10"/>
                    <a:pt x="0" y="2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5" y="1"/>
                    <a:pt x="7" y="2"/>
                    <a:pt x="8" y="3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7" name="Freeform 282"/>
            <p:cNvSpPr>
              <a:spLocks/>
            </p:cNvSpPr>
            <p:nvPr/>
          </p:nvSpPr>
          <p:spPr bwMode="auto">
            <a:xfrm>
              <a:off x="1999928" y="2666866"/>
              <a:ext cx="19050" cy="31750"/>
            </a:xfrm>
            <a:custGeom>
              <a:avLst/>
              <a:gdLst>
                <a:gd name="T0" fmla="*/ 1 w 6"/>
                <a:gd name="T1" fmla="*/ 6 h 11"/>
                <a:gd name="T2" fmla="*/ 2 w 6"/>
                <a:gd name="T3" fmla="*/ 0 h 11"/>
                <a:gd name="T4" fmla="*/ 5 w 6"/>
                <a:gd name="T5" fmla="*/ 1 h 11"/>
                <a:gd name="T6" fmla="*/ 5 w 6"/>
                <a:gd name="T7" fmla="*/ 9 h 11"/>
                <a:gd name="T8" fmla="*/ 1 w 6"/>
                <a:gd name="T9" fmla="*/ 11 h 11"/>
                <a:gd name="T10" fmla="*/ 1 w 6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1" y="6"/>
                  </a:moveTo>
                  <a:cubicBezTo>
                    <a:pt x="1" y="4"/>
                    <a:pt x="2" y="0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2"/>
                    <a:pt x="5" y="8"/>
                    <a:pt x="5" y="9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1"/>
                    <a:pt x="1" y="7"/>
                    <a:pt x="1" y="6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8" name="Freeform 283"/>
            <p:cNvSpPr>
              <a:spLocks/>
            </p:cNvSpPr>
            <p:nvPr/>
          </p:nvSpPr>
          <p:spPr bwMode="auto">
            <a:xfrm>
              <a:off x="1993578" y="2620829"/>
              <a:ext cx="15875" cy="36512"/>
            </a:xfrm>
            <a:custGeom>
              <a:avLst/>
              <a:gdLst>
                <a:gd name="T0" fmla="*/ 6 w 8"/>
                <a:gd name="T1" fmla="*/ 5 h 12"/>
                <a:gd name="T2" fmla="*/ 7 w 8"/>
                <a:gd name="T3" fmla="*/ 9 h 12"/>
                <a:gd name="T4" fmla="*/ 2 w 8"/>
                <a:gd name="T5" fmla="*/ 12 h 12"/>
                <a:gd name="T6" fmla="*/ 2 w 8"/>
                <a:gd name="T7" fmla="*/ 7 h 12"/>
                <a:gd name="T8" fmla="*/ 1 w 8"/>
                <a:gd name="T9" fmla="*/ 0 h 12"/>
                <a:gd name="T10" fmla="*/ 6 w 8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6" y="5"/>
                  </a:moveTo>
                  <a:cubicBezTo>
                    <a:pt x="6" y="5"/>
                    <a:pt x="8" y="9"/>
                    <a:pt x="7" y="9"/>
                  </a:cubicBezTo>
                  <a:cubicBezTo>
                    <a:pt x="7" y="10"/>
                    <a:pt x="3" y="12"/>
                    <a:pt x="2" y="12"/>
                  </a:cubicBezTo>
                  <a:cubicBezTo>
                    <a:pt x="2" y="11"/>
                    <a:pt x="2" y="8"/>
                    <a:pt x="2" y="7"/>
                  </a:cubicBezTo>
                  <a:cubicBezTo>
                    <a:pt x="2" y="6"/>
                    <a:pt x="0" y="0"/>
                    <a:pt x="1" y="0"/>
                  </a:cubicBezTo>
                  <a:cubicBezTo>
                    <a:pt x="2" y="0"/>
                    <a:pt x="6" y="5"/>
                    <a:pt x="6" y="5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00AEEF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09" name="Freeform 284"/>
            <p:cNvSpPr>
              <a:spLocks/>
            </p:cNvSpPr>
            <p:nvPr/>
          </p:nvSpPr>
          <p:spPr bwMode="auto">
            <a:xfrm>
              <a:off x="1957065" y="2635116"/>
              <a:ext cx="31750" cy="57150"/>
            </a:xfrm>
            <a:custGeom>
              <a:avLst/>
              <a:gdLst>
                <a:gd name="T0" fmla="*/ 8 w 13"/>
                <a:gd name="T1" fmla="*/ 9 h 20"/>
                <a:gd name="T2" fmla="*/ 3 w 13"/>
                <a:gd name="T3" fmla="*/ 8 h 20"/>
                <a:gd name="T4" fmla="*/ 0 w 13"/>
                <a:gd name="T5" fmla="*/ 2 h 20"/>
                <a:gd name="T6" fmla="*/ 6 w 13"/>
                <a:gd name="T7" fmla="*/ 0 h 20"/>
                <a:gd name="T8" fmla="*/ 9 w 13"/>
                <a:gd name="T9" fmla="*/ 0 h 20"/>
                <a:gd name="T10" fmla="*/ 11 w 13"/>
                <a:gd name="T11" fmla="*/ 9 h 20"/>
                <a:gd name="T12" fmla="*/ 13 w 13"/>
                <a:gd name="T13" fmla="*/ 18 h 20"/>
                <a:gd name="T14" fmla="*/ 13 w 13"/>
                <a:gd name="T15" fmla="*/ 20 h 20"/>
                <a:gd name="T16" fmla="*/ 8 w 13"/>
                <a:gd name="T17" fmla="*/ 13 h 20"/>
                <a:gd name="T18" fmla="*/ 8 w 13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0">
                  <a:moveTo>
                    <a:pt x="8" y="9"/>
                  </a:moveTo>
                  <a:cubicBezTo>
                    <a:pt x="7" y="9"/>
                    <a:pt x="3" y="9"/>
                    <a:pt x="3" y="8"/>
                  </a:cubicBezTo>
                  <a:cubicBezTo>
                    <a:pt x="3" y="6"/>
                    <a:pt x="0" y="2"/>
                    <a:pt x="0" y="2"/>
                  </a:cubicBezTo>
                  <a:cubicBezTo>
                    <a:pt x="0" y="1"/>
                    <a:pt x="5" y="0"/>
                    <a:pt x="6" y="0"/>
                  </a:cubicBezTo>
                  <a:cubicBezTo>
                    <a:pt x="7" y="0"/>
                    <a:pt x="9" y="0"/>
                    <a:pt x="9" y="0"/>
                  </a:cubicBezTo>
                  <a:cubicBezTo>
                    <a:pt x="9" y="1"/>
                    <a:pt x="11" y="8"/>
                    <a:pt x="11" y="9"/>
                  </a:cubicBezTo>
                  <a:cubicBezTo>
                    <a:pt x="11" y="10"/>
                    <a:pt x="13" y="18"/>
                    <a:pt x="13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8" y="14"/>
                    <a:pt x="8" y="13"/>
                  </a:cubicBezTo>
                  <a:cubicBezTo>
                    <a:pt x="7" y="12"/>
                    <a:pt x="9" y="10"/>
                    <a:pt x="8" y="9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10" name="Freeform 285"/>
            <p:cNvSpPr>
              <a:spLocks/>
            </p:cNvSpPr>
            <p:nvPr/>
          </p:nvSpPr>
          <p:spPr bwMode="auto">
            <a:xfrm>
              <a:off x="1617340" y="2608130"/>
              <a:ext cx="57150" cy="66675"/>
            </a:xfrm>
            <a:custGeom>
              <a:avLst/>
              <a:gdLst>
                <a:gd name="T0" fmla="*/ 3 w 24"/>
                <a:gd name="T1" fmla="*/ 21 h 23"/>
                <a:gd name="T2" fmla="*/ 3 w 24"/>
                <a:gd name="T3" fmla="*/ 17 h 23"/>
                <a:gd name="T4" fmla="*/ 1 w 24"/>
                <a:gd name="T5" fmla="*/ 13 h 23"/>
                <a:gd name="T6" fmla="*/ 12 w 24"/>
                <a:gd name="T7" fmla="*/ 5 h 23"/>
                <a:gd name="T8" fmla="*/ 19 w 24"/>
                <a:gd name="T9" fmla="*/ 0 h 23"/>
                <a:gd name="T10" fmla="*/ 23 w 24"/>
                <a:gd name="T11" fmla="*/ 3 h 23"/>
                <a:gd name="T12" fmla="*/ 19 w 24"/>
                <a:gd name="T13" fmla="*/ 6 h 23"/>
                <a:gd name="T14" fmla="*/ 20 w 24"/>
                <a:gd name="T15" fmla="*/ 12 h 23"/>
                <a:gd name="T16" fmla="*/ 10 w 24"/>
                <a:gd name="T17" fmla="*/ 17 h 23"/>
                <a:gd name="T18" fmla="*/ 3 w 24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3">
                  <a:moveTo>
                    <a:pt x="3" y="21"/>
                  </a:moveTo>
                  <a:cubicBezTo>
                    <a:pt x="1" y="20"/>
                    <a:pt x="3" y="17"/>
                    <a:pt x="3" y="17"/>
                  </a:cubicBezTo>
                  <a:cubicBezTo>
                    <a:pt x="3" y="17"/>
                    <a:pt x="0" y="14"/>
                    <a:pt x="1" y="13"/>
                  </a:cubicBezTo>
                  <a:cubicBezTo>
                    <a:pt x="3" y="12"/>
                    <a:pt x="10" y="8"/>
                    <a:pt x="12" y="5"/>
                  </a:cubicBezTo>
                  <a:cubicBezTo>
                    <a:pt x="14" y="3"/>
                    <a:pt x="19" y="0"/>
                    <a:pt x="19" y="0"/>
                  </a:cubicBezTo>
                  <a:cubicBezTo>
                    <a:pt x="19" y="0"/>
                    <a:pt x="23" y="1"/>
                    <a:pt x="23" y="3"/>
                  </a:cubicBezTo>
                  <a:cubicBezTo>
                    <a:pt x="24" y="6"/>
                    <a:pt x="19" y="3"/>
                    <a:pt x="19" y="6"/>
                  </a:cubicBezTo>
                  <a:cubicBezTo>
                    <a:pt x="19" y="9"/>
                    <a:pt x="22" y="11"/>
                    <a:pt x="20" y="12"/>
                  </a:cubicBezTo>
                  <a:cubicBezTo>
                    <a:pt x="18" y="13"/>
                    <a:pt x="13" y="15"/>
                    <a:pt x="10" y="17"/>
                  </a:cubicBezTo>
                  <a:cubicBezTo>
                    <a:pt x="7" y="19"/>
                    <a:pt x="5" y="23"/>
                    <a:pt x="3" y="21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11" name="Freeform 287"/>
            <p:cNvSpPr>
              <a:spLocks/>
            </p:cNvSpPr>
            <p:nvPr/>
          </p:nvSpPr>
          <p:spPr bwMode="auto">
            <a:xfrm>
              <a:off x="1363340" y="2747830"/>
              <a:ext cx="42863" cy="26987"/>
            </a:xfrm>
            <a:custGeom>
              <a:avLst/>
              <a:gdLst>
                <a:gd name="T0" fmla="*/ 7 w 16"/>
                <a:gd name="T1" fmla="*/ 0 h 10"/>
                <a:gd name="T2" fmla="*/ 10 w 16"/>
                <a:gd name="T3" fmla="*/ 1 h 10"/>
                <a:gd name="T4" fmla="*/ 14 w 16"/>
                <a:gd name="T5" fmla="*/ 1 h 10"/>
                <a:gd name="T6" fmla="*/ 16 w 16"/>
                <a:gd name="T7" fmla="*/ 4 h 10"/>
                <a:gd name="T8" fmla="*/ 11 w 16"/>
                <a:gd name="T9" fmla="*/ 7 h 10"/>
                <a:gd name="T10" fmla="*/ 4 w 16"/>
                <a:gd name="T11" fmla="*/ 10 h 10"/>
                <a:gd name="T12" fmla="*/ 1 w 16"/>
                <a:gd name="T13" fmla="*/ 8 h 10"/>
                <a:gd name="T14" fmla="*/ 5 w 16"/>
                <a:gd name="T15" fmla="*/ 5 h 10"/>
                <a:gd name="T16" fmla="*/ 7 w 1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7" y="0"/>
                  </a:move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6" y="4"/>
                    <a:pt x="12" y="7"/>
                    <a:pt x="11" y="7"/>
                  </a:cubicBezTo>
                  <a:cubicBezTo>
                    <a:pt x="9" y="8"/>
                    <a:pt x="5" y="10"/>
                    <a:pt x="4" y="10"/>
                  </a:cubicBezTo>
                  <a:cubicBezTo>
                    <a:pt x="3" y="10"/>
                    <a:pt x="0" y="9"/>
                    <a:pt x="1" y="8"/>
                  </a:cubicBezTo>
                  <a:cubicBezTo>
                    <a:pt x="2" y="7"/>
                    <a:pt x="5" y="6"/>
                    <a:pt x="5" y="5"/>
                  </a:cubicBezTo>
                  <a:cubicBezTo>
                    <a:pt x="5" y="4"/>
                    <a:pt x="5" y="0"/>
                    <a:pt x="7" y="0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12" name="Freeform 288"/>
            <p:cNvSpPr>
              <a:spLocks/>
            </p:cNvSpPr>
            <p:nvPr/>
          </p:nvSpPr>
          <p:spPr bwMode="auto">
            <a:xfrm>
              <a:off x="1337940" y="2771641"/>
              <a:ext cx="20638" cy="20638"/>
            </a:xfrm>
            <a:custGeom>
              <a:avLst/>
              <a:gdLst>
                <a:gd name="T0" fmla="*/ 9 w 9"/>
                <a:gd name="T1" fmla="*/ 2 h 7"/>
                <a:gd name="T2" fmla="*/ 4 w 9"/>
                <a:gd name="T3" fmla="*/ 6 h 7"/>
                <a:gd name="T4" fmla="*/ 0 w 9"/>
                <a:gd name="T5" fmla="*/ 7 h 7"/>
                <a:gd name="T6" fmla="*/ 0 w 9"/>
                <a:gd name="T7" fmla="*/ 5 h 7"/>
                <a:gd name="T8" fmla="*/ 6 w 9"/>
                <a:gd name="T9" fmla="*/ 0 h 7"/>
                <a:gd name="T10" fmla="*/ 9 w 9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9" y="2"/>
                  </a:moveTo>
                  <a:cubicBezTo>
                    <a:pt x="8" y="4"/>
                    <a:pt x="6" y="6"/>
                    <a:pt x="4" y="6"/>
                  </a:cubicBezTo>
                  <a:cubicBezTo>
                    <a:pt x="2" y="7"/>
                    <a:pt x="2" y="7"/>
                    <a:pt x="0" y="7"/>
                  </a:cubicBezTo>
                  <a:cubicBezTo>
                    <a:pt x="0" y="7"/>
                    <a:pt x="0" y="7"/>
                    <a:pt x="0" y="5"/>
                  </a:cubicBezTo>
                  <a:cubicBezTo>
                    <a:pt x="2" y="2"/>
                    <a:pt x="6" y="0"/>
                    <a:pt x="6" y="0"/>
                  </a:cubicBezTo>
                  <a:cubicBezTo>
                    <a:pt x="7" y="0"/>
                    <a:pt x="9" y="1"/>
                    <a:pt x="9" y="2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00AEEF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13" name="Freeform 294"/>
            <p:cNvSpPr>
              <a:spLocks/>
            </p:cNvSpPr>
            <p:nvPr/>
          </p:nvSpPr>
          <p:spPr bwMode="auto">
            <a:xfrm>
              <a:off x="3198490" y="3641591"/>
              <a:ext cx="69850" cy="55563"/>
            </a:xfrm>
            <a:custGeom>
              <a:avLst/>
              <a:gdLst>
                <a:gd name="T0" fmla="*/ 7 w 26"/>
                <a:gd name="T1" fmla="*/ 14 h 19"/>
                <a:gd name="T2" fmla="*/ 1 w 26"/>
                <a:gd name="T3" fmla="*/ 19 h 19"/>
                <a:gd name="T4" fmla="*/ 0 w 26"/>
                <a:gd name="T5" fmla="*/ 19 h 19"/>
                <a:gd name="T6" fmla="*/ 1 w 26"/>
                <a:gd name="T7" fmla="*/ 2 h 19"/>
                <a:gd name="T8" fmla="*/ 8 w 26"/>
                <a:gd name="T9" fmla="*/ 0 h 19"/>
                <a:gd name="T10" fmla="*/ 14 w 26"/>
                <a:gd name="T11" fmla="*/ 3 h 19"/>
                <a:gd name="T12" fmla="*/ 18 w 26"/>
                <a:gd name="T13" fmla="*/ 6 h 19"/>
                <a:gd name="T14" fmla="*/ 26 w 26"/>
                <a:gd name="T15" fmla="*/ 10 h 19"/>
                <a:gd name="T16" fmla="*/ 23 w 26"/>
                <a:gd name="T17" fmla="*/ 15 h 19"/>
                <a:gd name="T18" fmla="*/ 16 w 26"/>
                <a:gd name="T19" fmla="*/ 13 h 19"/>
                <a:gd name="T20" fmla="*/ 7 w 26"/>
                <a:gd name="T2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9">
                  <a:moveTo>
                    <a:pt x="7" y="14"/>
                  </a:moveTo>
                  <a:cubicBezTo>
                    <a:pt x="5" y="15"/>
                    <a:pt x="3" y="19"/>
                    <a:pt x="1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6" y="0"/>
                    <a:pt x="8" y="0"/>
                  </a:cubicBezTo>
                  <a:cubicBezTo>
                    <a:pt x="10" y="0"/>
                    <a:pt x="14" y="2"/>
                    <a:pt x="14" y="3"/>
                  </a:cubicBezTo>
                  <a:cubicBezTo>
                    <a:pt x="15" y="3"/>
                    <a:pt x="16" y="6"/>
                    <a:pt x="18" y="6"/>
                  </a:cubicBezTo>
                  <a:cubicBezTo>
                    <a:pt x="19" y="6"/>
                    <a:pt x="26" y="9"/>
                    <a:pt x="26" y="10"/>
                  </a:cubicBezTo>
                  <a:cubicBezTo>
                    <a:pt x="26" y="11"/>
                    <a:pt x="24" y="14"/>
                    <a:pt x="23" y="15"/>
                  </a:cubicBezTo>
                  <a:cubicBezTo>
                    <a:pt x="22" y="15"/>
                    <a:pt x="18" y="13"/>
                    <a:pt x="16" y="13"/>
                  </a:cubicBezTo>
                  <a:cubicBezTo>
                    <a:pt x="13" y="13"/>
                    <a:pt x="9" y="14"/>
                    <a:pt x="7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714" name="Freeform 295"/>
            <p:cNvSpPr>
              <a:spLocks/>
            </p:cNvSpPr>
            <p:nvPr/>
          </p:nvSpPr>
          <p:spPr bwMode="auto">
            <a:xfrm>
              <a:off x="3152453" y="3640004"/>
              <a:ext cx="49212" cy="57150"/>
            </a:xfrm>
            <a:custGeom>
              <a:avLst/>
              <a:gdLst>
                <a:gd name="T0" fmla="*/ 21 w 21"/>
                <a:gd name="T1" fmla="*/ 3 h 20"/>
                <a:gd name="T2" fmla="*/ 20 w 21"/>
                <a:gd name="T3" fmla="*/ 20 h 20"/>
                <a:gd name="T4" fmla="*/ 15 w 21"/>
                <a:gd name="T5" fmla="*/ 18 h 20"/>
                <a:gd name="T6" fmla="*/ 6 w 21"/>
                <a:gd name="T7" fmla="*/ 18 h 20"/>
                <a:gd name="T8" fmla="*/ 0 w 21"/>
                <a:gd name="T9" fmla="*/ 13 h 20"/>
                <a:gd name="T10" fmla="*/ 12 w 21"/>
                <a:gd name="T11" fmla="*/ 12 h 20"/>
                <a:gd name="T12" fmla="*/ 10 w 21"/>
                <a:gd name="T13" fmla="*/ 6 h 20"/>
                <a:gd name="T14" fmla="*/ 6 w 21"/>
                <a:gd name="T15" fmla="*/ 2 h 20"/>
                <a:gd name="T16" fmla="*/ 13 w 21"/>
                <a:gd name="T17" fmla="*/ 0 h 20"/>
                <a:gd name="T18" fmla="*/ 20 w 21"/>
                <a:gd name="T19" fmla="*/ 3 h 20"/>
                <a:gd name="T20" fmla="*/ 21 w 21"/>
                <a:gd name="T2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0">
                  <a:moveTo>
                    <a:pt x="21" y="3"/>
                  </a:moveTo>
                  <a:cubicBezTo>
                    <a:pt x="21" y="3"/>
                    <a:pt x="20" y="20"/>
                    <a:pt x="20" y="20"/>
                  </a:cubicBezTo>
                  <a:cubicBezTo>
                    <a:pt x="20" y="20"/>
                    <a:pt x="17" y="18"/>
                    <a:pt x="15" y="18"/>
                  </a:cubicBezTo>
                  <a:cubicBezTo>
                    <a:pt x="14" y="18"/>
                    <a:pt x="8" y="18"/>
                    <a:pt x="6" y="18"/>
                  </a:cubicBezTo>
                  <a:cubicBezTo>
                    <a:pt x="3" y="18"/>
                    <a:pt x="0" y="15"/>
                    <a:pt x="0" y="13"/>
                  </a:cubicBezTo>
                  <a:cubicBezTo>
                    <a:pt x="0" y="11"/>
                    <a:pt x="12" y="14"/>
                    <a:pt x="12" y="12"/>
                  </a:cubicBezTo>
                  <a:cubicBezTo>
                    <a:pt x="12" y="10"/>
                    <a:pt x="12" y="6"/>
                    <a:pt x="10" y="6"/>
                  </a:cubicBezTo>
                  <a:cubicBezTo>
                    <a:pt x="9" y="5"/>
                    <a:pt x="6" y="3"/>
                    <a:pt x="6" y="2"/>
                  </a:cubicBezTo>
                  <a:cubicBezTo>
                    <a:pt x="7" y="1"/>
                    <a:pt x="12" y="0"/>
                    <a:pt x="13" y="0"/>
                  </a:cubicBezTo>
                  <a:cubicBezTo>
                    <a:pt x="14" y="0"/>
                    <a:pt x="18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715" name="Gruppieren 17665"/>
            <p:cNvGrpSpPr/>
            <p:nvPr/>
          </p:nvGrpSpPr>
          <p:grpSpPr bwMode="auto">
            <a:xfrm>
              <a:off x="1360150" y="1576854"/>
              <a:ext cx="6843729" cy="3898300"/>
              <a:chOff x="945377" y="1664704"/>
              <a:chExt cx="5787877" cy="2814634"/>
            </a:xfrm>
            <a:solidFill>
              <a:srgbClr val="00B0F0"/>
            </a:solidFill>
            <a:effectLst>
              <a:outerShdw blurRad="50800" dist="38100" dir="2700000" sx="99000" sy="99000" algn="tl" rotWithShape="0">
                <a:prstClr val="black">
                  <a:alpha val="37000"/>
                </a:prstClr>
              </a:outerShdw>
            </a:effectLst>
          </p:grpSpPr>
          <p:sp>
            <p:nvSpPr>
              <p:cNvPr id="716" name="Freeform 33"/>
              <p:cNvSpPr>
                <a:spLocks/>
              </p:cNvSpPr>
              <p:nvPr/>
            </p:nvSpPr>
            <p:spPr bwMode="auto">
              <a:xfrm>
                <a:off x="5694028" y="2827306"/>
                <a:ext cx="59476" cy="82447"/>
              </a:xfrm>
              <a:custGeom>
                <a:avLst/>
                <a:gdLst>
                  <a:gd name="T0" fmla="*/ 7 w 28"/>
                  <a:gd name="T1" fmla="*/ 12 h 39"/>
                  <a:gd name="T2" fmla="*/ 4 w 28"/>
                  <a:gd name="T3" fmla="*/ 6 h 39"/>
                  <a:gd name="T4" fmla="*/ 9 w 28"/>
                  <a:gd name="T5" fmla="*/ 2 h 39"/>
                  <a:gd name="T6" fmla="*/ 19 w 28"/>
                  <a:gd name="T7" fmla="*/ 0 h 39"/>
                  <a:gd name="T8" fmla="*/ 22 w 28"/>
                  <a:gd name="T9" fmla="*/ 4 h 39"/>
                  <a:gd name="T10" fmla="*/ 28 w 28"/>
                  <a:gd name="T11" fmla="*/ 15 h 39"/>
                  <a:gd name="T12" fmla="*/ 26 w 28"/>
                  <a:gd name="T13" fmla="*/ 27 h 39"/>
                  <a:gd name="T14" fmla="*/ 24 w 28"/>
                  <a:gd name="T15" fmla="*/ 31 h 39"/>
                  <a:gd name="T16" fmla="*/ 13 w 28"/>
                  <a:gd name="T17" fmla="*/ 34 h 39"/>
                  <a:gd name="T18" fmla="*/ 5 w 28"/>
                  <a:gd name="T19" fmla="*/ 39 h 39"/>
                  <a:gd name="T20" fmla="*/ 1 w 28"/>
                  <a:gd name="T21" fmla="*/ 33 h 39"/>
                  <a:gd name="T22" fmla="*/ 5 w 28"/>
                  <a:gd name="T23" fmla="*/ 24 h 39"/>
                  <a:gd name="T24" fmla="*/ 2 w 28"/>
                  <a:gd name="T25" fmla="*/ 16 h 39"/>
                  <a:gd name="T26" fmla="*/ 7 w 28"/>
                  <a:gd name="T27" fmla="*/ 1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9">
                    <a:moveTo>
                      <a:pt x="7" y="12"/>
                    </a:moveTo>
                    <a:cubicBezTo>
                      <a:pt x="6" y="11"/>
                      <a:pt x="4" y="6"/>
                      <a:pt x="4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2"/>
                      <a:pt x="21" y="3"/>
                      <a:pt x="22" y="4"/>
                    </a:cubicBezTo>
                    <a:cubicBezTo>
                      <a:pt x="24" y="6"/>
                      <a:pt x="28" y="12"/>
                      <a:pt x="28" y="15"/>
                    </a:cubicBezTo>
                    <a:cubicBezTo>
                      <a:pt x="28" y="18"/>
                      <a:pt x="27" y="26"/>
                      <a:pt x="26" y="27"/>
                    </a:cubicBezTo>
                    <a:cubicBezTo>
                      <a:pt x="26" y="28"/>
                      <a:pt x="26" y="31"/>
                      <a:pt x="24" y="31"/>
                    </a:cubicBezTo>
                    <a:cubicBezTo>
                      <a:pt x="21" y="31"/>
                      <a:pt x="15" y="33"/>
                      <a:pt x="13" y="34"/>
                    </a:cubicBezTo>
                    <a:cubicBezTo>
                      <a:pt x="10" y="35"/>
                      <a:pt x="7" y="39"/>
                      <a:pt x="5" y="39"/>
                    </a:cubicBezTo>
                    <a:cubicBezTo>
                      <a:pt x="3" y="38"/>
                      <a:pt x="2" y="36"/>
                      <a:pt x="1" y="33"/>
                    </a:cubicBezTo>
                    <a:cubicBezTo>
                      <a:pt x="0" y="31"/>
                      <a:pt x="5" y="26"/>
                      <a:pt x="5" y="24"/>
                    </a:cubicBezTo>
                    <a:cubicBezTo>
                      <a:pt x="5" y="23"/>
                      <a:pt x="1" y="18"/>
                      <a:pt x="2" y="16"/>
                    </a:cubicBezTo>
                    <a:cubicBezTo>
                      <a:pt x="3" y="14"/>
                      <a:pt x="7" y="13"/>
                      <a:pt x="7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17" name="Group 36"/>
              <p:cNvGrpSpPr>
                <a:grpSpLocks/>
              </p:cNvGrpSpPr>
              <p:nvPr/>
            </p:nvGrpSpPr>
            <p:grpSpPr bwMode="auto">
              <a:xfrm>
                <a:off x="5487408" y="3650722"/>
                <a:ext cx="654228" cy="583386"/>
                <a:chOff x="4469" y="2724"/>
                <a:chExt cx="627" cy="559"/>
              </a:xfrm>
              <a:grpFill/>
            </p:grpSpPr>
            <p:sp>
              <p:nvSpPr>
                <p:cNvPr id="809" name="Freeform 37"/>
                <p:cNvSpPr>
                  <a:spLocks/>
                </p:cNvSpPr>
                <p:nvPr/>
              </p:nvSpPr>
              <p:spPr bwMode="auto">
                <a:xfrm>
                  <a:off x="4954" y="3227"/>
                  <a:ext cx="61" cy="56"/>
                </a:xfrm>
                <a:custGeom>
                  <a:avLst/>
                  <a:gdLst>
                    <a:gd name="T0" fmla="*/ 1 w 30"/>
                    <a:gd name="T1" fmla="*/ 7 h 28"/>
                    <a:gd name="T2" fmla="*/ 1 w 30"/>
                    <a:gd name="T3" fmla="*/ 1 h 28"/>
                    <a:gd name="T4" fmla="*/ 6 w 30"/>
                    <a:gd name="T5" fmla="*/ 2 h 28"/>
                    <a:gd name="T6" fmla="*/ 15 w 30"/>
                    <a:gd name="T7" fmla="*/ 5 h 28"/>
                    <a:gd name="T8" fmla="*/ 25 w 30"/>
                    <a:gd name="T9" fmla="*/ 1 h 28"/>
                    <a:gd name="T10" fmla="*/ 29 w 30"/>
                    <a:gd name="T11" fmla="*/ 2 h 28"/>
                    <a:gd name="T12" fmla="*/ 29 w 30"/>
                    <a:gd name="T13" fmla="*/ 14 h 28"/>
                    <a:gd name="T14" fmla="*/ 26 w 30"/>
                    <a:gd name="T15" fmla="*/ 18 h 28"/>
                    <a:gd name="T16" fmla="*/ 25 w 30"/>
                    <a:gd name="T17" fmla="*/ 23 h 28"/>
                    <a:gd name="T18" fmla="*/ 21 w 30"/>
                    <a:gd name="T19" fmla="*/ 23 h 28"/>
                    <a:gd name="T20" fmla="*/ 17 w 30"/>
                    <a:gd name="T21" fmla="*/ 28 h 28"/>
                    <a:gd name="T22" fmla="*/ 11 w 30"/>
                    <a:gd name="T23" fmla="*/ 26 h 28"/>
                    <a:gd name="T24" fmla="*/ 5 w 30"/>
                    <a:gd name="T25" fmla="*/ 17 h 28"/>
                    <a:gd name="T26" fmla="*/ 6 w 30"/>
                    <a:gd name="T27" fmla="*/ 12 h 28"/>
                    <a:gd name="T28" fmla="*/ 1 w 30"/>
                    <a:gd name="T29" fmla="*/ 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0" h="28">
                      <a:moveTo>
                        <a:pt x="1" y="7"/>
                      </a:moveTo>
                      <a:cubicBezTo>
                        <a:pt x="1" y="5"/>
                        <a:pt x="0" y="2"/>
                        <a:pt x="1" y="1"/>
                      </a:cubicBezTo>
                      <a:cubicBezTo>
                        <a:pt x="2" y="0"/>
                        <a:pt x="5" y="1"/>
                        <a:pt x="6" y="2"/>
                      </a:cubicBezTo>
                      <a:cubicBezTo>
                        <a:pt x="8" y="3"/>
                        <a:pt x="12" y="5"/>
                        <a:pt x="15" y="5"/>
                      </a:cubicBezTo>
                      <a:cubicBezTo>
                        <a:pt x="18" y="5"/>
                        <a:pt x="24" y="1"/>
                        <a:pt x="25" y="1"/>
                      </a:cubicBezTo>
                      <a:cubicBezTo>
                        <a:pt x="26" y="1"/>
                        <a:pt x="28" y="1"/>
                        <a:pt x="29" y="2"/>
                      </a:cubicBezTo>
                      <a:cubicBezTo>
                        <a:pt x="30" y="3"/>
                        <a:pt x="30" y="13"/>
                        <a:pt x="29" y="14"/>
                      </a:cubicBezTo>
                      <a:cubicBezTo>
                        <a:pt x="28" y="15"/>
                        <a:pt x="26" y="17"/>
                        <a:pt x="26" y="18"/>
                      </a:cubicBezTo>
                      <a:cubicBezTo>
                        <a:pt x="26" y="20"/>
                        <a:pt x="26" y="23"/>
                        <a:pt x="25" y="23"/>
                      </a:cubicBezTo>
                      <a:cubicBezTo>
                        <a:pt x="23" y="24"/>
                        <a:pt x="22" y="22"/>
                        <a:pt x="21" y="23"/>
                      </a:cubicBezTo>
                      <a:cubicBezTo>
                        <a:pt x="20" y="24"/>
                        <a:pt x="19" y="28"/>
                        <a:pt x="17" y="28"/>
                      </a:cubicBezTo>
                      <a:cubicBezTo>
                        <a:pt x="15" y="28"/>
                        <a:pt x="12" y="27"/>
                        <a:pt x="11" y="26"/>
                      </a:cubicBezTo>
                      <a:cubicBezTo>
                        <a:pt x="9" y="24"/>
                        <a:pt x="5" y="18"/>
                        <a:pt x="5" y="17"/>
                      </a:cubicBezTo>
                      <a:cubicBezTo>
                        <a:pt x="5" y="15"/>
                        <a:pt x="8" y="14"/>
                        <a:pt x="6" y="12"/>
                      </a:cubicBezTo>
                      <a:cubicBezTo>
                        <a:pt x="5" y="10"/>
                        <a:pt x="2" y="9"/>
                        <a:pt x="1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10" name="Freeform 38"/>
                <p:cNvSpPr>
                  <a:spLocks/>
                </p:cNvSpPr>
                <p:nvPr/>
              </p:nvSpPr>
              <p:spPr bwMode="auto">
                <a:xfrm>
                  <a:off x="4469" y="2724"/>
                  <a:ext cx="627" cy="474"/>
                </a:xfrm>
                <a:custGeom>
                  <a:avLst/>
                  <a:gdLst>
                    <a:gd name="T0" fmla="*/ 18 w 310"/>
                    <a:gd name="T1" fmla="*/ 194 h 234"/>
                    <a:gd name="T2" fmla="*/ 14 w 310"/>
                    <a:gd name="T3" fmla="*/ 185 h 234"/>
                    <a:gd name="T4" fmla="*/ 20 w 310"/>
                    <a:gd name="T5" fmla="*/ 179 h 234"/>
                    <a:gd name="T6" fmla="*/ 14 w 310"/>
                    <a:gd name="T7" fmla="*/ 157 h 234"/>
                    <a:gd name="T8" fmla="*/ 2 w 310"/>
                    <a:gd name="T9" fmla="*/ 127 h 234"/>
                    <a:gd name="T10" fmla="*/ 1 w 310"/>
                    <a:gd name="T11" fmla="*/ 108 h 234"/>
                    <a:gd name="T12" fmla="*/ 8 w 310"/>
                    <a:gd name="T13" fmla="*/ 89 h 234"/>
                    <a:gd name="T14" fmla="*/ 29 w 310"/>
                    <a:gd name="T15" fmla="*/ 78 h 234"/>
                    <a:gd name="T16" fmla="*/ 60 w 310"/>
                    <a:gd name="T17" fmla="*/ 72 h 234"/>
                    <a:gd name="T18" fmla="*/ 70 w 310"/>
                    <a:gd name="T19" fmla="*/ 51 h 234"/>
                    <a:gd name="T20" fmla="*/ 82 w 310"/>
                    <a:gd name="T21" fmla="*/ 55 h 234"/>
                    <a:gd name="T22" fmla="*/ 95 w 310"/>
                    <a:gd name="T23" fmla="*/ 30 h 234"/>
                    <a:gd name="T24" fmla="*/ 120 w 310"/>
                    <a:gd name="T25" fmla="*/ 35 h 234"/>
                    <a:gd name="T26" fmla="*/ 125 w 310"/>
                    <a:gd name="T27" fmla="*/ 27 h 234"/>
                    <a:gd name="T28" fmla="*/ 139 w 310"/>
                    <a:gd name="T29" fmla="*/ 13 h 234"/>
                    <a:gd name="T30" fmla="*/ 151 w 310"/>
                    <a:gd name="T31" fmla="*/ 5 h 234"/>
                    <a:gd name="T32" fmla="*/ 177 w 310"/>
                    <a:gd name="T33" fmla="*/ 9 h 234"/>
                    <a:gd name="T34" fmla="*/ 176 w 310"/>
                    <a:gd name="T35" fmla="*/ 24 h 234"/>
                    <a:gd name="T36" fmla="*/ 182 w 310"/>
                    <a:gd name="T37" fmla="*/ 42 h 234"/>
                    <a:gd name="T38" fmla="*/ 199 w 310"/>
                    <a:gd name="T39" fmla="*/ 47 h 234"/>
                    <a:gd name="T40" fmla="*/ 210 w 310"/>
                    <a:gd name="T41" fmla="*/ 56 h 234"/>
                    <a:gd name="T42" fmla="*/ 217 w 310"/>
                    <a:gd name="T43" fmla="*/ 28 h 234"/>
                    <a:gd name="T44" fmla="*/ 218 w 310"/>
                    <a:gd name="T45" fmla="*/ 14 h 234"/>
                    <a:gd name="T46" fmla="*/ 222 w 310"/>
                    <a:gd name="T47" fmla="*/ 0 h 234"/>
                    <a:gd name="T48" fmla="*/ 229 w 310"/>
                    <a:gd name="T49" fmla="*/ 11 h 234"/>
                    <a:gd name="T50" fmla="*/ 234 w 310"/>
                    <a:gd name="T51" fmla="*/ 31 h 234"/>
                    <a:gd name="T52" fmla="*/ 246 w 310"/>
                    <a:gd name="T53" fmla="*/ 35 h 234"/>
                    <a:gd name="T54" fmla="*/ 251 w 310"/>
                    <a:gd name="T55" fmla="*/ 52 h 234"/>
                    <a:gd name="T56" fmla="*/ 256 w 310"/>
                    <a:gd name="T57" fmla="*/ 68 h 234"/>
                    <a:gd name="T58" fmla="*/ 274 w 310"/>
                    <a:gd name="T59" fmla="*/ 82 h 234"/>
                    <a:gd name="T60" fmla="*/ 283 w 310"/>
                    <a:gd name="T61" fmla="*/ 90 h 234"/>
                    <a:gd name="T62" fmla="*/ 288 w 310"/>
                    <a:gd name="T63" fmla="*/ 103 h 234"/>
                    <a:gd name="T64" fmla="*/ 300 w 310"/>
                    <a:gd name="T65" fmla="*/ 115 h 234"/>
                    <a:gd name="T66" fmla="*/ 306 w 310"/>
                    <a:gd name="T67" fmla="*/ 131 h 234"/>
                    <a:gd name="T68" fmla="*/ 307 w 310"/>
                    <a:gd name="T69" fmla="*/ 154 h 234"/>
                    <a:gd name="T70" fmla="*/ 297 w 310"/>
                    <a:gd name="T71" fmla="*/ 179 h 234"/>
                    <a:gd name="T72" fmla="*/ 285 w 310"/>
                    <a:gd name="T73" fmla="*/ 204 h 234"/>
                    <a:gd name="T74" fmla="*/ 277 w 310"/>
                    <a:gd name="T75" fmla="*/ 224 h 234"/>
                    <a:gd name="T76" fmla="*/ 254 w 310"/>
                    <a:gd name="T77" fmla="*/ 234 h 234"/>
                    <a:gd name="T78" fmla="*/ 240 w 310"/>
                    <a:gd name="T79" fmla="*/ 228 h 234"/>
                    <a:gd name="T80" fmla="*/ 220 w 310"/>
                    <a:gd name="T81" fmla="*/ 228 h 234"/>
                    <a:gd name="T82" fmla="*/ 203 w 310"/>
                    <a:gd name="T83" fmla="*/ 217 h 234"/>
                    <a:gd name="T84" fmla="*/ 194 w 310"/>
                    <a:gd name="T85" fmla="*/ 203 h 234"/>
                    <a:gd name="T86" fmla="*/ 193 w 310"/>
                    <a:gd name="T87" fmla="*/ 194 h 234"/>
                    <a:gd name="T88" fmla="*/ 187 w 310"/>
                    <a:gd name="T89" fmla="*/ 200 h 234"/>
                    <a:gd name="T90" fmla="*/ 182 w 310"/>
                    <a:gd name="T91" fmla="*/ 196 h 234"/>
                    <a:gd name="T92" fmla="*/ 190 w 310"/>
                    <a:gd name="T93" fmla="*/ 186 h 234"/>
                    <a:gd name="T94" fmla="*/ 184 w 310"/>
                    <a:gd name="T95" fmla="*/ 185 h 234"/>
                    <a:gd name="T96" fmla="*/ 171 w 310"/>
                    <a:gd name="T97" fmla="*/ 198 h 234"/>
                    <a:gd name="T98" fmla="*/ 160 w 310"/>
                    <a:gd name="T99" fmla="*/ 181 h 234"/>
                    <a:gd name="T100" fmla="*/ 154 w 310"/>
                    <a:gd name="T101" fmla="*/ 174 h 234"/>
                    <a:gd name="T102" fmla="*/ 137 w 310"/>
                    <a:gd name="T103" fmla="*/ 168 h 234"/>
                    <a:gd name="T104" fmla="*/ 110 w 310"/>
                    <a:gd name="T105" fmla="*/ 176 h 234"/>
                    <a:gd name="T106" fmla="*/ 85 w 310"/>
                    <a:gd name="T107" fmla="*/ 181 h 234"/>
                    <a:gd name="T108" fmla="*/ 68 w 310"/>
                    <a:gd name="T109" fmla="*/ 190 h 234"/>
                    <a:gd name="T110" fmla="*/ 42 w 310"/>
                    <a:gd name="T111" fmla="*/ 197 h 234"/>
                    <a:gd name="T112" fmla="*/ 22 w 310"/>
                    <a:gd name="T113" fmla="*/ 197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10" h="234">
                      <a:moveTo>
                        <a:pt x="22" y="197"/>
                      </a:moveTo>
                      <a:cubicBezTo>
                        <a:pt x="21" y="196"/>
                        <a:pt x="19" y="194"/>
                        <a:pt x="18" y="194"/>
                      </a:cubicBezTo>
                      <a:cubicBezTo>
                        <a:pt x="17" y="194"/>
                        <a:pt x="16" y="194"/>
                        <a:pt x="14" y="193"/>
                      </a:cubicBezTo>
                      <a:cubicBezTo>
                        <a:pt x="13" y="193"/>
                        <a:pt x="14" y="186"/>
                        <a:pt x="14" y="185"/>
                      </a:cubicBezTo>
                      <a:cubicBezTo>
                        <a:pt x="14" y="183"/>
                        <a:pt x="18" y="186"/>
                        <a:pt x="19" y="186"/>
                      </a:cubicBezTo>
                      <a:cubicBezTo>
                        <a:pt x="19" y="185"/>
                        <a:pt x="20" y="181"/>
                        <a:pt x="20" y="179"/>
                      </a:cubicBezTo>
                      <a:cubicBezTo>
                        <a:pt x="20" y="177"/>
                        <a:pt x="20" y="174"/>
                        <a:pt x="20" y="174"/>
                      </a:cubicBezTo>
                      <a:cubicBezTo>
                        <a:pt x="19" y="167"/>
                        <a:pt x="15" y="162"/>
                        <a:pt x="14" y="157"/>
                      </a:cubicBezTo>
                      <a:cubicBezTo>
                        <a:pt x="13" y="152"/>
                        <a:pt x="13" y="146"/>
                        <a:pt x="11" y="142"/>
                      </a:cubicBezTo>
                      <a:cubicBezTo>
                        <a:pt x="8" y="138"/>
                        <a:pt x="3" y="129"/>
                        <a:pt x="2" y="127"/>
                      </a:cubicBezTo>
                      <a:cubicBezTo>
                        <a:pt x="1" y="125"/>
                        <a:pt x="9" y="125"/>
                        <a:pt x="9" y="122"/>
                      </a:cubicBezTo>
                      <a:cubicBezTo>
                        <a:pt x="7" y="118"/>
                        <a:pt x="0" y="110"/>
                        <a:pt x="1" y="108"/>
                      </a:cubicBezTo>
                      <a:cubicBezTo>
                        <a:pt x="2" y="106"/>
                        <a:pt x="7" y="104"/>
                        <a:pt x="6" y="100"/>
                      </a:cubicBezTo>
                      <a:cubicBezTo>
                        <a:pt x="5" y="96"/>
                        <a:pt x="7" y="90"/>
                        <a:pt x="8" y="89"/>
                      </a:cubicBezTo>
                      <a:cubicBezTo>
                        <a:pt x="9" y="88"/>
                        <a:pt x="18" y="86"/>
                        <a:pt x="21" y="83"/>
                      </a:cubicBezTo>
                      <a:cubicBezTo>
                        <a:pt x="23" y="81"/>
                        <a:pt x="27" y="78"/>
                        <a:pt x="29" y="78"/>
                      </a:cubicBezTo>
                      <a:cubicBezTo>
                        <a:pt x="31" y="78"/>
                        <a:pt x="35" y="79"/>
                        <a:pt x="39" y="78"/>
                      </a:cubicBezTo>
                      <a:cubicBezTo>
                        <a:pt x="42" y="78"/>
                        <a:pt x="58" y="74"/>
                        <a:pt x="60" y="72"/>
                      </a:cubicBezTo>
                      <a:cubicBezTo>
                        <a:pt x="61" y="71"/>
                        <a:pt x="69" y="61"/>
                        <a:pt x="69" y="58"/>
                      </a:cubicBezTo>
                      <a:cubicBezTo>
                        <a:pt x="69" y="56"/>
                        <a:pt x="69" y="52"/>
                        <a:pt x="70" y="51"/>
                      </a:cubicBezTo>
                      <a:cubicBezTo>
                        <a:pt x="71" y="50"/>
                        <a:pt x="75" y="46"/>
                        <a:pt x="76" y="45"/>
                      </a:cubicBezTo>
                      <a:cubicBezTo>
                        <a:pt x="77" y="45"/>
                        <a:pt x="81" y="55"/>
                        <a:pt x="82" y="55"/>
                      </a:cubicBezTo>
                      <a:cubicBezTo>
                        <a:pt x="82" y="54"/>
                        <a:pt x="84" y="42"/>
                        <a:pt x="86" y="40"/>
                      </a:cubicBezTo>
                      <a:cubicBezTo>
                        <a:pt x="88" y="37"/>
                        <a:pt x="93" y="31"/>
                        <a:pt x="95" y="30"/>
                      </a:cubicBezTo>
                      <a:cubicBezTo>
                        <a:pt x="97" y="29"/>
                        <a:pt x="105" y="26"/>
                        <a:pt x="107" y="27"/>
                      </a:cubicBezTo>
                      <a:cubicBezTo>
                        <a:pt x="108" y="27"/>
                        <a:pt x="118" y="35"/>
                        <a:pt x="120" y="35"/>
                      </a:cubicBezTo>
                      <a:cubicBezTo>
                        <a:pt x="122" y="36"/>
                        <a:pt x="126" y="36"/>
                        <a:pt x="127" y="35"/>
                      </a:cubicBezTo>
                      <a:cubicBezTo>
                        <a:pt x="128" y="34"/>
                        <a:pt x="125" y="28"/>
                        <a:pt x="125" y="27"/>
                      </a:cubicBezTo>
                      <a:cubicBezTo>
                        <a:pt x="126" y="27"/>
                        <a:pt x="131" y="17"/>
                        <a:pt x="133" y="16"/>
                      </a:cubicBezTo>
                      <a:cubicBezTo>
                        <a:pt x="135" y="15"/>
                        <a:pt x="137" y="13"/>
                        <a:pt x="139" y="13"/>
                      </a:cubicBezTo>
                      <a:cubicBezTo>
                        <a:pt x="140" y="13"/>
                        <a:pt x="146" y="14"/>
                        <a:pt x="147" y="13"/>
                      </a:cubicBezTo>
                      <a:cubicBezTo>
                        <a:pt x="149" y="12"/>
                        <a:pt x="149" y="5"/>
                        <a:pt x="151" y="5"/>
                      </a:cubicBezTo>
                      <a:cubicBezTo>
                        <a:pt x="153" y="5"/>
                        <a:pt x="158" y="9"/>
                        <a:pt x="162" y="11"/>
                      </a:cubicBezTo>
                      <a:cubicBezTo>
                        <a:pt x="167" y="12"/>
                        <a:pt x="175" y="10"/>
                        <a:pt x="177" y="9"/>
                      </a:cubicBezTo>
                      <a:cubicBezTo>
                        <a:pt x="178" y="8"/>
                        <a:pt x="181" y="13"/>
                        <a:pt x="183" y="14"/>
                      </a:cubicBezTo>
                      <a:cubicBezTo>
                        <a:pt x="185" y="15"/>
                        <a:pt x="176" y="23"/>
                        <a:pt x="176" y="24"/>
                      </a:cubicBezTo>
                      <a:cubicBezTo>
                        <a:pt x="175" y="26"/>
                        <a:pt x="171" y="34"/>
                        <a:pt x="170" y="34"/>
                      </a:cubicBezTo>
                      <a:cubicBezTo>
                        <a:pt x="170" y="35"/>
                        <a:pt x="181" y="41"/>
                        <a:pt x="182" y="42"/>
                      </a:cubicBezTo>
                      <a:cubicBezTo>
                        <a:pt x="184" y="44"/>
                        <a:pt x="189" y="46"/>
                        <a:pt x="191" y="47"/>
                      </a:cubicBezTo>
                      <a:cubicBezTo>
                        <a:pt x="192" y="48"/>
                        <a:pt x="198" y="47"/>
                        <a:pt x="199" y="47"/>
                      </a:cubicBezTo>
                      <a:cubicBezTo>
                        <a:pt x="201" y="48"/>
                        <a:pt x="199" y="53"/>
                        <a:pt x="200" y="53"/>
                      </a:cubicBezTo>
                      <a:cubicBezTo>
                        <a:pt x="201" y="54"/>
                        <a:pt x="207" y="58"/>
                        <a:pt x="210" y="56"/>
                      </a:cubicBezTo>
                      <a:cubicBezTo>
                        <a:pt x="213" y="54"/>
                        <a:pt x="216" y="45"/>
                        <a:pt x="216" y="41"/>
                      </a:cubicBezTo>
                      <a:cubicBezTo>
                        <a:pt x="216" y="38"/>
                        <a:pt x="217" y="31"/>
                        <a:pt x="217" y="28"/>
                      </a:cubicBezTo>
                      <a:cubicBezTo>
                        <a:pt x="217" y="26"/>
                        <a:pt x="219" y="20"/>
                        <a:pt x="219" y="19"/>
                      </a:cubicBezTo>
                      <a:cubicBezTo>
                        <a:pt x="220" y="17"/>
                        <a:pt x="217" y="15"/>
                        <a:pt x="218" y="14"/>
                      </a:cubicBezTo>
                      <a:cubicBezTo>
                        <a:pt x="219" y="13"/>
                        <a:pt x="220" y="10"/>
                        <a:pt x="220" y="8"/>
                      </a:cubicBezTo>
                      <a:cubicBezTo>
                        <a:pt x="221" y="6"/>
                        <a:pt x="221" y="1"/>
                        <a:pt x="222" y="0"/>
                      </a:cubicBezTo>
                      <a:cubicBezTo>
                        <a:pt x="222" y="0"/>
                        <a:pt x="226" y="2"/>
                        <a:pt x="226" y="3"/>
                      </a:cubicBezTo>
                      <a:cubicBezTo>
                        <a:pt x="227" y="4"/>
                        <a:pt x="228" y="9"/>
                        <a:pt x="229" y="11"/>
                      </a:cubicBezTo>
                      <a:cubicBezTo>
                        <a:pt x="229" y="13"/>
                        <a:pt x="232" y="20"/>
                        <a:pt x="232" y="22"/>
                      </a:cubicBezTo>
                      <a:cubicBezTo>
                        <a:pt x="233" y="24"/>
                        <a:pt x="232" y="30"/>
                        <a:pt x="234" y="31"/>
                      </a:cubicBezTo>
                      <a:cubicBezTo>
                        <a:pt x="236" y="31"/>
                        <a:pt x="238" y="28"/>
                        <a:pt x="240" y="29"/>
                      </a:cubicBezTo>
                      <a:cubicBezTo>
                        <a:pt x="242" y="30"/>
                        <a:pt x="245" y="34"/>
                        <a:pt x="246" y="35"/>
                      </a:cubicBezTo>
                      <a:cubicBezTo>
                        <a:pt x="247" y="36"/>
                        <a:pt x="246" y="41"/>
                        <a:pt x="246" y="44"/>
                      </a:cubicBezTo>
                      <a:cubicBezTo>
                        <a:pt x="247" y="47"/>
                        <a:pt x="250" y="50"/>
                        <a:pt x="251" y="52"/>
                      </a:cubicBezTo>
                      <a:cubicBezTo>
                        <a:pt x="252" y="54"/>
                        <a:pt x="251" y="59"/>
                        <a:pt x="252" y="61"/>
                      </a:cubicBezTo>
                      <a:cubicBezTo>
                        <a:pt x="252" y="62"/>
                        <a:pt x="253" y="66"/>
                        <a:pt x="256" y="68"/>
                      </a:cubicBezTo>
                      <a:cubicBezTo>
                        <a:pt x="259" y="70"/>
                        <a:pt x="272" y="75"/>
                        <a:pt x="273" y="77"/>
                      </a:cubicBezTo>
                      <a:cubicBezTo>
                        <a:pt x="274" y="78"/>
                        <a:pt x="273" y="81"/>
                        <a:pt x="274" y="82"/>
                      </a:cubicBezTo>
                      <a:cubicBezTo>
                        <a:pt x="275" y="84"/>
                        <a:pt x="278" y="93"/>
                        <a:pt x="279" y="94"/>
                      </a:cubicBezTo>
                      <a:cubicBezTo>
                        <a:pt x="280" y="94"/>
                        <a:pt x="282" y="89"/>
                        <a:pt x="283" y="90"/>
                      </a:cubicBezTo>
                      <a:cubicBezTo>
                        <a:pt x="285" y="91"/>
                        <a:pt x="287" y="93"/>
                        <a:pt x="288" y="95"/>
                      </a:cubicBezTo>
                      <a:cubicBezTo>
                        <a:pt x="288" y="96"/>
                        <a:pt x="287" y="102"/>
                        <a:pt x="288" y="103"/>
                      </a:cubicBezTo>
                      <a:cubicBezTo>
                        <a:pt x="290" y="104"/>
                        <a:pt x="294" y="106"/>
                        <a:pt x="295" y="108"/>
                      </a:cubicBezTo>
                      <a:cubicBezTo>
                        <a:pt x="297" y="109"/>
                        <a:pt x="299" y="114"/>
                        <a:pt x="300" y="115"/>
                      </a:cubicBezTo>
                      <a:cubicBezTo>
                        <a:pt x="302" y="116"/>
                        <a:pt x="306" y="115"/>
                        <a:pt x="306" y="116"/>
                      </a:cubicBezTo>
                      <a:cubicBezTo>
                        <a:pt x="306" y="117"/>
                        <a:pt x="306" y="128"/>
                        <a:pt x="306" y="131"/>
                      </a:cubicBezTo>
                      <a:cubicBezTo>
                        <a:pt x="307" y="133"/>
                        <a:pt x="309" y="141"/>
                        <a:pt x="310" y="143"/>
                      </a:cubicBezTo>
                      <a:cubicBezTo>
                        <a:pt x="310" y="146"/>
                        <a:pt x="307" y="151"/>
                        <a:pt x="307" y="154"/>
                      </a:cubicBezTo>
                      <a:cubicBezTo>
                        <a:pt x="306" y="157"/>
                        <a:pt x="305" y="169"/>
                        <a:pt x="304" y="170"/>
                      </a:cubicBezTo>
                      <a:cubicBezTo>
                        <a:pt x="303" y="172"/>
                        <a:pt x="299" y="178"/>
                        <a:pt x="297" y="179"/>
                      </a:cubicBezTo>
                      <a:cubicBezTo>
                        <a:pt x="295" y="181"/>
                        <a:pt x="292" y="187"/>
                        <a:pt x="290" y="190"/>
                      </a:cubicBezTo>
                      <a:cubicBezTo>
                        <a:pt x="289" y="193"/>
                        <a:pt x="286" y="201"/>
                        <a:pt x="285" y="204"/>
                      </a:cubicBezTo>
                      <a:cubicBezTo>
                        <a:pt x="284" y="206"/>
                        <a:pt x="282" y="220"/>
                        <a:pt x="282" y="221"/>
                      </a:cubicBezTo>
                      <a:cubicBezTo>
                        <a:pt x="281" y="222"/>
                        <a:pt x="278" y="224"/>
                        <a:pt x="277" y="224"/>
                      </a:cubicBezTo>
                      <a:cubicBezTo>
                        <a:pt x="276" y="224"/>
                        <a:pt x="267" y="223"/>
                        <a:pt x="264" y="225"/>
                      </a:cubicBezTo>
                      <a:cubicBezTo>
                        <a:pt x="261" y="227"/>
                        <a:pt x="256" y="234"/>
                        <a:pt x="254" y="234"/>
                      </a:cubicBezTo>
                      <a:cubicBezTo>
                        <a:pt x="252" y="234"/>
                        <a:pt x="249" y="232"/>
                        <a:pt x="247" y="230"/>
                      </a:cubicBezTo>
                      <a:cubicBezTo>
                        <a:pt x="245" y="229"/>
                        <a:pt x="243" y="227"/>
                        <a:pt x="240" y="228"/>
                      </a:cubicBezTo>
                      <a:cubicBezTo>
                        <a:pt x="237" y="228"/>
                        <a:pt x="234" y="233"/>
                        <a:pt x="232" y="233"/>
                      </a:cubicBezTo>
                      <a:cubicBezTo>
                        <a:pt x="230" y="232"/>
                        <a:pt x="223" y="227"/>
                        <a:pt x="220" y="228"/>
                      </a:cubicBezTo>
                      <a:cubicBezTo>
                        <a:pt x="217" y="228"/>
                        <a:pt x="215" y="229"/>
                        <a:pt x="212" y="228"/>
                      </a:cubicBezTo>
                      <a:cubicBezTo>
                        <a:pt x="210" y="226"/>
                        <a:pt x="203" y="219"/>
                        <a:pt x="203" y="217"/>
                      </a:cubicBezTo>
                      <a:cubicBezTo>
                        <a:pt x="203" y="215"/>
                        <a:pt x="206" y="213"/>
                        <a:pt x="203" y="210"/>
                      </a:cubicBezTo>
                      <a:cubicBezTo>
                        <a:pt x="201" y="207"/>
                        <a:pt x="197" y="203"/>
                        <a:pt x="194" y="203"/>
                      </a:cubicBezTo>
                      <a:cubicBezTo>
                        <a:pt x="192" y="203"/>
                        <a:pt x="193" y="201"/>
                        <a:pt x="194" y="200"/>
                      </a:cubicBezTo>
                      <a:cubicBezTo>
                        <a:pt x="194" y="198"/>
                        <a:pt x="194" y="196"/>
                        <a:pt x="193" y="194"/>
                      </a:cubicBezTo>
                      <a:cubicBezTo>
                        <a:pt x="192" y="192"/>
                        <a:pt x="191" y="192"/>
                        <a:pt x="190" y="193"/>
                      </a:cubicBezTo>
                      <a:cubicBezTo>
                        <a:pt x="189" y="194"/>
                        <a:pt x="188" y="200"/>
                        <a:pt x="187" y="200"/>
                      </a:cubicBezTo>
                      <a:cubicBezTo>
                        <a:pt x="186" y="201"/>
                        <a:pt x="182" y="201"/>
                        <a:pt x="181" y="201"/>
                      </a:cubicBezTo>
                      <a:cubicBezTo>
                        <a:pt x="180" y="200"/>
                        <a:pt x="182" y="196"/>
                        <a:pt x="182" y="196"/>
                      </a:cubicBezTo>
                      <a:cubicBezTo>
                        <a:pt x="182" y="195"/>
                        <a:pt x="186" y="189"/>
                        <a:pt x="187" y="188"/>
                      </a:cubicBezTo>
                      <a:cubicBezTo>
                        <a:pt x="188" y="187"/>
                        <a:pt x="189" y="187"/>
                        <a:pt x="190" y="186"/>
                      </a:cubicBezTo>
                      <a:cubicBezTo>
                        <a:pt x="191" y="185"/>
                        <a:pt x="189" y="175"/>
                        <a:pt x="188" y="174"/>
                      </a:cubicBezTo>
                      <a:cubicBezTo>
                        <a:pt x="188" y="174"/>
                        <a:pt x="184" y="184"/>
                        <a:pt x="184" y="185"/>
                      </a:cubicBezTo>
                      <a:cubicBezTo>
                        <a:pt x="183" y="185"/>
                        <a:pt x="177" y="190"/>
                        <a:pt x="176" y="191"/>
                      </a:cubicBezTo>
                      <a:cubicBezTo>
                        <a:pt x="174" y="193"/>
                        <a:pt x="172" y="198"/>
                        <a:pt x="171" y="198"/>
                      </a:cubicBezTo>
                      <a:cubicBezTo>
                        <a:pt x="170" y="198"/>
                        <a:pt x="168" y="187"/>
                        <a:pt x="165" y="185"/>
                      </a:cubicBezTo>
                      <a:cubicBezTo>
                        <a:pt x="163" y="182"/>
                        <a:pt x="161" y="182"/>
                        <a:pt x="160" y="181"/>
                      </a:cubicBezTo>
                      <a:cubicBezTo>
                        <a:pt x="159" y="179"/>
                        <a:pt x="161" y="176"/>
                        <a:pt x="160" y="176"/>
                      </a:cubicBezTo>
                      <a:cubicBezTo>
                        <a:pt x="159" y="175"/>
                        <a:pt x="156" y="174"/>
                        <a:pt x="154" y="174"/>
                      </a:cubicBezTo>
                      <a:cubicBezTo>
                        <a:pt x="152" y="174"/>
                        <a:pt x="147" y="174"/>
                        <a:pt x="146" y="173"/>
                      </a:cubicBezTo>
                      <a:cubicBezTo>
                        <a:pt x="144" y="172"/>
                        <a:pt x="140" y="168"/>
                        <a:pt x="137" y="168"/>
                      </a:cubicBezTo>
                      <a:cubicBezTo>
                        <a:pt x="134" y="169"/>
                        <a:pt x="125" y="169"/>
                        <a:pt x="122" y="170"/>
                      </a:cubicBezTo>
                      <a:cubicBezTo>
                        <a:pt x="120" y="171"/>
                        <a:pt x="112" y="176"/>
                        <a:pt x="110" y="176"/>
                      </a:cubicBezTo>
                      <a:cubicBezTo>
                        <a:pt x="108" y="176"/>
                        <a:pt x="102" y="175"/>
                        <a:pt x="99" y="176"/>
                      </a:cubicBezTo>
                      <a:cubicBezTo>
                        <a:pt x="96" y="176"/>
                        <a:pt x="86" y="180"/>
                        <a:pt x="85" y="181"/>
                      </a:cubicBezTo>
                      <a:cubicBezTo>
                        <a:pt x="84" y="183"/>
                        <a:pt x="82" y="189"/>
                        <a:pt x="79" y="189"/>
                      </a:cubicBezTo>
                      <a:cubicBezTo>
                        <a:pt x="77" y="190"/>
                        <a:pt x="71" y="190"/>
                        <a:pt x="68" y="190"/>
                      </a:cubicBezTo>
                      <a:cubicBezTo>
                        <a:pt x="65" y="189"/>
                        <a:pt x="55" y="188"/>
                        <a:pt x="52" y="189"/>
                      </a:cubicBezTo>
                      <a:cubicBezTo>
                        <a:pt x="50" y="191"/>
                        <a:pt x="45" y="195"/>
                        <a:pt x="42" y="197"/>
                      </a:cubicBezTo>
                      <a:cubicBezTo>
                        <a:pt x="38" y="198"/>
                        <a:pt x="36" y="200"/>
                        <a:pt x="32" y="200"/>
                      </a:cubicBezTo>
                      <a:cubicBezTo>
                        <a:pt x="27" y="199"/>
                        <a:pt x="23" y="198"/>
                        <a:pt x="22" y="1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718" name="Group 71"/>
              <p:cNvGrpSpPr>
                <a:grpSpLocks/>
              </p:cNvGrpSpPr>
              <p:nvPr/>
            </p:nvGrpSpPr>
            <p:grpSpPr bwMode="auto">
              <a:xfrm>
                <a:off x="4849887" y="2522562"/>
                <a:ext cx="986040" cy="665832"/>
                <a:chOff x="3858" y="1643"/>
                <a:chExt cx="945" cy="638"/>
              </a:xfrm>
              <a:grpFill/>
            </p:grpSpPr>
            <p:sp>
              <p:nvSpPr>
                <p:cNvPr id="807" name="Freeform 72"/>
                <p:cNvSpPr>
                  <a:spLocks/>
                </p:cNvSpPr>
                <p:nvPr/>
              </p:nvSpPr>
              <p:spPr bwMode="auto">
                <a:xfrm>
                  <a:off x="4396" y="2249"/>
                  <a:ext cx="42" cy="32"/>
                </a:xfrm>
                <a:custGeom>
                  <a:avLst/>
                  <a:gdLst>
                    <a:gd name="T0" fmla="*/ 11 w 21"/>
                    <a:gd name="T1" fmla="*/ 13 h 16"/>
                    <a:gd name="T2" fmla="*/ 3 w 21"/>
                    <a:gd name="T3" fmla="*/ 10 h 16"/>
                    <a:gd name="T4" fmla="*/ 7 w 21"/>
                    <a:gd name="T5" fmla="*/ 1 h 16"/>
                    <a:gd name="T6" fmla="*/ 20 w 21"/>
                    <a:gd name="T7" fmla="*/ 1 h 16"/>
                    <a:gd name="T8" fmla="*/ 11 w 21"/>
                    <a:gd name="T9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16">
                      <a:moveTo>
                        <a:pt x="11" y="13"/>
                      </a:moveTo>
                      <a:cubicBezTo>
                        <a:pt x="9" y="16"/>
                        <a:pt x="6" y="12"/>
                        <a:pt x="3" y="10"/>
                      </a:cubicBezTo>
                      <a:cubicBezTo>
                        <a:pt x="0" y="7"/>
                        <a:pt x="5" y="3"/>
                        <a:pt x="7" y="1"/>
                      </a:cubicBezTo>
                      <a:cubicBezTo>
                        <a:pt x="7" y="1"/>
                        <a:pt x="19" y="0"/>
                        <a:pt x="20" y="1"/>
                      </a:cubicBezTo>
                      <a:cubicBezTo>
                        <a:pt x="21" y="3"/>
                        <a:pt x="12" y="10"/>
                        <a:pt x="11" y="13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8" name="Freeform 73"/>
                <p:cNvSpPr>
                  <a:spLocks/>
                </p:cNvSpPr>
                <p:nvPr/>
              </p:nvSpPr>
              <p:spPr bwMode="auto">
                <a:xfrm>
                  <a:off x="3858" y="1643"/>
                  <a:ext cx="945" cy="600"/>
                </a:xfrm>
                <a:custGeom>
                  <a:avLst/>
                  <a:gdLst>
                    <a:gd name="T0" fmla="*/ 18 w 468"/>
                    <a:gd name="T1" fmla="*/ 130 h 298"/>
                    <a:gd name="T2" fmla="*/ 37 w 468"/>
                    <a:gd name="T3" fmla="*/ 122 h 298"/>
                    <a:gd name="T4" fmla="*/ 54 w 468"/>
                    <a:gd name="T5" fmla="*/ 102 h 298"/>
                    <a:gd name="T6" fmla="*/ 74 w 468"/>
                    <a:gd name="T7" fmla="*/ 65 h 298"/>
                    <a:gd name="T8" fmla="*/ 99 w 468"/>
                    <a:gd name="T9" fmla="*/ 52 h 298"/>
                    <a:gd name="T10" fmla="*/ 115 w 468"/>
                    <a:gd name="T11" fmla="*/ 56 h 298"/>
                    <a:gd name="T12" fmla="*/ 133 w 468"/>
                    <a:gd name="T13" fmla="*/ 83 h 298"/>
                    <a:gd name="T14" fmla="*/ 174 w 468"/>
                    <a:gd name="T15" fmla="*/ 107 h 298"/>
                    <a:gd name="T16" fmla="*/ 259 w 468"/>
                    <a:gd name="T17" fmla="*/ 111 h 298"/>
                    <a:gd name="T18" fmla="*/ 289 w 468"/>
                    <a:gd name="T19" fmla="*/ 91 h 298"/>
                    <a:gd name="T20" fmla="*/ 325 w 468"/>
                    <a:gd name="T21" fmla="*/ 80 h 298"/>
                    <a:gd name="T22" fmla="*/ 353 w 468"/>
                    <a:gd name="T23" fmla="*/ 73 h 298"/>
                    <a:gd name="T24" fmla="*/ 342 w 468"/>
                    <a:gd name="T25" fmla="*/ 57 h 298"/>
                    <a:gd name="T26" fmla="*/ 320 w 468"/>
                    <a:gd name="T27" fmla="*/ 56 h 298"/>
                    <a:gd name="T28" fmla="*/ 350 w 468"/>
                    <a:gd name="T29" fmla="*/ 35 h 298"/>
                    <a:gd name="T30" fmla="*/ 354 w 468"/>
                    <a:gd name="T31" fmla="*/ 11 h 298"/>
                    <a:gd name="T32" fmla="*/ 400 w 468"/>
                    <a:gd name="T33" fmla="*/ 9 h 298"/>
                    <a:gd name="T34" fmla="*/ 434 w 468"/>
                    <a:gd name="T35" fmla="*/ 48 h 298"/>
                    <a:gd name="T36" fmla="*/ 466 w 468"/>
                    <a:gd name="T37" fmla="*/ 54 h 298"/>
                    <a:gd name="T38" fmla="*/ 456 w 468"/>
                    <a:gd name="T39" fmla="*/ 86 h 298"/>
                    <a:gd name="T40" fmla="*/ 437 w 468"/>
                    <a:gd name="T41" fmla="*/ 104 h 298"/>
                    <a:gd name="T42" fmla="*/ 425 w 468"/>
                    <a:gd name="T43" fmla="*/ 112 h 298"/>
                    <a:gd name="T44" fmla="*/ 405 w 468"/>
                    <a:gd name="T45" fmla="*/ 118 h 298"/>
                    <a:gd name="T46" fmla="*/ 388 w 468"/>
                    <a:gd name="T47" fmla="*/ 134 h 298"/>
                    <a:gd name="T48" fmla="*/ 366 w 468"/>
                    <a:gd name="T49" fmla="*/ 139 h 298"/>
                    <a:gd name="T50" fmla="*/ 361 w 468"/>
                    <a:gd name="T51" fmla="*/ 126 h 298"/>
                    <a:gd name="T52" fmla="*/ 335 w 468"/>
                    <a:gd name="T53" fmla="*/ 145 h 298"/>
                    <a:gd name="T54" fmla="*/ 348 w 468"/>
                    <a:gd name="T55" fmla="*/ 157 h 298"/>
                    <a:gd name="T56" fmla="*/ 375 w 468"/>
                    <a:gd name="T57" fmla="*/ 155 h 298"/>
                    <a:gd name="T58" fmla="*/ 350 w 468"/>
                    <a:gd name="T59" fmla="*/ 178 h 298"/>
                    <a:gd name="T60" fmla="*/ 369 w 468"/>
                    <a:gd name="T61" fmla="*/ 204 h 298"/>
                    <a:gd name="T62" fmla="*/ 372 w 468"/>
                    <a:gd name="T63" fmla="*/ 220 h 298"/>
                    <a:gd name="T64" fmla="*/ 353 w 468"/>
                    <a:gd name="T65" fmla="*/ 248 h 298"/>
                    <a:gd name="T66" fmla="*/ 330 w 468"/>
                    <a:gd name="T67" fmla="*/ 274 h 298"/>
                    <a:gd name="T68" fmla="*/ 304 w 468"/>
                    <a:gd name="T69" fmla="*/ 283 h 298"/>
                    <a:gd name="T70" fmla="*/ 282 w 468"/>
                    <a:gd name="T71" fmla="*/ 294 h 298"/>
                    <a:gd name="T72" fmla="*/ 276 w 468"/>
                    <a:gd name="T73" fmla="*/ 289 h 298"/>
                    <a:gd name="T74" fmla="*/ 253 w 468"/>
                    <a:gd name="T75" fmla="*/ 284 h 298"/>
                    <a:gd name="T76" fmla="*/ 242 w 468"/>
                    <a:gd name="T77" fmla="*/ 275 h 298"/>
                    <a:gd name="T78" fmla="*/ 216 w 468"/>
                    <a:gd name="T79" fmla="*/ 282 h 298"/>
                    <a:gd name="T80" fmla="*/ 210 w 468"/>
                    <a:gd name="T81" fmla="*/ 290 h 298"/>
                    <a:gd name="T82" fmla="*/ 197 w 468"/>
                    <a:gd name="T83" fmla="*/ 283 h 298"/>
                    <a:gd name="T84" fmla="*/ 190 w 468"/>
                    <a:gd name="T85" fmla="*/ 268 h 298"/>
                    <a:gd name="T86" fmla="*/ 192 w 468"/>
                    <a:gd name="T87" fmla="*/ 253 h 298"/>
                    <a:gd name="T88" fmla="*/ 185 w 468"/>
                    <a:gd name="T89" fmla="*/ 232 h 298"/>
                    <a:gd name="T90" fmla="*/ 173 w 468"/>
                    <a:gd name="T91" fmla="*/ 225 h 298"/>
                    <a:gd name="T92" fmla="*/ 151 w 468"/>
                    <a:gd name="T93" fmla="*/ 233 h 298"/>
                    <a:gd name="T94" fmla="*/ 137 w 468"/>
                    <a:gd name="T95" fmla="*/ 234 h 298"/>
                    <a:gd name="T96" fmla="*/ 118 w 468"/>
                    <a:gd name="T97" fmla="*/ 240 h 298"/>
                    <a:gd name="T98" fmla="*/ 97 w 468"/>
                    <a:gd name="T99" fmla="*/ 235 h 298"/>
                    <a:gd name="T100" fmla="*/ 75 w 468"/>
                    <a:gd name="T101" fmla="*/ 224 h 298"/>
                    <a:gd name="T102" fmla="*/ 60 w 468"/>
                    <a:gd name="T103" fmla="*/ 215 h 298"/>
                    <a:gd name="T104" fmla="*/ 41 w 468"/>
                    <a:gd name="T105" fmla="*/ 207 h 298"/>
                    <a:gd name="T106" fmla="*/ 41 w 468"/>
                    <a:gd name="T107" fmla="*/ 187 h 298"/>
                    <a:gd name="T108" fmla="*/ 52 w 468"/>
                    <a:gd name="T109" fmla="*/ 172 h 298"/>
                    <a:gd name="T110" fmla="*/ 35 w 468"/>
                    <a:gd name="T111" fmla="*/ 173 h 298"/>
                    <a:gd name="T112" fmla="*/ 19 w 468"/>
                    <a:gd name="T113" fmla="*/ 166 h 298"/>
                    <a:gd name="T114" fmla="*/ 11 w 468"/>
                    <a:gd name="T115" fmla="*/ 155 h 298"/>
                    <a:gd name="T116" fmla="*/ 1 w 468"/>
                    <a:gd name="T117" fmla="*/ 138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68" h="298">
                      <a:moveTo>
                        <a:pt x="2" y="136"/>
                      </a:moveTo>
                      <a:cubicBezTo>
                        <a:pt x="4" y="134"/>
                        <a:pt x="13" y="127"/>
                        <a:pt x="15" y="127"/>
                      </a:cubicBezTo>
                      <a:cubicBezTo>
                        <a:pt x="17" y="127"/>
                        <a:pt x="17" y="130"/>
                        <a:pt x="18" y="130"/>
                      </a:cubicBezTo>
                      <a:cubicBezTo>
                        <a:pt x="19" y="131"/>
                        <a:pt x="22" y="131"/>
                        <a:pt x="24" y="130"/>
                      </a:cubicBezTo>
                      <a:cubicBezTo>
                        <a:pt x="26" y="129"/>
                        <a:pt x="24" y="123"/>
                        <a:pt x="26" y="123"/>
                      </a:cubicBezTo>
                      <a:cubicBezTo>
                        <a:pt x="28" y="123"/>
                        <a:pt x="34" y="123"/>
                        <a:pt x="37" y="122"/>
                      </a:cubicBezTo>
                      <a:cubicBezTo>
                        <a:pt x="40" y="121"/>
                        <a:pt x="50" y="116"/>
                        <a:pt x="51" y="114"/>
                      </a:cubicBezTo>
                      <a:cubicBezTo>
                        <a:pt x="52" y="113"/>
                        <a:pt x="52" y="113"/>
                        <a:pt x="52" y="112"/>
                      </a:cubicBezTo>
                      <a:cubicBezTo>
                        <a:pt x="53" y="108"/>
                        <a:pt x="54" y="103"/>
                        <a:pt x="54" y="102"/>
                      </a:cubicBezTo>
                      <a:cubicBezTo>
                        <a:pt x="54" y="101"/>
                        <a:pt x="51" y="86"/>
                        <a:pt x="51" y="86"/>
                      </a:cubicBezTo>
                      <a:cubicBezTo>
                        <a:pt x="51" y="86"/>
                        <a:pt x="65" y="82"/>
                        <a:pt x="66" y="82"/>
                      </a:cubicBezTo>
                      <a:cubicBezTo>
                        <a:pt x="68" y="82"/>
                        <a:pt x="74" y="65"/>
                        <a:pt x="74" y="65"/>
                      </a:cubicBezTo>
                      <a:cubicBezTo>
                        <a:pt x="74" y="65"/>
                        <a:pt x="88" y="68"/>
                        <a:pt x="91" y="67"/>
                      </a:cubicBezTo>
                      <a:cubicBezTo>
                        <a:pt x="94" y="65"/>
                        <a:pt x="92" y="55"/>
                        <a:pt x="94" y="54"/>
                      </a:cubicBezTo>
                      <a:cubicBezTo>
                        <a:pt x="96" y="53"/>
                        <a:pt x="98" y="53"/>
                        <a:pt x="99" y="52"/>
                      </a:cubicBezTo>
                      <a:cubicBezTo>
                        <a:pt x="105" y="45"/>
                        <a:pt x="105" y="45"/>
                        <a:pt x="105" y="45"/>
                      </a:cubicBezTo>
                      <a:cubicBezTo>
                        <a:pt x="107" y="46"/>
                        <a:pt x="110" y="47"/>
                        <a:pt x="110" y="47"/>
                      </a:cubicBezTo>
                      <a:cubicBezTo>
                        <a:pt x="110" y="47"/>
                        <a:pt x="113" y="54"/>
                        <a:pt x="115" y="56"/>
                      </a:cubicBezTo>
                      <a:cubicBezTo>
                        <a:pt x="117" y="57"/>
                        <a:pt x="124" y="57"/>
                        <a:pt x="126" y="59"/>
                      </a:cubicBezTo>
                      <a:cubicBezTo>
                        <a:pt x="128" y="61"/>
                        <a:pt x="134" y="71"/>
                        <a:pt x="134" y="74"/>
                      </a:cubicBezTo>
                      <a:cubicBezTo>
                        <a:pt x="133" y="77"/>
                        <a:pt x="130" y="80"/>
                        <a:pt x="133" y="83"/>
                      </a:cubicBezTo>
                      <a:cubicBezTo>
                        <a:pt x="136" y="85"/>
                        <a:pt x="149" y="86"/>
                        <a:pt x="151" y="86"/>
                      </a:cubicBezTo>
                      <a:cubicBezTo>
                        <a:pt x="154" y="87"/>
                        <a:pt x="162" y="91"/>
                        <a:pt x="164" y="93"/>
                      </a:cubicBezTo>
                      <a:cubicBezTo>
                        <a:pt x="167" y="95"/>
                        <a:pt x="174" y="106"/>
                        <a:pt x="174" y="107"/>
                      </a:cubicBezTo>
                      <a:cubicBezTo>
                        <a:pt x="174" y="108"/>
                        <a:pt x="208" y="107"/>
                        <a:pt x="210" y="108"/>
                      </a:cubicBezTo>
                      <a:cubicBezTo>
                        <a:pt x="212" y="110"/>
                        <a:pt x="236" y="118"/>
                        <a:pt x="239" y="118"/>
                      </a:cubicBezTo>
                      <a:cubicBezTo>
                        <a:pt x="242" y="117"/>
                        <a:pt x="256" y="111"/>
                        <a:pt x="259" y="111"/>
                      </a:cubicBezTo>
                      <a:cubicBezTo>
                        <a:pt x="261" y="111"/>
                        <a:pt x="275" y="111"/>
                        <a:pt x="278" y="109"/>
                      </a:cubicBezTo>
                      <a:cubicBezTo>
                        <a:pt x="282" y="107"/>
                        <a:pt x="294" y="101"/>
                        <a:pt x="293" y="98"/>
                      </a:cubicBezTo>
                      <a:cubicBezTo>
                        <a:pt x="293" y="95"/>
                        <a:pt x="288" y="94"/>
                        <a:pt x="289" y="91"/>
                      </a:cubicBezTo>
                      <a:cubicBezTo>
                        <a:pt x="291" y="88"/>
                        <a:pt x="293" y="85"/>
                        <a:pt x="296" y="85"/>
                      </a:cubicBezTo>
                      <a:cubicBezTo>
                        <a:pt x="299" y="85"/>
                        <a:pt x="306" y="89"/>
                        <a:pt x="310" y="88"/>
                      </a:cubicBezTo>
                      <a:cubicBezTo>
                        <a:pt x="313" y="86"/>
                        <a:pt x="324" y="82"/>
                        <a:pt x="325" y="80"/>
                      </a:cubicBezTo>
                      <a:cubicBezTo>
                        <a:pt x="326" y="79"/>
                        <a:pt x="334" y="72"/>
                        <a:pt x="336" y="71"/>
                      </a:cubicBezTo>
                      <a:cubicBezTo>
                        <a:pt x="337" y="71"/>
                        <a:pt x="344" y="69"/>
                        <a:pt x="346" y="69"/>
                      </a:cubicBezTo>
                      <a:cubicBezTo>
                        <a:pt x="348" y="69"/>
                        <a:pt x="352" y="74"/>
                        <a:pt x="353" y="73"/>
                      </a:cubicBezTo>
                      <a:cubicBezTo>
                        <a:pt x="354" y="73"/>
                        <a:pt x="355" y="71"/>
                        <a:pt x="355" y="70"/>
                      </a:cubicBezTo>
                      <a:cubicBezTo>
                        <a:pt x="356" y="70"/>
                        <a:pt x="356" y="66"/>
                        <a:pt x="354" y="64"/>
                      </a:cubicBezTo>
                      <a:cubicBezTo>
                        <a:pt x="352" y="62"/>
                        <a:pt x="345" y="57"/>
                        <a:pt x="342" y="57"/>
                      </a:cubicBezTo>
                      <a:cubicBezTo>
                        <a:pt x="339" y="57"/>
                        <a:pt x="334" y="61"/>
                        <a:pt x="333" y="61"/>
                      </a:cubicBezTo>
                      <a:cubicBezTo>
                        <a:pt x="331" y="61"/>
                        <a:pt x="325" y="61"/>
                        <a:pt x="324" y="61"/>
                      </a:cubicBezTo>
                      <a:cubicBezTo>
                        <a:pt x="323" y="61"/>
                        <a:pt x="320" y="57"/>
                        <a:pt x="320" y="56"/>
                      </a:cubicBezTo>
                      <a:cubicBezTo>
                        <a:pt x="319" y="55"/>
                        <a:pt x="329" y="41"/>
                        <a:pt x="329" y="40"/>
                      </a:cubicBezTo>
                      <a:cubicBezTo>
                        <a:pt x="330" y="40"/>
                        <a:pt x="340" y="43"/>
                        <a:pt x="341" y="42"/>
                      </a:cubicBezTo>
                      <a:cubicBezTo>
                        <a:pt x="342" y="41"/>
                        <a:pt x="349" y="37"/>
                        <a:pt x="350" y="35"/>
                      </a:cubicBezTo>
                      <a:cubicBezTo>
                        <a:pt x="350" y="33"/>
                        <a:pt x="357" y="24"/>
                        <a:pt x="359" y="21"/>
                      </a:cubicBezTo>
                      <a:cubicBezTo>
                        <a:pt x="361" y="18"/>
                        <a:pt x="361" y="15"/>
                        <a:pt x="360" y="14"/>
                      </a:cubicBezTo>
                      <a:cubicBezTo>
                        <a:pt x="360" y="13"/>
                        <a:pt x="354" y="13"/>
                        <a:pt x="354" y="11"/>
                      </a:cubicBezTo>
                      <a:cubicBezTo>
                        <a:pt x="354" y="9"/>
                        <a:pt x="358" y="5"/>
                        <a:pt x="362" y="4"/>
                      </a:cubicBezTo>
                      <a:cubicBezTo>
                        <a:pt x="365" y="3"/>
                        <a:pt x="381" y="0"/>
                        <a:pt x="385" y="3"/>
                      </a:cubicBezTo>
                      <a:cubicBezTo>
                        <a:pt x="390" y="6"/>
                        <a:pt x="399" y="7"/>
                        <a:pt x="400" y="9"/>
                      </a:cubicBezTo>
                      <a:cubicBezTo>
                        <a:pt x="402" y="11"/>
                        <a:pt x="411" y="33"/>
                        <a:pt x="412" y="35"/>
                      </a:cubicBezTo>
                      <a:cubicBezTo>
                        <a:pt x="412" y="38"/>
                        <a:pt x="412" y="40"/>
                        <a:pt x="415" y="42"/>
                      </a:cubicBezTo>
                      <a:cubicBezTo>
                        <a:pt x="418" y="44"/>
                        <a:pt x="432" y="46"/>
                        <a:pt x="434" y="48"/>
                      </a:cubicBezTo>
                      <a:cubicBezTo>
                        <a:pt x="436" y="50"/>
                        <a:pt x="439" y="61"/>
                        <a:pt x="440" y="61"/>
                      </a:cubicBezTo>
                      <a:cubicBezTo>
                        <a:pt x="441" y="61"/>
                        <a:pt x="449" y="61"/>
                        <a:pt x="451" y="60"/>
                      </a:cubicBezTo>
                      <a:cubicBezTo>
                        <a:pt x="453" y="58"/>
                        <a:pt x="464" y="51"/>
                        <a:pt x="466" y="54"/>
                      </a:cubicBezTo>
                      <a:cubicBezTo>
                        <a:pt x="468" y="56"/>
                        <a:pt x="468" y="60"/>
                        <a:pt x="468" y="61"/>
                      </a:cubicBezTo>
                      <a:cubicBezTo>
                        <a:pt x="467" y="63"/>
                        <a:pt x="462" y="69"/>
                        <a:pt x="462" y="71"/>
                      </a:cubicBezTo>
                      <a:cubicBezTo>
                        <a:pt x="461" y="74"/>
                        <a:pt x="457" y="86"/>
                        <a:pt x="456" y="86"/>
                      </a:cubicBezTo>
                      <a:cubicBezTo>
                        <a:pt x="456" y="86"/>
                        <a:pt x="447" y="84"/>
                        <a:pt x="444" y="85"/>
                      </a:cubicBezTo>
                      <a:cubicBezTo>
                        <a:pt x="442" y="86"/>
                        <a:pt x="437" y="87"/>
                        <a:pt x="439" y="89"/>
                      </a:cubicBezTo>
                      <a:cubicBezTo>
                        <a:pt x="440" y="91"/>
                        <a:pt x="439" y="103"/>
                        <a:pt x="437" y="104"/>
                      </a:cubicBezTo>
                      <a:cubicBezTo>
                        <a:pt x="437" y="104"/>
                        <a:pt x="435" y="104"/>
                        <a:pt x="434" y="105"/>
                      </a:cubicBezTo>
                      <a:cubicBezTo>
                        <a:pt x="433" y="105"/>
                        <a:pt x="432" y="105"/>
                        <a:pt x="431" y="105"/>
                      </a:cubicBezTo>
                      <a:cubicBezTo>
                        <a:pt x="428" y="106"/>
                        <a:pt x="426" y="111"/>
                        <a:pt x="425" y="112"/>
                      </a:cubicBezTo>
                      <a:cubicBezTo>
                        <a:pt x="423" y="112"/>
                        <a:pt x="418" y="114"/>
                        <a:pt x="417" y="115"/>
                      </a:cubicBezTo>
                      <a:cubicBezTo>
                        <a:pt x="416" y="116"/>
                        <a:pt x="418" y="119"/>
                        <a:pt x="415" y="119"/>
                      </a:cubicBezTo>
                      <a:cubicBezTo>
                        <a:pt x="413" y="119"/>
                        <a:pt x="408" y="116"/>
                        <a:pt x="405" y="118"/>
                      </a:cubicBezTo>
                      <a:cubicBezTo>
                        <a:pt x="402" y="120"/>
                        <a:pt x="400" y="125"/>
                        <a:pt x="398" y="126"/>
                      </a:cubicBezTo>
                      <a:cubicBezTo>
                        <a:pt x="396" y="127"/>
                        <a:pt x="390" y="130"/>
                        <a:pt x="390" y="131"/>
                      </a:cubicBezTo>
                      <a:cubicBezTo>
                        <a:pt x="388" y="134"/>
                        <a:pt x="388" y="134"/>
                        <a:pt x="388" y="134"/>
                      </a:cubicBezTo>
                      <a:cubicBezTo>
                        <a:pt x="387" y="134"/>
                        <a:pt x="387" y="134"/>
                        <a:pt x="386" y="134"/>
                      </a:cubicBezTo>
                      <a:cubicBezTo>
                        <a:pt x="384" y="134"/>
                        <a:pt x="376" y="139"/>
                        <a:pt x="373" y="141"/>
                      </a:cubicBezTo>
                      <a:cubicBezTo>
                        <a:pt x="371" y="142"/>
                        <a:pt x="367" y="141"/>
                        <a:pt x="366" y="139"/>
                      </a:cubicBezTo>
                      <a:cubicBezTo>
                        <a:pt x="366" y="137"/>
                        <a:pt x="370" y="131"/>
                        <a:pt x="371" y="130"/>
                      </a:cubicBezTo>
                      <a:cubicBezTo>
                        <a:pt x="372" y="129"/>
                        <a:pt x="373" y="127"/>
                        <a:pt x="370" y="125"/>
                      </a:cubicBezTo>
                      <a:cubicBezTo>
                        <a:pt x="367" y="123"/>
                        <a:pt x="362" y="125"/>
                        <a:pt x="361" y="126"/>
                      </a:cubicBezTo>
                      <a:cubicBezTo>
                        <a:pt x="359" y="128"/>
                        <a:pt x="352" y="136"/>
                        <a:pt x="350" y="138"/>
                      </a:cubicBezTo>
                      <a:cubicBezTo>
                        <a:pt x="348" y="140"/>
                        <a:pt x="343" y="140"/>
                        <a:pt x="341" y="140"/>
                      </a:cubicBezTo>
                      <a:cubicBezTo>
                        <a:pt x="339" y="139"/>
                        <a:pt x="335" y="142"/>
                        <a:pt x="335" y="145"/>
                      </a:cubicBezTo>
                      <a:cubicBezTo>
                        <a:pt x="335" y="148"/>
                        <a:pt x="339" y="150"/>
                        <a:pt x="341" y="150"/>
                      </a:cubicBezTo>
                      <a:cubicBezTo>
                        <a:pt x="344" y="150"/>
                        <a:pt x="345" y="149"/>
                        <a:pt x="347" y="149"/>
                      </a:cubicBezTo>
                      <a:cubicBezTo>
                        <a:pt x="348" y="149"/>
                        <a:pt x="347" y="156"/>
                        <a:pt x="348" y="157"/>
                      </a:cubicBezTo>
                      <a:cubicBezTo>
                        <a:pt x="349" y="158"/>
                        <a:pt x="353" y="159"/>
                        <a:pt x="355" y="158"/>
                      </a:cubicBezTo>
                      <a:cubicBezTo>
                        <a:pt x="356" y="156"/>
                        <a:pt x="359" y="153"/>
                        <a:pt x="360" y="152"/>
                      </a:cubicBezTo>
                      <a:cubicBezTo>
                        <a:pt x="362" y="151"/>
                        <a:pt x="374" y="155"/>
                        <a:pt x="375" y="155"/>
                      </a:cubicBezTo>
                      <a:cubicBezTo>
                        <a:pt x="377" y="156"/>
                        <a:pt x="374" y="159"/>
                        <a:pt x="374" y="161"/>
                      </a:cubicBezTo>
                      <a:cubicBezTo>
                        <a:pt x="374" y="162"/>
                        <a:pt x="366" y="162"/>
                        <a:pt x="363" y="164"/>
                      </a:cubicBezTo>
                      <a:cubicBezTo>
                        <a:pt x="359" y="167"/>
                        <a:pt x="348" y="176"/>
                        <a:pt x="350" y="178"/>
                      </a:cubicBezTo>
                      <a:cubicBezTo>
                        <a:pt x="352" y="180"/>
                        <a:pt x="357" y="182"/>
                        <a:pt x="358" y="184"/>
                      </a:cubicBezTo>
                      <a:cubicBezTo>
                        <a:pt x="359" y="186"/>
                        <a:pt x="362" y="193"/>
                        <a:pt x="362" y="195"/>
                      </a:cubicBezTo>
                      <a:cubicBezTo>
                        <a:pt x="363" y="197"/>
                        <a:pt x="369" y="202"/>
                        <a:pt x="369" y="204"/>
                      </a:cubicBezTo>
                      <a:cubicBezTo>
                        <a:pt x="369" y="207"/>
                        <a:pt x="370" y="210"/>
                        <a:pt x="369" y="211"/>
                      </a:cubicBezTo>
                      <a:cubicBezTo>
                        <a:pt x="369" y="212"/>
                        <a:pt x="359" y="216"/>
                        <a:pt x="359" y="217"/>
                      </a:cubicBezTo>
                      <a:cubicBezTo>
                        <a:pt x="359" y="218"/>
                        <a:pt x="372" y="218"/>
                        <a:pt x="372" y="220"/>
                      </a:cubicBezTo>
                      <a:cubicBezTo>
                        <a:pt x="372" y="222"/>
                        <a:pt x="370" y="226"/>
                        <a:pt x="369" y="229"/>
                      </a:cubicBezTo>
                      <a:cubicBezTo>
                        <a:pt x="367" y="231"/>
                        <a:pt x="360" y="239"/>
                        <a:pt x="358" y="242"/>
                      </a:cubicBezTo>
                      <a:cubicBezTo>
                        <a:pt x="357" y="244"/>
                        <a:pt x="353" y="245"/>
                        <a:pt x="353" y="248"/>
                      </a:cubicBezTo>
                      <a:cubicBezTo>
                        <a:pt x="353" y="250"/>
                        <a:pt x="354" y="255"/>
                        <a:pt x="353" y="256"/>
                      </a:cubicBezTo>
                      <a:cubicBezTo>
                        <a:pt x="351" y="257"/>
                        <a:pt x="344" y="262"/>
                        <a:pt x="342" y="264"/>
                      </a:cubicBezTo>
                      <a:cubicBezTo>
                        <a:pt x="340" y="266"/>
                        <a:pt x="331" y="273"/>
                        <a:pt x="330" y="274"/>
                      </a:cubicBezTo>
                      <a:cubicBezTo>
                        <a:pt x="329" y="276"/>
                        <a:pt x="321" y="280"/>
                        <a:pt x="318" y="280"/>
                      </a:cubicBezTo>
                      <a:cubicBezTo>
                        <a:pt x="314" y="280"/>
                        <a:pt x="311" y="282"/>
                        <a:pt x="309" y="280"/>
                      </a:cubicBezTo>
                      <a:cubicBezTo>
                        <a:pt x="307" y="277"/>
                        <a:pt x="305" y="281"/>
                        <a:pt x="304" y="283"/>
                      </a:cubicBezTo>
                      <a:cubicBezTo>
                        <a:pt x="303" y="285"/>
                        <a:pt x="302" y="287"/>
                        <a:pt x="299" y="287"/>
                      </a:cubicBezTo>
                      <a:cubicBezTo>
                        <a:pt x="296" y="287"/>
                        <a:pt x="286" y="288"/>
                        <a:pt x="284" y="289"/>
                      </a:cubicBezTo>
                      <a:cubicBezTo>
                        <a:pt x="283" y="291"/>
                        <a:pt x="281" y="291"/>
                        <a:pt x="282" y="294"/>
                      </a:cubicBezTo>
                      <a:cubicBezTo>
                        <a:pt x="283" y="296"/>
                        <a:pt x="283" y="298"/>
                        <a:pt x="280" y="298"/>
                      </a:cubicBezTo>
                      <a:cubicBezTo>
                        <a:pt x="278" y="298"/>
                        <a:pt x="278" y="298"/>
                        <a:pt x="277" y="297"/>
                      </a:cubicBezTo>
                      <a:cubicBezTo>
                        <a:pt x="277" y="295"/>
                        <a:pt x="277" y="290"/>
                        <a:pt x="276" y="289"/>
                      </a:cubicBezTo>
                      <a:cubicBezTo>
                        <a:pt x="275" y="287"/>
                        <a:pt x="268" y="286"/>
                        <a:pt x="266" y="287"/>
                      </a:cubicBezTo>
                      <a:cubicBezTo>
                        <a:pt x="265" y="287"/>
                        <a:pt x="264" y="288"/>
                        <a:pt x="263" y="289"/>
                      </a:cubicBezTo>
                      <a:cubicBezTo>
                        <a:pt x="263" y="289"/>
                        <a:pt x="254" y="284"/>
                        <a:pt x="253" y="284"/>
                      </a:cubicBezTo>
                      <a:cubicBezTo>
                        <a:pt x="252" y="283"/>
                        <a:pt x="256" y="279"/>
                        <a:pt x="254" y="278"/>
                      </a:cubicBezTo>
                      <a:cubicBezTo>
                        <a:pt x="252" y="277"/>
                        <a:pt x="249" y="277"/>
                        <a:pt x="247" y="277"/>
                      </a:cubicBezTo>
                      <a:cubicBezTo>
                        <a:pt x="246" y="276"/>
                        <a:pt x="243" y="275"/>
                        <a:pt x="242" y="275"/>
                      </a:cubicBezTo>
                      <a:cubicBezTo>
                        <a:pt x="241" y="276"/>
                        <a:pt x="227" y="280"/>
                        <a:pt x="225" y="280"/>
                      </a:cubicBezTo>
                      <a:cubicBezTo>
                        <a:pt x="225" y="280"/>
                        <a:pt x="223" y="281"/>
                        <a:pt x="221" y="281"/>
                      </a:cubicBezTo>
                      <a:cubicBezTo>
                        <a:pt x="219" y="281"/>
                        <a:pt x="217" y="281"/>
                        <a:pt x="216" y="282"/>
                      </a:cubicBezTo>
                      <a:cubicBezTo>
                        <a:pt x="215" y="282"/>
                        <a:pt x="216" y="290"/>
                        <a:pt x="215" y="291"/>
                      </a:cubicBezTo>
                      <a:cubicBezTo>
                        <a:pt x="214" y="291"/>
                        <a:pt x="213" y="289"/>
                        <a:pt x="212" y="289"/>
                      </a:cubicBezTo>
                      <a:cubicBezTo>
                        <a:pt x="211" y="289"/>
                        <a:pt x="211" y="289"/>
                        <a:pt x="210" y="290"/>
                      </a:cubicBezTo>
                      <a:cubicBezTo>
                        <a:pt x="207" y="286"/>
                        <a:pt x="207" y="286"/>
                        <a:pt x="207" y="286"/>
                      </a:cubicBezTo>
                      <a:cubicBezTo>
                        <a:pt x="207" y="286"/>
                        <a:pt x="204" y="286"/>
                        <a:pt x="203" y="286"/>
                      </a:cubicBezTo>
                      <a:cubicBezTo>
                        <a:pt x="201" y="286"/>
                        <a:pt x="199" y="285"/>
                        <a:pt x="197" y="283"/>
                      </a:cubicBezTo>
                      <a:cubicBezTo>
                        <a:pt x="195" y="281"/>
                        <a:pt x="200" y="277"/>
                        <a:pt x="198" y="276"/>
                      </a:cubicBezTo>
                      <a:cubicBezTo>
                        <a:pt x="197" y="275"/>
                        <a:pt x="193" y="272"/>
                        <a:pt x="193" y="271"/>
                      </a:cubicBezTo>
                      <a:cubicBezTo>
                        <a:pt x="193" y="269"/>
                        <a:pt x="192" y="268"/>
                        <a:pt x="190" y="268"/>
                      </a:cubicBezTo>
                      <a:cubicBezTo>
                        <a:pt x="189" y="268"/>
                        <a:pt x="186" y="270"/>
                        <a:pt x="184" y="269"/>
                      </a:cubicBezTo>
                      <a:cubicBezTo>
                        <a:pt x="183" y="268"/>
                        <a:pt x="183" y="265"/>
                        <a:pt x="184" y="263"/>
                      </a:cubicBezTo>
                      <a:cubicBezTo>
                        <a:pt x="185" y="260"/>
                        <a:pt x="192" y="255"/>
                        <a:pt x="192" y="253"/>
                      </a:cubicBezTo>
                      <a:cubicBezTo>
                        <a:pt x="193" y="251"/>
                        <a:pt x="194" y="241"/>
                        <a:pt x="193" y="239"/>
                      </a:cubicBezTo>
                      <a:cubicBezTo>
                        <a:pt x="192" y="238"/>
                        <a:pt x="191" y="239"/>
                        <a:pt x="189" y="238"/>
                      </a:cubicBezTo>
                      <a:cubicBezTo>
                        <a:pt x="188" y="237"/>
                        <a:pt x="188" y="233"/>
                        <a:pt x="185" y="232"/>
                      </a:cubicBezTo>
                      <a:cubicBezTo>
                        <a:pt x="183" y="232"/>
                        <a:pt x="182" y="234"/>
                        <a:pt x="181" y="234"/>
                      </a:cubicBezTo>
                      <a:cubicBezTo>
                        <a:pt x="179" y="234"/>
                        <a:pt x="175" y="234"/>
                        <a:pt x="174" y="233"/>
                      </a:cubicBezTo>
                      <a:cubicBezTo>
                        <a:pt x="173" y="232"/>
                        <a:pt x="175" y="226"/>
                        <a:pt x="173" y="225"/>
                      </a:cubicBezTo>
                      <a:cubicBezTo>
                        <a:pt x="172" y="224"/>
                        <a:pt x="167" y="227"/>
                        <a:pt x="165" y="226"/>
                      </a:cubicBezTo>
                      <a:cubicBezTo>
                        <a:pt x="163" y="225"/>
                        <a:pt x="162" y="225"/>
                        <a:pt x="160" y="226"/>
                      </a:cubicBezTo>
                      <a:cubicBezTo>
                        <a:pt x="158" y="227"/>
                        <a:pt x="154" y="232"/>
                        <a:pt x="151" y="233"/>
                      </a:cubicBezTo>
                      <a:cubicBezTo>
                        <a:pt x="149" y="233"/>
                        <a:pt x="144" y="236"/>
                        <a:pt x="142" y="237"/>
                      </a:cubicBezTo>
                      <a:cubicBezTo>
                        <a:pt x="141" y="237"/>
                        <a:pt x="140" y="238"/>
                        <a:pt x="140" y="238"/>
                      </a:cubicBezTo>
                      <a:cubicBezTo>
                        <a:pt x="138" y="237"/>
                        <a:pt x="138" y="234"/>
                        <a:pt x="137" y="234"/>
                      </a:cubicBezTo>
                      <a:cubicBezTo>
                        <a:pt x="135" y="234"/>
                        <a:pt x="130" y="233"/>
                        <a:pt x="128" y="233"/>
                      </a:cubicBezTo>
                      <a:cubicBezTo>
                        <a:pt x="126" y="233"/>
                        <a:pt x="122" y="234"/>
                        <a:pt x="121" y="236"/>
                      </a:cubicBezTo>
                      <a:cubicBezTo>
                        <a:pt x="120" y="237"/>
                        <a:pt x="120" y="241"/>
                        <a:pt x="118" y="240"/>
                      </a:cubicBezTo>
                      <a:cubicBezTo>
                        <a:pt x="116" y="239"/>
                        <a:pt x="118" y="235"/>
                        <a:pt x="116" y="234"/>
                      </a:cubicBezTo>
                      <a:cubicBezTo>
                        <a:pt x="113" y="234"/>
                        <a:pt x="114" y="237"/>
                        <a:pt x="110" y="237"/>
                      </a:cubicBezTo>
                      <a:cubicBezTo>
                        <a:pt x="105" y="237"/>
                        <a:pt x="101" y="236"/>
                        <a:pt x="97" y="235"/>
                      </a:cubicBezTo>
                      <a:cubicBezTo>
                        <a:pt x="94" y="234"/>
                        <a:pt x="89" y="233"/>
                        <a:pt x="86" y="231"/>
                      </a:cubicBezTo>
                      <a:cubicBezTo>
                        <a:pt x="83" y="229"/>
                        <a:pt x="81" y="225"/>
                        <a:pt x="81" y="225"/>
                      </a:cubicBezTo>
                      <a:cubicBezTo>
                        <a:pt x="75" y="224"/>
                        <a:pt x="75" y="224"/>
                        <a:pt x="75" y="224"/>
                      </a:cubicBezTo>
                      <a:cubicBezTo>
                        <a:pt x="75" y="224"/>
                        <a:pt x="72" y="221"/>
                        <a:pt x="70" y="220"/>
                      </a:cubicBezTo>
                      <a:cubicBezTo>
                        <a:pt x="68" y="219"/>
                        <a:pt x="65" y="215"/>
                        <a:pt x="65" y="215"/>
                      </a:cubicBezTo>
                      <a:cubicBezTo>
                        <a:pt x="60" y="215"/>
                        <a:pt x="60" y="215"/>
                        <a:pt x="60" y="215"/>
                      </a:cubicBezTo>
                      <a:cubicBezTo>
                        <a:pt x="57" y="218"/>
                        <a:pt x="57" y="218"/>
                        <a:pt x="57" y="218"/>
                      </a:cubicBezTo>
                      <a:cubicBezTo>
                        <a:pt x="57" y="218"/>
                        <a:pt x="57" y="217"/>
                        <a:pt x="56" y="217"/>
                      </a:cubicBezTo>
                      <a:cubicBezTo>
                        <a:pt x="53" y="215"/>
                        <a:pt x="41" y="208"/>
                        <a:pt x="41" y="207"/>
                      </a:cubicBezTo>
                      <a:cubicBezTo>
                        <a:pt x="41" y="206"/>
                        <a:pt x="38" y="198"/>
                        <a:pt x="38" y="198"/>
                      </a:cubicBezTo>
                      <a:cubicBezTo>
                        <a:pt x="38" y="198"/>
                        <a:pt x="45" y="197"/>
                        <a:pt x="46" y="196"/>
                      </a:cubicBezTo>
                      <a:cubicBezTo>
                        <a:pt x="46" y="195"/>
                        <a:pt x="41" y="187"/>
                        <a:pt x="41" y="187"/>
                      </a:cubicBezTo>
                      <a:cubicBezTo>
                        <a:pt x="46" y="186"/>
                        <a:pt x="46" y="186"/>
                        <a:pt x="46" y="186"/>
                      </a:cubicBezTo>
                      <a:cubicBezTo>
                        <a:pt x="47" y="186"/>
                        <a:pt x="50" y="180"/>
                        <a:pt x="51" y="179"/>
                      </a:cubicBezTo>
                      <a:cubicBezTo>
                        <a:pt x="52" y="178"/>
                        <a:pt x="52" y="174"/>
                        <a:pt x="52" y="172"/>
                      </a:cubicBezTo>
                      <a:cubicBezTo>
                        <a:pt x="51" y="171"/>
                        <a:pt x="46" y="169"/>
                        <a:pt x="45" y="169"/>
                      </a:cubicBezTo>
                      <a:cubicBezTo>
                        <a:pt x="44" y="169"/>
                        <a:pt x="42" y="169"/>
                        <a:pt x="41" y="169"/>
                      </a:cubicBezTo>
                      <a:cubicBezTo>
                        <a:pt x="35" y="173"/>
                        <a:pt x="35" y="173"/>
                        <a:pt x="35" y="173"/>
                      </a:cubicBezTo>
                      <a:cubicBezTo>
                        <a:pt x="35" y="172"/>
                        <a:pt x="33" y="172"/>
                        <a:pt x="31" y="172"/>
                      </a:cubicBezTo>
                      <a:cubicBezTo>
                        <a:pt x="29" y="172"/>
                        <a:pt x="27" y="172"/>
                        <a:pt x="26" y="171"/>
                      </a:cubicBezTo>
                      <a:cubicBezTo>
                        <a:pt x="23" y="169"/>
                        <a:pt x="21" y="169"/>
                        <a:pt x="19" y="166"/>
                      </a:cubicBezTo>
                      <a:cubicBezTo>
                        <a:pt x="17" y="163"/>
                        <a:pt x="13" y="161"/>
                        <a:pt x="12" y="160"/>
                      </a:cubicBezTo>
                      <a:cubicBezTo>
                        <a:pt x="10" y="160"/>
                        <a:pt x="11" y="160"/>
                        <a:pt x="11" y="156"/>
                      </a:cubicBezTo>
                      <a:cubicBezTo>
                        <a:pt x="11" y="156"/>
                        <a:pt x="11" y="155"/>
                        <a:pt x="11" y="155"/>
                      </a:cubicBezTo>
                      <a:cubicBezTo>
                        <a:pt x="11" y="151"/>
                        <a:pt x="11" y="147"/>
                        <a:pt x="10" y="147"/>
                      </a:cubicBezTo>
                      <a:cubicBezTo>
                        <a:pt x="8" y="146"/>
                        <a:pt x="5" y="146"/>
                        <a:pt x="3" y="145"/>
                      </a:cubicBezTo>
                      <a:cubicBezTo>
                        <a:pt x="1" y="144"/>
                        <a:pt x="0" y="141"/>
                        <a:pt x="1" y="138"/>
                      </a:cubicBezTo>
                      <a:cubicBezTo>
                        <a:pt x="1" y="137"/>
                        <a:pt x="1" y="136"/>
                        <a:pt x="2" y="13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719" name="Freeform 75"/>
              <p:cNvSpPr>
                <a:spLocks/>
              </p:cNvSpPr>
              <p:nvPr/>
            </p:nvSpPr>
            <p:spPr bwMode="auto">
              <a:xfrm>
                <a:off x="4764332" y="2881574"/>
                <a:ext cx="467457" cy="471719"/>
              </a:xfrm>
              <a:custGeom>
                <a:avLst/>
                <a:gdLst>
                  <a:gd name="T0" fmla="*/ 5 w 221"/>
                  <a:gd name="T1" fmla="*/ 111 h 223"/>
                  <a:gd name="T2" fmla="*/ 5 w 221"/>
                  <a:gd name="T3" fmla="*/ 103 h 223"/>
                  <a:gd name="T4" fmla="*/ 4 w 221"/>
                  <a:gd name="T5" fmla="*/ 95 h 223"/>
                  <a:gd name="T6" fmla="*/ 17 w 221"/>
                  <a:gd name="T7" fmla="*/ 83 h 223"/>
                  <a:gd name="T8" fmla="*/ 16 w 221"/>
                  <a:gd name="T9" fmla="*/ 64 h 223"/>
                  <a:gd name="T10" fmla="*/ 27 w 221"/>
                  <a:gd name="T11" fmla="*/ 65 h 223"/>
                  <a:gd name="T12" fmla="*/ 46 w 221"/>
                  <a:gd name="T13" fmla="*/ 39 h 223"/>
                  <a:gd name="T14" fmla="*/ 54 w 221"/>
                  <a:gd name="T15" fmla="*/ 28 h 223"/>
                  <a:gd name="T16" fmla="*/ 43 w 221"/>
                  <a:gd name="T17" fmla="*/ 9 h 223"/>
                  <a:gd name="T18" fmla="*/ 69 w 221"/>
                  <a:gd name="T19" fmla="*/ 5 h 223"/>
                  <a:gd name="T20" fmla="*/ 70 w 221"/>
                  <a:gd name="T21" fmla="*/ 0 h 223"/>
                  <a:gd name="T22" fmla="*/ 76 w 221"/>
                  <a:gd name="T23" fmla="*/ 9 h 223"/>
                  <a:gd name="T24" fmla="*/ 77 w 221"/>
                  <a:gd name="T25" fmla="*/ 9 h 223"/>
                  <a:gd name="T26" fmla="*/ 85 w 221"/>
                  <a:gd name="T27" fmla="*/ 24 h 223"/>
                  <a:gd name="T28" fmla="*/ 80 w 221"/>
                  <a:gd name="T29" fmla="*/ 35 h 223"/>
                  <a:gd name="T30" fmla="*/ 91 w 221"/>
                  <a:gd name="T31" fmla="*/ 50 h 223"/>
                  <a:gd name="T32" fmla="*/ 91 w 221"/>
                  <a:gd name="T33" fmla="*/ 59 h 223"/>
                  <a:gd name="T34" fmla="*/ 114 w 221"/>
                  <a:gd name="T35" fmla="*/ 68 h 223"/>
                  <a:gd name="T36" fmla="*/ 126 w 221"/>
                  <a:gd name="T37" fmla="*/ 73 h 223"/>
                  <a:gd name="T38" fmla="*/ 148 w 221"/>
                  <a:gd name="T39" fmla="*/ 76 h 223"/>
                  <a:gd name="T40" fmla="*/ 155 w 221"/>
                  <a:gd name="T41" fmla="*/ 62 h 223"/>
                  <a:gd name="T42" fmla="*/ 158 w 221"/>
                  <a:gd name="T43" fmla="*/ 71 h 223"/>
                  <a:gd name="T44" fmla="*/ 174 w 221"/>
                  <a:gd name="T45" fmla="*/ 74 h 223"/>
                  <a:gd name="T46" fmla="*/ 180 w 221"/>
                  <a:gd name="T47" fmla="*/ 71 h 223"/>
                  <a:gd name="T48" fmla="*/ 190 w 221"/>
                  <a:gd name="T49" fmla="*/ 61 h 223"/>
                  <a:gd name="T50" fmla="*/ 204 w 221"/>
                  <a:gd name="T51" fmla="*/ 54 h 223"/>
                  <a:gd name="T52" fmla="*/ 213 w 221"/>
                  <a:gd name="T53" fmla="*/ 61 h 223"/>
                  <a:gd name="T54" fmla="*/ 221 w 221"/>
                  <a:gd name="T55" fmla="*/ 66 h 223"/>
                  <a:gd name="T56" fmla="*/ 213 w 221"/>
                  <a:gd name="T57" fmla="*/ 70 h 223"/>
                  <a:gd name="T58" fmla="*/ 204 w 221"/>
                  <a:gd name="T59" fmla="*/ 82 h 223"/>
                  <a:gd name="T60" fmla="*/ 192 w 221"/>
                  <a:gd name="T61" fmla="*/ 97 h 223"/>
                  <a:gd name="T62" fmla="*/ 185 w 221"/>
                  <a:gd name="T63" fmla="*/ 113 h 223"/>
                  <a:gd name="T64" fmla="*/ 180 w 221"/>
                  <a:gd name="T65" fmla="*/ 102 h 223"/>
                  <a:gd name="T66" fmla="*/ 179 w 221"/>
                  <a:gd name="T67" fmla="*/ 94 h 223"/>
                  <a:gd name="T68" fmla="*/ 164 w 221"/>
                  <a:gd name="T69" fmla="*/ 87 h 223"/>
                  <a:gd name="T70" fmla="*/ 155 w 221"/>
                  <a:gd name="T71" fmla="*/ 78 h 223"/>
                  <a:gd name="T72" fmla="*/ 156 w 221"/>
                  <a:gd name="T73" fmla="*/ 87 h 223"/>
                  <a:gd name="T74" fmla="*/ 154 w 221"/>
                  <a:gd name="T75" fmla="*/ 96 h 223"/>
                  <a:gd name="T76" fmla="*/ 157 w 221"/>
                  <a:gd name="T77" fmla="*/ 109 h 223"/>
                  <a:gd name="T78" fmla="*/ 157 w 221"/>
                  <a:gd name="T79" fmla="*/ 115 h 223"/>
                  <a:gd name="T80" fmla="*/ 140 w 221"/>
                  <a:gd name="T81" fmla="*/ 119 h 223"/>
                  <a:gd name="T82" fmla="*/ 130 w 221"/>
                  <a:gd name="T83" fmla="*/ 133 h 223"/>
                  <a:gd name="T84" fmla="*/ 108 w 221"/>
                  <a:gd name="T85" fmla="*/ 152 h 223"/>
                  <a:gd name="T86" fmla="*/ 90 w 221"/>
                  <a:gd name="T87" fmla="*/ 164 h 223"/>
                  <a:gd name="T88" fmla="*/ 87 w 221"/>
                  <a:gd name="T89" fmla="*/ 194 h 223"/>
                  <a:gd name="T90" fmla="*/ 83 w 221"/>
                  <a:gd name="T91" fmla="*/ 207 h 223"/>
                  <a:gd name="T92" fmla="*/ 75 w 221"/>
                  <a:gd name="T93" fmla="*/ 216 h 223"/>
                  <a:gd name="T94" fmla="*/ 65 w 221"/>
                  <a:gd name="T95" fmla="*/ 218 h 223"/>
                  <a:gd name="T96" fmla="*/ 49 w 221"/>
                  <a:gd name="T97" fmla="*/ 182 h 223"/>
                  <a:gd name="T98" fmla="*/ 36 w 221"/>
                  <a:gd name="T99" fmla="*/ 147 h 223"/>
                  <a:gd name="T100" fmla="*/ 31 w 221"/>
                  <a:gd name="T101" fmla="*/ 111 h 223"/>
                  <a:gd name="T102" fmla="*/ 18 w 221"/>
                  <a:gd name="T103" fmla="*/ 1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223">
                    <a:moveTo>
                      <a:pt x="18" y="123"/>
                    </a:moveTo>
                    <a:cubicBezTo>
                      <a:pt x="16" y="121"/>
                      <a:pt x="5" y="113"/>
                      <a:pt x="5" y="111"/>
                    </a:cubicBezTo>
                    <a:cubicBezTo>
                      <a:pt x="5" y="109"/>
                      <a:pt x="15" y="108"/>
                      <a:pt x="15" y="107"/>
                    </a:cubicBezTo>
                    <a:cubicBezTo>
                      <a:pt x="15" y="105"/>
                      <a:pt x="7" y="104"/>
                      <a:pt x="5" y="103"/>
                    </a:cubicBezTo>
                    <a:cubicBezTo>
                      <a:pt x="3" y="102"/>
                      <a:pt x="3" y="102"/>
                      <a:pt x="0" y="100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5" y="94"/>
                      <a:pt x="17" y="95"/>
                      <a:pt x="19" y="94"/>
                    </a:cubicBezTo>
                    <a:cubicBezTo>
                      <a:pt x="21" y="93"/>
                      <a:pt x="19" y="86"/>
                      <a:pt x="17" y="83"/>
                    </a:cubicBezTo>
                    <a:cubicBezTo>
                      <a:pt x="15" y="81"/>
                      <a:pt x="7" y="75"/>
                      <a:pt x="8" y="73"/>
                    </a:cubicBezTo>
                    <a:cubicBezTo>
                      <a:pt x="9" y="71"/>
                      <a:pt x="15" y="64"/>
                      <a:pt x="16" y="64"/>
                    </a:cubicBezTo>
                    <a:cubicBezTo>
                      <a:pt x="18" y="64"/>
                      <a:pt x="19" y="67"/>
                      <a:pt x="21" y="67"/>
                    </a:cubicBezTo>
                    <a:cubicBezTo>
                      <a:pt x="22" y="67"/>
                      <a:pt x="26" y="65"/>
                      <a:pt x="27" y="65"/>
                    </a:cubicBezTo>
                    <a:cubicBezTo>
                      <a:pt x="28" y="64"/>
                      <a:pt x="36" y="52"/>
                      <a:pt x="37" y="50"/>
                    </a:cubicBezTo>
                    <a:cubicBezTo>
                      <a:pt x="38" y="49"/>
                      <a:pt x="46" y="41"/>
                      <a:pt x="46" y="39"/>
                    </a:cubicBezTo>
                    <a:cubicBezTo>
                      <a:pt x="47" y="37"/>
                      <a:pt x="47" y="35"/>
                      <a:pt x="47" y="34"/>
                    </a:cubicBezTo>
                    <a:cubicBezTo>
                      <a:pt x="47" y="33"/>
                      <a:pt x="54" y="33"/>
                      <a:pt x="54" y="28"/>
                    </a:cubicBezTo>
                    <a:cubicBezTo>
                      <a:pt x="54" y="24"/>
                      <a:pt x="46" y="24"/>
                      <a:pt x="46" y="23"/>
                    </a:cubicBezTo>
                    <a:cubicBezTo>
                      <a:pt x="45" y="22"/>
                      <a:pt x="41" y="10"/>
                      <a:pt x="43" y="9"/>
                    </a:cubicBezTo>
                    <a:cubicBezTo>
                      <a:pt x="44" y="8"/>
                      <a:pt x="53" y="10"/>
                      <a:pt x="55" y="10"/>
                    </a:cubicBezTo>
                    <a:cubicBezTo>
                      <a:pt x="57" y="10"/>
                      <a:pt x="68" y="5"/>
                      <a:pt x="69" y="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2" y="0"/>
                      <a:pt x="74" y="0"/>
                      <a:pt x="74" y="1"/>
                    </a:cubicBezTo>
                    <a:cubicBezTo>
                      <a:pt x="74" y="2"/>
                      <a:pt x="75" y="7"/>
                      <a:pt x="76" y="9"/>
                    </a:cubicBezTo>
                    <a:cubicBezTo>
                      <a:pt x="77" y="9"/>
                      <a:pt x="76" y="8"/>
                      <a:pt x="76" y="8"/>
                    </a:cubicBezTo>
                    <a:cubicBezTo>
                      <a:pt x="76" y="8"/>
                      <a:pt x="76" y="8"/>
                      <a:pt x="77" y="9"/>
                    </a:cubicBezTo>
                    <a:cubicBezTo>
                      <a:pt x="79" y="12"/>
                      <a:pt x="80" y="15"/>
                      <a:pt x="80" y="15"/>
                    </a:cubicBezTo>
                    <a:cubicBezTo>
                      <a:pt x="80" y="15"/>
                      <a:pt x="85" y="23"/>
                      <a:pt x="85" y="24"/>
                    </a:cubicBezTo>
                    <a:cubicBezTo>
                      <a:pt x="84" y="25"/>
                      <a:pt x="77" y="26"/>
                      <a:pt x="77" y="26"/>
                    </a:cubicBezTo>
                    <a:cubicBezTo>
                      <a:pt x="77" y="26"/>
                      <a:pt x="80" y="34"/>
                      <a:pt x="80" y="35"/>
                    </a:cubicBezTo>
                    <a:cubicBezTo>
                      <a:pt x="80" y="36"/>
                      <a:pt x="92" y="43"/>
                      <a:pt x="95" y="45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50"/>
                      <a:pt x="89" y="55"/>
                      <a:pt x="89" y="56"/>
                    </a:cubicBezTo>
                    <a:cubicBezTo>
                      <a:pt x="89" y="57"/>
                      <a:pt x="90" y="59"/>
                      <a:pt x="91" y="59"/>
                    </a:cubicBezTo>
                    <a:cubicBezTo>
                      <a:pt x="92" y="60"/>
                      <a:pt x="102" y="64"/>
                      <a:pt x="104" y="65"/>
                    </a:cubicBezTo>
                    <a:cubicBezTo>
                      <a:pt x="106" y="66"/>
                      <a:pt x="111" y="68"/>
                      <a:pt x="114" y="68"/>
                    </a:cubicBezTo>
                    <a:cubicBezTo>
                      <a:pt x="117" y="68"/>
                      <a:pt x="122" y="67"/>
                      <a:pt x="123" y="68"/>
                    </a:cubicBezTo>
                    <a:cubicBezTo>
                      <a:pt x="125" y="68"/>
                      <a:pt x="125" y="71"/>
                      <a:pt x="126" y="73"/>
                    </a:cubicBezTo>
                    <a:cubicBezTo>
                      <a:pt x="127" y="74"/>
                      <a:pt x="135" y="75"/>
                      <a:pt x="137" y="75"/>
                    </a:cubicBezTo>
                    <a:cubicBezTo>
                      <a:pt x="138" y="76"/>
                      <a:pt x="145" y="76"/>
                      <a:pt x="148" y="76"/>
                    </a:cubicBezTo>
                    <a:cubicBezTo>
                      <a:pt x="150" y="76"/>
                      <a:pt x="149" y="65"/>
                      <a:pt x="149" y="65"/>
                    </a:cubicBezTo>
                    <a:cubicBezTo>
                      <a:pt x="153" y="65"/>
                      <a:pt x="152" y="62"/>
                      <a:pt x="155" y="62"/>
                    </a:cubicBezTo>
                    <a:cubicBezTo>
                      <a:pt x="157" y="63"/>
                      <a:pt x="155" y="67"/>
                      <a:pt x="157" y="68"/>
                    </a:cubicBezTo>
                    <a:cubicBezTo>
                      <a:pt x="158" y="71"/>
                      <a:pt x="158" y="71"/>
                      <a:pt x="158" y="71"/>
                    </a:cubicBezTo>
                    <a:cubicBezTo>
                      <a:pt x="158" y="71"/>
                      <a:pt x="159" y="73"/>
                      <a:pt x="161" y="73"/>
                    </a:cubicBezTo>
                    <a:cubicBezTo>
                      <a:pt x="163" y="73"/>
                      <a:pt x="172" y="74"/>
                      <a:pt x="174" y="74"/>
                    </a:cubicBezTo>
                    <a:cubicBezTo>
                      <a:pt x="176" y="74"/>
                      <a:pt x="179" y="74"/>
                      <a:pt x="180" y="74"/>
                    </a:cubicBezTo>
                    <a:cubicBezTo>
                      <a:pt x="181" y="74"/>
                      <a:pt x="180" y="71"/>
                      <a:pt x="180" y="71"/>
                    </a:cubicBezTo>
                    <a:cubicBezTo>
                      <a:pt x="181" y="65"/>
                      <a:pt x="181" y="65"/>
                      <a:pt x="181" y="65"/>
                    </a:cubicBezTo>
                    <a:cubicBezTo>
                      <a:pt x="183" y="64"/>
                      <a:pt x="188" y="61"/>
                      <a:pt x="190" y="61"/>
                    </a:cubicBezTo>
                    <a:cubicBezTo>
                      <a:pt x="193" y="60"/>
                      <a:pt x="197" y="55"/>
                      <a:pt x="199" y="54"/>
                    </a:cubicBezTo>
                    <a:cubicBezTo>
                      <a:pt x="201" y="53"/>
                      <a:pt x="202" y="53"/>
                      <a:pt x="204" y="54"/>
                    </a:cubicBezTo>
                    <a:cubicBezTo>
                      <a:pt x="206" y="55"/>
                      <a:pt x="211" y="52"/>
                      <a:pt x="212" y="53"/>
                    </a:cubicBezTo>
                    <a:cubicBezTo>
                      <a:pt x="214" y="54"/>
                      <a:pt x="212" y="60"/>
                      <a:pt x="213" y="61"/>
                    </a:cubicBezTo>
                    <a:cubicBezTo>
                      <a:pt x="214" y="62"/>
                      <a:pt x="218" y="62"/>
                      <a:pt x="220" y="62"/>
                    </a:cubicBezTo>
                    <a:cubicBezTo>
                      <a:pt x="221" y="66"/>
                      <a:pt x="221" y="66"/>
                      <a:pt x="221" y="66"/>
                    </a:cubicBezTo>
                    <a:cubicBezTo>
                      <a:pt x="221" y="66"/>
                      <a:pt x="219" y="70"/>
                      <a:pt x="218" y="71"/>
                    </a:cubicBezTo>
                    <a:cubicBezTo>
                      <a:pt x="217" y="72"/>
                      <a:pt x="214" y="70"/>
                      <a:pt x="213" y="70"/>
                    </a:cubicBezTo>
                    <a:cubicBezTo>
                      <a:pt x="212" y="70"/>
                      <a:pt x="206" y="75"/>
                      <a:pt x="205" y="76"/>
                    </a:cubicBezTo>
                    <a:cubicBezTo>
                      <a:pt x="203" y="76"/>
                      <a:pt x="204" y="80"/>
                      <a:pt x="204" y="82"/>
                    </a:cubicBezTo>
                    <a:cubicBezTo>
                      <a:pt x="204" y="83"/>
                      <a:pt x="198" y="97"/>
                      <a:pt x="197" y="97"/>
                    </a:cubicBezTo>
                    <a:cubicBezTo>
                      <a:pt x="196" y="97"/>
                      <a:pt x="192" y="96"/>
                      <a:pt x="192" y="97"/>
                    </a:cubicBezTo>
                    <a:cubicBezTo>
                      <a:pt x="191" y="98"/>
                      <a:pt x="189" y="112"/>
                      <a:pt x="189" y="112"/>
                    </a:cubicBezTo>
                    <a:cubicBezTo>
                      <a:pt x="185" y="113"/>
                      <a:pt x="185" y="113"/>
                      <a:pt x="185" y="113"/>
                    </a:cubicBezTo>
                    <a:cubicBezTo>
                      <a:pt x="184" y="108"/>
                      <a:pt x="183" y="101"/>
                      <a:pt x="183" y="101"/>
                    </a:cubicBezTo>
                    <a:cubicBezTo>
                      <a:pt x="182" y="101"/>
                      <a:pt x="181" y="102"/>
                      <a:pt x="180" y="102"/>
                    </a:cubicBezTo>
                    <a:cubicBezTo>
                      <a:pt x="178" y="102"/>
                      <a:pt x="176" y="100"/>
                      <a:pt x="175" y="98"/>
                    </a:cubicBezTo>
                    <a:cubicBezTo>
                      <a:pt x="174" y="97"/>
                      <a:pt x="178" y="95"/>
                      <a:pt x="179" y="94"/>
                    </a:cubicBezTo>
                    <a:cubicBezTo>
                      <a:pt x="180" y="94"/>
                      <a:pt x="184" y="89"/>
                      <a:pt x="183" y="88"/>
                    </a:cubicBezTo>
                    <a:cubicBezTo>
                      <a:pt x="182" y="87"/>
                      <a:pt x="166" y="87"/>
                      <a:pt x="164" y="87"/>
                    </a:cubicBezTo>
                    <a:cubicBezTo>
                      <a:pt x="163" y="87"/>
                      <a:pt x="164" y="81"/>
                      <a:pt x="163" y="81"/>
                    </a:cubicBezTo>
                    <a:cubicBezTo>
                      <a:pt x="163" y="80"/>
                      <a:pt x="156" y="77"/>
                      <a:pt x="155" y="78"/>
                    </a:cubicBezTo>
                    <a:cubicBezTo>
                      <a:pt x="154" y="78"/>
                      <a:pt x="152" y="82"/>
                      <a:pt x="152" y="82"/>
                    </a:cubicBezTo>
                    <a:cubicBezTo>
                      <a:pt x="151" y="83"/>
                      <a:pt x="156" y="86"/>
                      <a:pt x="156" y="87"/>
                    </a:cubicBezTo>
                    <a:cubicBezTo>
                      <a:pt x="156" y="88"/>
                      <a:pt x="149" y="90"/>
                      <a:pt x="149" y="92"/>
                    </a:cubicBezTo>
                    <a:cubicBezTo>
                      <a:pt x="149" y="93"/>
                      <a:pt x="154" y="94"/>
                      <a:pt x="154" y="96"/>
                    </a:cubicBezTo>
                    <a:cubicBezTo>
                      <a:pt x="154" y="98"/>
                      <a:pt x="154" y="100"/>
                      <a:pt x="155" y="102"/>
                    </a:cubicBezTo>
                    <a:cubicBezTo>
                      <a:pt x="156" y="103"/>
                      <a:pt x="157" y="107"/>
                      <a:pt x="157" y="109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55" y="115"/>
                      <a:pt x="152" y="115"/>
                      <a:pt x="151" y="114"/>
                    </a:cubicBezTo>
                    <a:cubicBezTo>
                      <a:pt x="149" y="114"/>
                      <a:pt x="140" y="116"/>
                      <a:pt x="140" y="119"/>
                    </a:cubicBezTo>
                    <a:cubicBezTo>
                      <a:pt x="140" y="122"/>
                      <a:pt x="143" y="123"/>
                      <a:pt x="142" y="124"/>
                    </a:cubicBezTo>
                    <a:cubicBezTo>
                      <a:pt x="141" y="126"/>
                      <a:pt x="131" y="130"/>
                      <a:pt x="130" y="133"/>
                    </a:cubicBezTo>
                    <a:cubicBezTo>
                      <a:pt x="128" y="135"/>
                      <a:pt x="121" y="141"/>
                      <a:pt x="119" y="144"/>
                    </a:cubicBezTo>
                    <a:cubicBezTo>
                      <a:pt x="116" y="146"/>
                      <a:pt x="109" y="150"/>
                      <a:pt x="108" y="152"/>
                    </a:cubicBezTo>
                    <a:cubicBezTo>
                      <a:pt x="107" y="153"/>
                      <a:pt x="107" y="157"/>
                      <a:pt x="105" y="157"/>
                    </a:cubicBezTo>
                    <a:cubicBezTo>
                      <a:pt x="102" y="157"/>
                      <a:pt x="91" y="161"/>
                      <a:pt x="90" y="164"/>
                    </a:cubicBezTo>
                    <a:cubicBezTo>
                      <a:pt x="90" y="167"/>
                      <a:pt x="92" y="182"/>
                      <a:pt x="91" y="183"/>
                    </a:cubicBezTo>
                    <a:cubicBezTo>
                      <a:pt x="90" y="185"/>
                      <a:pt x="87" y="192"/>
                      <a:pt x="87" y="194"/>
                    </a:cubicBezTo>
                    <a:cubicBezTo>
                      <a:pt x="88" y="196"/>
                      <a:pt x="89" y="203"/>
                      <a:pt x="88" y="204"/>
                    </a:cubicBezTo>
                    <a:cubicBezTo>
                      <a:pt x="88" y="205"/>
                      <a:pt x="85" y="205"/>
                      <a:pt x="83" y="207"/>
                    </a:cubicBezTo>
                    <a:cubicBezTo>
                      <a:pt x="82" y="208"/>
                      <a:pt x="80" y="212"/>
                      <a:pt x="80" y="213"/>
                    </a:cubicBezTo>
                    <a:cubicBezTo>
                      <a:pt x="80" y="214"/>
                      <a:pt x="75" y="214"/>
                      <a:pt x="75" y="216"/>
                    </a:cubicBezTo>
                    <a:cubicBezTo>
                      <a:pt x="75" y="218"/>
                      <a:pt x="75" y="223"/>
                      <a:pt x="71" y="223"/>
                    </a:cubicBezTo>
                    <a:cubicBezTo>
                      <a:pt x="67" y="223"/>
                      <a:pt x="66" y="222"/>
                      <a:pt x="65" y="218"/>
                    </a:cubicBezTo>
                    <a:cubicBezTo>
                      <a:pt x="64" y="214"/>
                      <a:pt x="60" y="206"/>
                      <a:pt x="57" y="200"/>
                    </a:cubicBezTo>
                    <a:cubicBezTo>
                      <a:pt x="54" y="193"/>
                      <a:pt x="50" y="189"/>
                      <a:pt x="49" y="182"/>
                    </a:cubicBezTo>
                    <a:cubicBezTo>
                      <a:pt x="48" y="176"/>
                      <a:pt x="46" y="172"/>
                      <a:pt x="43" y="168"/>
                    </a:cubicBezTo>
                    <a:cubicBezTo>
                      <a:pt x="40" y="164"/>
                      <a:pt x="36" y="152"/>
                      <a:pt x="36" y="147"/>
                    </a:cubicBezTo>
                    <a:cubicBezTo>
                      <a:pt x="35" y="141"/>
                      <a:pt x="34" y="118"/>
                      <a:pt x="33" y="115"/>
                    </a:cubicBezTo>
                    <a:cubicBezTo>
                      <a:pt x="33" y="113"/>
                      <a:pt x="32" y="111"/>
                      <a:pt x="31" y="111"/>
                    </a:cubicBezTo>
                    <a:cubicBezTo>
                      <a:pt x="30" y="111"/>
                      <a:pt x="29" y="118"/>
                      <a:pt x="28" y="118"/>
                    </a:cubicBezTo>
                    <a:cubicBezTo>
                      <a:pt x="27" y="119"/>
                      <a:pt x="20" y="124"/>
                      <a:pt x="18" y="1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20" name="Group 106"/>
              <p:cNvGrpSpPr>
                <a:grpSpLocks/>
              </p:cNvGrpSpPr>
              <p:nvPr/>
            </p:nvGrpSpPr>
            <p:grpSpPr bwMode="auto">
              <a:xfrm>
                <a:off x="4104867" y="1738801"/>
                <a:ext cx="2628387" cy="1035276"/>
                <a:chOff x="3144" y="892"/>
                <a:chExt cx="2519" cy="992"/>
              </a:xfrm>
              <a:grpFill/>
            </p:grpSpPr>
            <p:sp>
              <p:nvSpPr>
                <p:cNvPr id="796" name="Freeform 107"/>
                <p:cNvSpPr>
                  <a:spLocks/>
                </p:cNvSpPr>
                <p:nvPr/>
              </p:nvSpPr>
              <p:spPr bwMode="auto">
                <a:xfrm>
                  <a:off x="5483" y="1202"/>
                  <a:ext cx="61" cy="24"/>
                </a:xfrm>
                <a:custGeom>
                  <a:avLst/>
                  <a:gdLst>
                    <a:gd name="T0" fmla="*/ 30 w 30"/>
                    <a:gd name="T1" fmla="*/ 5 h 12"/>
                    <a:gd name="T2" fmla="*/ 24 w 30"/>
                    <a:gd name="T3" fmla="*/ 10 h 12"/>
                    <a:gd name="T4" fmla="*/ 8 w 30"/>
                    <a:gd name="T5" fmla="*/ 11 h 12"/>
                    <a:gd name="T6" fmla="*/ 0 w 30"/>
                    <a:gd name="T7" fmla="*/ 10 h 12"/>
                    <a:gd name="T8" fmla="*/ 12 w 30"/>
                    <a:gd name="T9" fmla="*/ 2 h 12"/>
                    <a:gd name="T10" fmla="*/ 30 w 30"/>
                    <a:gd name="T11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2">
                      <a:moveTo>
                        <a:pt x="30" y="5"/>
                      </a:moveTo>
                      <a:cubicBezTo>
                        <a:pt x="30" y="8"/>
                        <a:pt x="27" y="10"/>
                        <a:pt x="24" y="10"/>
                      </a:cubicBezTo>
                      <a:cubicBezTo>
                        <a:pt x="22" y="11"/>
                        <a:pt x="13" y="11"/>
                        <a:pt x="8" y="11"/>
                      </a:cubicBezTo>
                      <a:cubicBezTo>
                        <a:pt x="4" y="11"/>
                        <a:pt x="0" y="12"/>
                        <a:pt x="0" y="10"/>
                      </a:cubicBezTo>
                      <a:cubicBezTo>
                        <a:pt x="0" y="8"/>
                        <a:pt x="9" y="3"/>
                        <a:pt x="12" y="2"/>
                      </a:cubicBezTo>
                      <a:cubicBezTo>
                        <a:pt x="16" y="0"/>
                        <a:pt x="30" y="3"/>
                        <a:pt x="30" y="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97" name="Freeform 108"/>
                <p:cNvSpPr>
                  <a:spLocks/>
                </p:cNvSpPr>
                <p:nvPr/>
              </p:nvSpPr>
              <p:spPr bwMode="auto">
                <a:xfrm>
                  <a:off x="4985" y="1085"/>
                  <a:ext cx="73" cy="22"/>
                </a:xfrm>
                <a:custGeom>
                  <a:avLst/>
                  <a:gdLst>
                    <a:gd name="T0" fmla="*/ 2 w 36"/>
                    <a:gd name="T1" fmla="*/ 8 h 11"/>
                    <a:gd name="T2" fmla="*/ 0 w 36"/>
                    <a:gd name="T3" fmla="*/ 0 h 11"/>
                    <a:gd name="T4" fmla="*/ 10 w 36"/>
                    <a:gd name="T5" fmla="*/ 0 h 11"/>
                    <a:gd name="T6" fmla="*/ 20 w 36"/>
                    <a:gd name="T7" fmla="*/ 4 h 11"/>
                    <a:gd name="T8" fmla="*/ 34 w 36"/>
                    <a:gd name="T9" fmla="*/ 6 h 11"/>
                    <a:gd name="T10" fmla="*/ 30 w 36"/>
                    <a:gd name="T11" fmla="*/ 11 h 11"/>
                    <a:gd name="T12" fmla="*/ 18 w 36"/>
                    <a:gd name="T13" fmla="*/ 11 h 11"/>
                    <a:gd name="T14" fmla="*/ 2 w 36"/>
                    <a:gd name="T1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1">
                      <a:moveTo>
                        <a:pt x="2" y="8"/>
                      </a:moveTo>
                      <a:cubicBezTo>
                        <a:pt x="0" y="7"/>
                        <a:pt x="0" y="3"/>
                        <a:pt x="0" y="0"/>
                      </a:cubicBezTo>
                      <a:cubicBezTo>
                        <a:pt x="0" y="0"/>
                        <a:pt x="8" y="0"/>
                        <a:pt x="10" y="0"/>
                      </a:cubicBezTo>
                      <a:cubicBezTo>
                        <a:pt x="12" y="0"/>
                        <a:pt x="18" y="3"/>
                        <a:pt x="20" y="4"/>
                      </a:cubicBezTo>
                      <a:cubicBezTo>
                        <a:pt x="22" y="5"/>
                        <a:pt x="32" y="4"/>
                        <a:pt x="34" y="6"/>
                      </a:cubicBezTo>
                      <a:cubicBezTo>
                        <a:pt x="36" y="8"/>
                        <a:pt x="33" y="10"/>
                        <a:pt x="30" y="11"/>
                      </a:cubicBezTo>
                      <a:cubicBezTo>
                        <a:pt x="28" y="11"/>
                        <a:pt x="22" y="11"/>
                        <a:pt x="18" y="11"/>
                      </a:cubicBezTo>
                      <a:cubicBezTo>
                        <a:pt x="14" y="11"/>
                        <a:pt x="4" y="9"/>
                        <a:pt x="2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98" name="Freeform 109"/>
                <p:cNvSpPr>
                  <a:spLocks/>
                </p:cNvSpPr>
                <p:nvPr/>
              </p:nvSpPr>
              <p:spPr bwMode="auto">
                <a:xfrm>
                  <a:off x="4912" y="1617"/>
                  <a:ext cx="40" cy="176"/>
                </a:xfrm>
                <a:custGeom>
                  <a:avLst/>
                  <a:gdLst>
                    <a:gd name="T0" fmla="*/ 5 w 20"/>
                    <a:gd name="T1" fmla="*/ 35 h 87"/>
                    <a:gd name="T2" fmla="*/ 2 w 20"/>
                    <a:gd name="T3" fmla="*/ 27 h 87"/>
                    <a:gd name="T4" fmla="*/ 2 w 20"/>
                    <a:gd name="T5" fmla="*/ 13 h 87"/>
                    <a:gd name="T6" fmla="*/ 5 w 20"/>
                    <a:gd name="T7" fmla="*/ 9 h 87"/>
                    <a:gd name="T8" fmla="*/ 8 w 20"/>
                    <a:gd name="T9" fmla="*/ 0 h 87"/>
                    <a:gd name="T10" fmla="*/ 11 w 20"/>
                    <a:gd name="T11" fmla="*/ 11 h 87"/>
                    <a:gd name="T12" fmla="*/ 12 w 20"/>
                    <a:gd name="T13" fmla="*/ 23 h 87"/>
                    <a:gd name="T14" fmla="*/ 13 w 20"/>
                    <a:gd name="T15" fmla="*/ 31 h 87"/>
                    <a:gd name="T16" fmla="*/ 19 w 20"/>
                    <a:gd name="T17" fmla="*/ 50 h 87"/>
                    <a:gd name="T18" fmla="*/ 18 w 20"/>
                    <a:gd name="T19" fmla="*/ 56 h 87"/>
                    <a:gd name="T20" fmla="*/ 12 w 20"/>
                    <a:gd name="T21" fmla="*/ 56 h 87"/>
                    <a:gd name="T22" fmla="*/ 10 w 20"/>
                    <a:gd name="T23" fmla="*/ 71 h 87"/>
                    <a:gd name="T24" fmla="*/ 14 w 20"/>
                    <a:gd name="T25" fmla="*/ 77 h 87"/>
                    <a:gd name="T26" fmla="*/ 13 w 20"/>
                    <a:gd name="T27" fmla="*/ 86 h 87"/>
                    <a:gd name="T28" fmla="*/ 8 w 20"/>
                    <a:gd name="T29" fmla="*/ 81 h 87"/>
                    <a:gd name="T30" fmla="*/ 4 w 20"/>
                    <a:gd name="T31" fmla="*/ 86 h 87"/>
                    <a:gd name="T32" fmla="*/ 1 w 20"/>
                    <a:gd name="T33" fmla="*/ 82 h 87"/>
                    <a:gd name="T34" fmla="*/ 2 w 20"/>
                    <a:gd name="T35" fmla="*/ 75 h 87"/>
                    <a:gd name="T36" fmla="*/ 3 w 20"/>
                    <a:gd name="T37" fmla="*/ 66 h 87"/>
                    <a:gd name="T38" fmla="*/ 1 w 20"/>
                    <a:gd name="T39" fmla="*/ 59 h 87"/>
                    <a:gd name="T40" fmla="*/ 4 w 20"/>
                    <a:gd name="T41" fmla="*/ 51 h 87"/>
                    <a:gd name="T42" fmla="*/ 2 w 20"/>
                    <a:gd name="T43" fmla="*/ 42 h 87"/>
                    <a:gd name="T44" fmla="*/ 5 w 20"/>
                    <a:gd name="T45" fmla="*/ 3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0" h="87">
                      <a:moveTo>
                        <a:pt x="5" y="35"/>
                      </a:moveTo>
                      <a:cubicBezTo>
                        <a:pt x="5" y="33"/>
                        <a:pt x="4" y="28"/>
                        <a:pt x="2" y="27"/>
                      </a:cubicBezTo>
                      <a:cubicBezTo>
                        <a:pt x="1" y="26"/>
                        <a:pt x="3" y="15"/>
                        <a:pt x="2" y="13"/>
                      </a:cubicBezTo>
                      <a:cubicBezTo>
                        <a:pt x="2" y="13"/>
                        <a:pt x="4" y="10"/>
                        <a:pt x="5" y="9"/>
                      </a:cubicBezTo>
                      <a:cubicBezTo>
                        <a:pt x="6" y="8"/>
                        <a:pt x="5" y="0"/>
                        <a:pt x="8" y="0"/>
                      </a:cubicBezTo>
                      <a:cubicBezTo>
                        <a:pt x="11" y="1"/>
                        <a:pt x="10" y="8"/>
                        <a:pt x="11" y="11"/>
                      </a:cubicBezTo>
                      <a:cubicBezTo>
                        <a:pt x="12" y="14"/>
                        <a:pt x="13" y="20"/>
                        <a:pt x="12" y="23"/>
                      </a:cubicBezTo>
                      <a:cubicBezTo>
                        <a:pt x="11" y="27"/>
                        <a:pt x="12" y="29"/>
                        <a:pt x="13" y="31"/>
                      </a:cubicBezTo>
                      <a:cubicBezTo>
                        <a:pt x="14" y="33"/>
                        <a:pt x="18" y="47"/>
                        <a:pt x="19" y="50"/>
                      </a:cubicBezTo>
                      <a:cubicBezTo>
                        <a:pt x="20" y="53"/>
                        <a:pt x="20" y="58"/>
                        <a:pt x="18" y="56"/>
                      </a:cubicBezTo>
                      <a:cubicBezTo>
                        <a:pt x="16" y="54"/>
                        <a:pt x="14" y="55"/>
                        <a:pt x="12" y="56"/>
                      </a:cubicBezTo>
                      <a:cubicBezTo>
                        <a:pt x="9" y="58"/>
                        <a:pt x="8" y="69"/>
                        <a:pt x="10" y="71"/>
                      </a:cubicBezTo>
                      <a:cubicBezTo>
                        <a:pt x="13" y="73"/>
                        <a:pt x="14" y="75"/>
                        <a:pt x="14" y="77"/>
                      </a:cubicBezTo>
                      <a:cubicBezTo>
                        <a:pt x="14" y="79"/>
                        <a:pt x="14" y="86"/>
                        <a:pt x="13" y="86"/>
                      </a:cubicBezTo>
                      <a:cubicBezTo>
                        <a:pt x="12" y="86"/>
                        <a:pt x="10" y="82"/>
                        <a:pt x="8" y="81"/>
                      </a:cubicBezTo>
                      <a:cubicBezTo>
                        <a:pt x="7" y="80"/>
                        <a:pt x="5" y="86"/>
                        <a:pt x="4" y="86"/>
                      </a:cubicBezTo>
                      <a:cubicBezTo>
                        <a:pt x="2" y="87"/>
                        <a:pt x="1" y="84"/>
                        <a:pt x="1" y="82"/>
                      </a:cubicBezTo>
                      <a:cubicBezTo>
                        <a:pt x="1" y="81"/>
                        <a:pt x="1" y="77"/>
                        <a:pt x="2" y="75"/>
                      </a:cubicBezTo>
                      <a:cubicBezTo>
                        <a:pt x="3" y="72"/>
                        <a:pt x="3" y="68"/>
                        <a:pt x="3" y="66"/>
                      </a:cubicBezTo>
                      <a:cubicBezTo>
                        <a:pt x="3" y="64"/>
                        <a:pt x="3" y="62"/>
                        <a:pt x="1" y="59"/>
                      </a:cubicBezTo>
                      <a:cubicBezTo>
                        <a:pt x="0" y="57"/>
                        <a:pt x="3" y="55"/>
                        <a:pt x="4" y="51"/>
                      </a:cubicBezTo>
                      <a:cubicBezTo>
                        <a:pt x="5" y="47"/>
                        <a:pt x="3" y="44"/>
                        <a:pt x="2" y="42"/>
                      </a:cubicBezTo>
                      <a:cubicBezTo>
                        <a:pt x="2" y="40"/>
                        <a:pt x="5" y="37"/>
                        <a:pt x="5" y="3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99" name="Freeform 110"/>
                <p:cNvSpPr>
                  <a:spLocks/>
                </p:cNvSpPr>
                <p:nvPr/>
              </p:nvSpPr>
              <p:spPr bwMode="auto">
                <a:xfrm>
                  <a:off x="4876" y="1131"/>
                  <a:ext cx="64" cy="28"/>
                </a:xfrm>
                <a:custGeom>
                  <a:avLst/>
                  <a:gdLst>
                    <a:gd name="T0" fmla="*/ 6 w 32"/>
                    <a:gd name="T1" fmla="*/ 3 h 14"/>
                    <a:gd name="T2" fmla="*/ 16 w 32"/>
                    <a:gd name="T3" fmla="*/ 0 h 14"/>
                    <a:gd name="T4" fmla="*/ 28 w 32"/>
                    <a:gd name="T5" fmla="*/ 4 h 14"/>
                    <a:gd name="T6" fmla="*/ 28 w 32"/>
                    <a:gd name="T7" fmla="*/ 12 h 14"/>
                    <a:gd name="T8" fmla="*/ 10 w 32"/>
                    <a:gd name="T9" fmla="*/ 9 h 14"/>
                    <a:gd name="T10" fmla="*/ 2 w 32"/>
                    <a:gd name="T11" fmla="*/ 8 h 14"/>
                    <a:gd name="T12" fmla="*/ 6 w 32"/>
                    <a:gd name="T13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4">
                      <a:moveTo>
                        <a:pt x="6" y="3"/>
                      </a:moveTo>
                      <a:cubicBezTo>
                        <a:pt x="8" y="1"/>
                        <a:pt x="12" y="0"/>
                        <a:pt x="16" y="0"/>
                      </a:cubicBezTo>
                      <a:cubicBezTo>
                        <a:pt x="16" y="0"/>
                        <a:pt x="24" y="1"/>
                        <a:pt x="28" y="4"/>
                      </a:cubicBezTo>
                      <a:cubicBezTo>
                        <a:pt x="32" y="6"/>
                        <a:pt x="30" y="10"/>
                        <a:pt x="28" y="12"/>
                      </a:cubicBezTo>
                      <a:cubicBezTo>
                        <a:pt x="26" y="14"/>
                        <a:pt x="14" y="9"/>
                        <a:pt x="10" y="9"/>
                      </a:cubicBezTo>
                      <a:cubicBezTo>
                        <a:pt x="6" y="8"/>
                        <a:pt x="4" y="9"/>
                        <a:pt x="2" y="8"/>
                      </a:cubicBezTo>
                      <a:cubicBezTo>
                        <a:pt x="0" y="6"/>
                        <a:pt x="4" y="4"/>
                        <a:pt x="6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0" name="Freeform 111"/>
                <p:cNvSpPr>
                  <a:spLocks/>
                </p:cNvSpPr>
                <p:nvPr/>
              </p:nvSpPr>
              <p:spPr bwMode="auto">
                <a:xfrm>
                  <a:off x="4835" y="1058"/>
                  <a:ext cx="130" cy="61"/>
                </a:xfrm>
                <a:custGeom>
                  <a:avLst/>
                  <a:gdLst>
                    <a:gd name="T0" fmla="*/ 3 w 64"/>
                    <a:gd name="T1" fmla="*/ 20 h 30"/>
                    <a:gd name="T2" fmla="*/ 5 w 64"/>
                    <a:gd name="T3" fmla="*/ 8 h 30"/>
                    <a:gd name="T4" fmla="*/ 18 w 64"/>
                    <a:gd name="T5" fmla="*/ 2 h 30"/>
                    <a:gd name="T6" fmla="*/ 30 w 64"/>
                    <a:gd name="T7" fmla="*/ 12 h 30"/>
                    <a:gd name="T8" fmla="*/ 33 w 64"/>
                    <a:gd name="T9" fmla="*/ 4 h 30"/>
                    <a:gd name="T10" fmla="*/ 44 w 64"/>
                    <a:gd name="T11" fmla="*/ 9 h 30"/>
                    <a:gd name="T12" fmla="*/ 63 w 64"/>
                    <a:gd name="T13" fmla="*/ 12 h 30"/>
                    <a:gd name="T14" fmla="*/ 61 w 64"/>
                    <a:gd name="T15" fmla="*/ 20 h 30"/>
                    <a:gd name="T16" fmla="*/ 42 w 64"/>
                    <a:gd name="T17" fmla="*/ 24 h 30"/>
                    <a:gd name="T18" fmla="*/ 23 w 64"/>
                    <a:gd name="T19" fmla="*/ 23 h 30"/>
                    <a:gd name="T20" fmla="*/ 16 w 64"/>
                    <a:gd name="T21" fmla="*/ 28 h 30"/>
                    <a:gd name="T22" fmla="*/ 3 w 64"/>
                    <a:gd name="T23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4" h="30">
                      <a:moveTo>
                        <a:pt x="3" y="20"/>
                      </a:moveTo>
                      <a:cubicBezTo>
                        <a:pt x="0" y="17"/>
                        <a:pt x="2" y="10"/>
                        <a:pt x="5" y="8"/>
                      </a:cubicBezTo>
                      <a:cubicBezTo>
                        <a:pt x="8" y="6"/>
                        <a:pt x="14" y="0"/>
                        <a:pt x="18" y="2"/>
                      </a:cubicBezTo>
                      <a:cubicBezTo>
                        <a:pt x="20" y="4"/>
                        <a:pt x="26" y="12"/>
                        <a:pt x="30" y="12"/>
                      </a:cubicBezTo>
                      <a:cubicBezTo>
                        <a:pt x="32" y="11"/>
                        <a:pt x="30" y="5"/>
                        <a:pt x="33" y="4"/>
                      </a:cubicBezTo>
                      <a:cubicBezTo>
                        <a:pt x="36" y="3"/>
                        <a:pt x="40" y="9"/>
                        <a:pt x="44" y="9"/>
                      </a:cubicBezTo>
                      <a:cubicBezTo>
                        <a:pt x="48" y="9"/>
                        <a:pt x="63" y="11"/>
                        <a:pt x="63" y="12"/>
                      </a:cubicBezTo>
                      <a:cubicBezTo>
                        <a:pt x="63" y="14"/>
                        <a:pt x="64" y="18"/>
                        <a:pt x="61" y="20"/>
                      </a:cubicBezTo>
                      <a:cubicBezTo>
                        <a:pt x="58" y="21"/>
                        <a:pt x="48" y="25"/>
                        <a:pt x="42" y="24"/>
                      </a:cubicBezTo>
                      <a:cubicBezTo>
                        <a:pt x="36" y="22"/>
                        <a:pt x="26" y="23"/>
                        <a:pt x="23" y="23"/>
                      </a:cubicBezTo>
                      <a:cubicBezTo>
                        <a:pt x="20" y="24"/>
                        <a:pt x="22" y="30"/>
                        <a:pt x="16" y="28"/>
                      </a:cubicBezTo>
                      <a:cubicBezTo>
                        <a:pt x="12" y="27"/>
                        <a:pt x="3" y="20"/>
                        <a:pt x="3" y="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1" name="Freeform 112"/>
                <p:cNvSpPr>
                  <a:spLocks/>
                </p:cNvSpPr>
                <p:nvPr/>
              </p:nvSpPr>
              <p:spPr bwMode="auto">
                <a:xfrm>
                  <a:off x="4256" y="957"/>
                  <a:ext cx="93" cy="55"/>
                </a:xfrm>
                <a:custGeom>
                  <a:avLst/>
                  <a:gdLst>
                    <a:gd name="T0" fmla="*/ 15 w 46"/>
                    <a:gd name="T1" fmla="*/ 21 h 27"/>
                    <a:gd name="T2" fmla="*/ 1 w 46"/>
                    <a:gd name="T3" fmla="*/ 24 h 27"/>
                    <a:gd name="T4" fmla="*/ 7 w 46"/>
                    <a:gd name="T5" fmla="*/ 15 h 27"/>
                    <a:gd name="T6" fmla="*/ 17 w 46"/>
                    <a:gd name="T7" fmla="*/ 2 h 27"/>
                    <a:gd name="T8" fmla="*/ 21 w 46"/>
                    <a:gd name="T9" fmla="*/ 3 h 27"/>
                    <a:gd name="T10" fmla="*/ 25 w 46"/>
                    <a:gd name="T11" fmla="*/ 0 h 27"/>
                    <a:gd name="T12" fmla="*/ 25 w 46"/>
                    <a:gd name="T13" fmla="*/ 11 h 27"/>
                    <a:gd name="T14" fmla="*/ 33 w 46"/>
                    <a:gd name="T15" fmla="*/ 5 h 27"/>
                    <a:gd name="T16" fmla="*/ 43 w 46"/>
                    <a:gd name="T17" fmla="*/ 11 h 27"/>
                    <a:gd name="T18" fmla="*/ 46 w 46"/>
                    <a:gd name="T19" fmla="*/ 16 h 27"/>
                    <a:gd name="T20" fmla="*/ 41 w 46"/>
                    <a:gd name="T21" fmla="*/ 20 h 27"/>
                    <a:gd name="T22" fmla="*/ 33 w 46"/>
                    <a:gd name="T23" fmla="*/ 20 h 27"/>
                    <a:gd name="T24" fmla="*/ 15 w 46"/>
                    <a:gd name="T25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" h="27">
                      <a:moveTo>
                        <a:pt x="15" y="21"/>
                      </a:moveTo>
                      <a:cubicBezTo>
                        <a:pt x="12" y="21"/>
                        <a:pt x="2" y="27"/>
                        <a:pt x="1" y="24"/>
                      </a:cubicBezTo>
                      <a:cubicBezTo>
                        <a:pt x="0" y="21"/>
                        <a:pt x="5" y="18"/>
                        <a:pt x="7" y="15"/>
                      </a:cubicBezTo>
                      <a:cubicBezTo>
                        <a:pt x="9" y="13"/>
                        <a:pt x="14" y="2"/>
                        <a:pt x="17" y="2"/>
                      </a:cubicBezTo>
                      <a:cubicBezTo>
                        <a:pt x="20" y="1"/>
                        <a:pt x="18" y="3"/>
                        <a:pt x="21" y="3"/>
                      </a:cubicBezTo>
                      <a:cubicBezTo>
                        <a:pt x="24" y="3"/>
                        <a:pt x="23" y="0"/>
                        <a:pt x="25" y="0"/>
                      </a:cubicBezTo>
                      <a:cubicBezTo>
                        <a:pt x="26" y="0"/>
                        <a:pt x="22" y="11"/>
                        <a:pt x="25" y="11"/>
                      </a:cubicBezTo>
                      <a:cubicBezTo>
                        <a:pt x="28" y="11"/>
                        <a:pt x="32" y="4"/>
                        <a:pt x="33" y="5"/>
                      </a:cubicBezTo>
                      <a:cubicBezTo>
                        <a:pt x="35" y="5"/>
                        <a:pt x="42" y="11"/>
                        <a:pt x="43" y="11"/>
                      </a:cubicBezTo>
                      <a:cubicBezTo>
                        <a:pt x="44" y="11"/>
                        <a:pt x="46" y="14"/>
                        <a:pt x="46" y="16"/>
                      </a:cubicBezTo>
                      <a:cubicBezTo>
                        <a:pt x="46" y="17"/>
                        <a:pt x="44" y="20"/>
                        <a:pt x="41" y="20"/>
                      </a:cubicBezTo>
                      <a:cubicBezTo>
                        <a:pt x="39" y="20"/>
                        <a:pt x="35" y="20"/>
                        <a:pt x="33" y="20"/>
                      </a:cubicBezTo>
                      <a:cubicBezTo>
                        <a:pt x="30" y="20"/>
                        <a:pt x="18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2" name="Freeform 113"/>
                <p:cNvSpPr>
                  <a:spLocks/>
                </p:cNvSpPr>
                <p:nvPr/>
              </p:nvSpPr>
              <p:spPr bwMode="auto">
                <a:xfrm>
                  <a:off x="4167" y="933"/>
                  <a:ext cx="99" cy="46"/>
                </a:xfrm>
                <a:custGeom>
                  <a:avLst/>
                  <a:gdLst>
                    <a:gd name="T0" fmla="*/ 1 w 49"/>
                    <a:gd name="T1" fmla="*/ 9 h 23"/>
                    <a:gd name="T2" fmla="*/ 10 w 49"/>
                    <a:gd name="T3" fmla="*/ 4 h 23"/>
                    <a:gd name="T4" fmla="*/ 24 w 49"/>
                    <a:gd name="T5" fmla="*/ 1 h 23"/>
                    <a:gd name="T6" fmla="*/ 32 w 49"/>
                    <a:gd name="T7" fmla="*/ 1 h 23"/>
                    <a:gd name="T8" fmla="*/ 28 w 49"/>
                    <a:gd name="T9" fmla="*/ 6 h 23"/>
                    <a:gd name="T10" fmla="*/ 36 w 49"/>
                    <a:gd name="T11" fmla="*/ 6 h 23"/>
                    <a:gd name="T12" fmla="*/ 40 w 49"/>
                    <a:gd name="T13" fmla="*/ 2 h 23"/>
                    <a:gd name="T14" fmla="*/ 49 w 49"/>
                    <a:gd name="T15" fmla="*/ 5 h 23"/>
                    <a:gd name="T16" fmla="*/ 46 w 49"/>
                    <a:gd name="T17" fmla="*/ 14 h 23"/>
                    <a:gd name="T18" fmla="*/ 48 w 49"/>
                    <a:gd name="T19" fmla="*/ 19 h 23"/>
                    <a:gd name="T20" fmla="*/ 45 w 49"/>
                    <a:gd name="T21" fmla="*/ 21 h 23"/>
                    <a:gd name="T22" fmla="*/ 30 w 49"/>
                    <a:gd name="T23" fmla="*/ 21 h 23"/>
                    <a:gd name="T24" fmla="*/ 24 w 49"/>
                    <a:gd name="T25" fmla="*/ 19 h 23"/>
                    <a:gd name="T26" fmla="*/ 9 w 49"/>
                    <a:gd name="T27" fmla="*/ 18 h 23"/>
                    <a:gd name="T28" fmla="*/ 6 w 49"/>
                    <a:gd name="T29" fmla="*/ 12 h 23"/>
                    <a:gd name="T30" fmla="*/ 1 w 49"/>
                    <a:gd name="T31" fmla="*/ 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9" h="23">
                      <a:moveTo>
                        <a:pt x="1" y="9"/>
                      </a:moveTo>
                      <a:cubicBezTo>
                        <a:pt x="2" y="7"/>
                        <a:pt x="7" y="4"/>
                        <a:pt x="10" y="4"/>
                      </a:cubicBezTo>
                      <a:cubicBezTo>
                        <a:pt x="12" y="3"/>
                        <a:pt x="20" y="1"/>
                        <a:pt x="24" y="1"/>
                      </a:cubicBezTo>
                      <a:cubicBezTo>
                        <a:pt x="27" y="1"/>
                        <a:pt x="32" y="0"/>
                        <a:pt x="32" y="1"/>
                      </a:cubicBezTo>
                      <a:cubicBezTo>
                        <a:pt x="32" y="3"/>
                        <a:pt x="28" y="5"/>
                        <a:pt x="28" y="6"/>
                      </a:cubicBezTo>
                      <a:cubicBezTo>
                        <a:pt x="30" y="7"/>
                        <a:pt x="34" y="7"/>
                        <a:pt x="36" y="6"/>
                      </a:cubicBezTo>
                      <a:cubicBezTo>
                        <a:pt x="38" y="5"/>
                        <a:pt x="38" y="2"/>
                        <a:pt x="40" y="2"/>
                      </a:cubicBezTo>
                      <a:cubicBezTo>
                        <a:pt x="42" y="2"/>
                        <a:pt x="49" y="3"/>
                        <a:pt x="49" y="5"/>
                      </a:cubicBezTo>
                      <a:cubicBezTo>
                        <a:pt x="49" y="7"/>
                        <a:pt x="46" y="12"/>
                        <a:pt x="46" y="14"/>
                      </a:cubicBezTo>
                      <a:cubicBezTo>
                        <a:pt x="47" y="15"/>
                        <a:pt x="48" y="18"/>
                        <a:pt x="48" y="19"/>
                      </a:cubicBezTo>
                      <a:cubicBezTo>
                        <a:pt x="48" y="20"/>
                        <a:pt x="45" y="21"/>
                        <a:pt x="45" y="21"/>
                      </a:cubicBezTo>
                      <a:cubicBezTo>
                        <a:pt x="43" y="21"/>
                        <a:pt x="34" y="23"/>
                        <a:pt x="30" y="21"/>
                      </a:cubicBezTo>
                      <a:cubicBezTo>
                        <a:pt x="27" y="20"/>
                        <a:pt x="26" y="19"/>
                        <a:pt x="24" y="19"/>
                      </a:cubicBezTo>
                      <a:cubicBezTo>
                        <a:pt x="22" y="19"/>
                        <a:pt x="12" y="19"/>
                        <a:pt x="9" y="18"/>
                      </a:cubicBezTo>
                      <a:cubicBezTo>
                        <a:pt x="7" y="16"/>
                        <a:pt x="6" y="13"/>
                        <a:pt x="6" y="12"/>
                      </a:cubicBezTo>
                      <a:cubicBezTo>
                        <a:pt x="6" y="11"/>
                        <a:pt x="0" y="10"/>
                        <a:pt x="1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3" name="Freeform 114"/>
                <p:cNvSpPr>
                  <a:spLocks/>
                </p:cNvSpPr>
                <p:nvPr/>
              </p:nvSpPr>
              <p:spPr bwMode="auto">
                <a:xfrm>
                  <a:off x="4131" y="892"/>
                  <a:ext cx="105" cy="57"/>
                </a:xfrm>
                <a:custGeom>
                  <a:avLst/>
                  <a:gdLst>
                    <a:gd name="T0" fmla="*/ 2 w 52"/>
                    <a:gd name="T1" fmla="*/ 27 h 28"/>
                    <a:gd name="T2" fmla="*/ 0 w 52"/>
                    <a:gd name="T3" fmla="*/ 22 h 28"/>
                    <a:gd name="T4" fmla="*/ 4 w 52"/>
                    <a:gd name="T5" fmla="*/ 21 h 28"/>
                    <a:gd name="T6" fmla="*/ 12 w 52"/>
                    <a:gd name="T7" fmla="*/ 20 h 28"/>
                    <a:gd name="T8" fmla="*/ 8 w 52"/>
                    <a:gd name="T9" fmla="*/ 15 h 28"/>
                    <a:gd name="T10" fmla="*/ 14 w 52"/>
                    <a:gd name="T11" fmla="*/ 11 h 28"/>
                    <a:gd name="T12" fmla="*/ 14 w 52"/>
                    <a:gd name="T13" fmla="*/ 6 h 28"/>
                    <a:gd name="T14" fmla="*/ 23 w 52"/>
                    <a:gd name="T15" fmla="*/ 4 h 28"/>
                    <a:gd name="T16" fmla="*/ 31 w 52"/>
                    <a:gd name="T17" fmla="*/ 0 h 28"/>
                    <a:gd name="T18" fmla="*/ 35 w 52"/>
                    <a:gd name="T19" fmla="*/ 0 h 28"/>
                    <a:gd name="T20" fmla="*/ 42 w 52"/>
                    <a:gd name="T21" fmla="*/ 6 h 28"/>
                    <a:gd name="T22" fmla="*/ 51 w 52"/>
                    <a:gd name="T23" fmla="*/ 8 h 28"/>
                    <a:gd name="T24" fmla="*/ 52 w 52"/>
                    <a:gd name="T25" fmla="*/ 11 h 28"/>
                    <a:gd name="T26" fmla="*/ 46 w 52"/>
                    <a:gd name="T27" fmla="*/ 13 h 28"/>
                    <a:gd name="T28" fmla="*/ 46 w 52"/>
                    <a:gd name="T29" fmla="*/ 14 h 28"/>
                    <a:gd name="T30" fmla="*/ 38 w 52"/>
                    <a:gd name="T31" fmla="*/ 17 h 28"/>
                    <a:gd name="T32" fmla="*/ 24 w 52"/>
                    <a:gd name="T33" fmla="*/ 20 h 28"/>
                    <a:gd name="T34" fmla="*/ 18 w 52"/>
                    <a:gd name="T35" fmla="*/ 23 h 28"/>
                    <a:gd name="T36" fmla="*/ 12 w 52"/>
                    <a:gd name="T37" fmla="*/ 28 h 28"/>
                    <a:gd name="T38" fmla="*/ 2 w 52"/>
                    <a:gd name="T39" fmla="*/ 2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2" h="28">
                      <a:moveTo>
                        <a:pt x="2" y="27"/>
                      </a:moveTo>
                      <a:cubicBezTo>
                        <a:pt x="0" y="26"/>
                        <a:pt x="0" y="24"/>
                        <a:pt x="0" y="22"/>
                      </a:cubicBezTo>
                      <a:cubicBezTo>
                        <a:pt x="0" y="20"/>
                        <a:pt x="2" y="21"/>
                        <a:pt x="4" y="21"/>
                      </a:cubicBezTo>
                      <a:cubicBezTo>
                        <a:pt x="6" y="21"/>
                        <a:pt x="11" y="20"/>
                        <a:pt x="12" y="20"/>
                      </a:cubicBezTo>
                      <a:cubicBezTo>
                        <a:pt x="13" y="20"/>
                        <a:pt x="8" y="17"/>
                        <a:pt x="8" y="15"/>
                      </a:cubicBezTo>
                      <a:cubicBezTo>
                        <a:pt x="7" y="12"/>
                        <a:pt x="13" y="13"/>
                        <a:pt x="14" y="11"/>
                      </a:cubicBezTo>
                      <a:cubicBezTo>
                        <a:pt x="15" y="9"/>
                        <a:pt x="12" y="7"/>
                        <a:pt x="14" y="6"/>
                      </a:cubicBezTo>
                      <a:cubicBezTo>
                        <a:pt x="16" y="6"/>
                        <a:pt x="23" y="4"/>
                        <a:pt x="23" y="4"/>
                      </a:cubicBezTo>
                      <a:cubicBezTo>
                        <a:pt x="27" y="3"/>
                        <a:pt x="30" y="0"/>
                        <a:pt x="31" y="0"/>
                      </a:cubicBezTo>
                      <a:cubicBezTo>
                        <a:pt x="32" y="0"/>
                        <a:pt x="35" y="0"/>
                        <a:pt x="35" y="0"/>
                      </a:cubicBezTo>
                      <a:cubicBezTo>
                        <a:pt x="35" y="0"/>
                        <a:pt x="41" y="5"/>
                        <a:pt x="42" y="6"/>
                      </a:cubicBezTo>
                      <a:cubicBezTo>
                        <a:pt x="44" y="6"/>
                        <a:pt x="51" y="8"/>
                        <a:pt x="51" y="8"/>
                      </a:cubicBez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52" y="11"/>
                        <a:pt x="46" y="12"/>
                        <a:pt x="46" y="13"/>
                      </a:cubicBezTo>
                      <a:cubicBezTo>
                        <a:pt x="45" y="14"/>
                        <a:pt x="46" y="13"/>
                        <a:pt x="46" y="14"/>
                      </a:cubicBezTo>
                      <a:cubicBezTo>
                        <a:pt x="46" y="15"/>
                        <a:pt x="42" y="17"/>
                        <a:pt x="38" y="17"/>
                      </a:cubicBezTo>
                      <a:cubicBezTo>
                        <a:pt x="34" y="17"/>
                        <a:pt x="27" y="18"/>
                        <a:pt x="24" y="20"/>
                      </a:cubicBezTo>
                      <a:cubicBezTo>
                        <a:pt x="20" y="21"/>
                        <a:pt x="19" y="21"/>
                        <a:pt x="18" y="23"/>
                      </a:cubicBezTo>
                      <a:cubicBezTo>
                        <a:pt x="16" y="24"/>
                        <a:pt x="14" y="28"/>
                        <a:pt x="12" y="28"/>
                      </a:cubicBezTo>
                      <a:cubicBezTo>
                        <a:pt x="10" y="28"/>
                        <a:pt x="4" y="28"/>
                        <a:pt x="2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4" name="Freeform 115"/>
                <p:cNvSpPr>
                  <a:spLocks/>
                </p:cNvSpPr>
                <p:nvPr/>
              </p:nvSpPr>
              <p:spPr bwMode="auto">
                <a:xfrm>
                  <a:off x="3511" y="1036"/>
                  <a:ext cx="275" cy="198"/>
                </a:xfrm>
                <a:custGeom>
                  <a:avLst/>
                  <a:gdLst>
                    <a:gd name="T0" fmla="*/ 16 w 136"/>
                    <a:gd name="T1" fmla="*/ 88 h 98"/>
                    <a:gd name="T2" fmla="*/ 5 w 136"/>
                    <a:gd name="T3" fmla="*/ 85 h 98"/>
                    <a:gd name="T4" fmla="*/ 4 w 136"/>
                    <a:gd name="T5" fmla="*/ 76 h 98"/>
                    <a:gd name="T6" fmla="*/ 11 w 136"/>
                    <a:gd name="T7" fmla="*/ 73 h 98"/>
                    <a:gd name="T8" fmla="*/ 16 w 136"/>
                    <a:gd name="T9" fmla="*/ 60 h 98"/>
                    <a:gd name="T10" fmla="*/ 24 w 136"/>
                    <a:gd name="T11" fmla="*/ 56 h 98"/>
                    <a:gd name="T12" fmla="*/ 22 w 136"/>
                    <a:gd name="T13" fmla="*/ 50 h 98"/>
                    <a:gd name="T14" fmla="*/ 34 w 136"/>
                    <a:gd name="T15" fmla="*/ 40 h 98"/>
                    <a:gd name="T16" fmla="*/ 40 w 136"/>
                    <a:gd name="T17" fmla="*/ 36 h 98"/>
                    <a:gd name="T18" fmla="*/ 42 w 136"/>
                    <a:gd name="T19" fmla="*/ 27 h 98"/>
                    <a:gd name="T20" fmla="*/ 54 w 136"/>
                    <a:gd name="T21" fmla="*/ 22 h 98"/>
                    <a:gd name="T22" fmla="*/ 71 w 136"/>
                    <a:gd name="T23" fmla="*/ 15 h 98"/>
                    <a:gd name="T24" fmla="*/ 80 w 136"/>
                    <a:gd name="T25" fmla="*/ 11 h 98"/>
                    <a:gd name="T26" fmla="*/ 90 w 136"/>
                    <a:gd name="T27" fmla="*/ 12 h 98"/>
                    <a:gd name="T28" fmla="*/ 110 w 136"/>
                    <a:gd name="T29" fmla="*/ 8 h 98"/>
                    <a:gd name="T30" fmla="*/ 126 w 136"/>
                    <a:gd name="T31" fmla="*/ 0 h 98"/>
                    <a:gd name="T32" fmla="*/ 136 w 136"/>
                    <a:gd name="T33" fmla="*/ 5 h 98"/>
                    <a:gd name="T34" fmla="*/ 129 w 136"/>
                    <a:gd name="T35" fmla="*/ 14 h 98"/>
                    <a:gd name="T36" fmla="*/ 76 w 136"/>
                    <a:gd name="T37" fmla="*/ 29 h 98"/>
                    <a:gd name="T38" fmla="*/ 60 w 136"/>
                    <a:gd name="T39" fmla="*/ 41 h 98"/>
                    <a:gd name="T40" fmla="*/ 44 w 136"/>
                    <a:gd name="T41" fmla="*/ 54 h 98"/>
                    <a:gd name="T42" fmla="*/ 32 w 136"/>
                    <a:gd name="T43" fmla="*/ 70 h 98"/>
                    <a:gd name="T44" fmla="*/ 35 w 136"/>
                    <a:gd name="T45" fmla="*/ 83 h 98"/>
                    <a:gd name="T46" fmla="*/ 50 w 136"/>
                    <a:gd name="T47" fmla="*/ 95 h 98"/>
                    <a:gd name="T48" fmla="*/ 36 w 136"/>
                    <a:gd name="T49" fmla="*/ 96 h 98"/>
                    <a:gd name="T50" fmla="*/ 23 w 136"/>
                    <a:gd name="T51" fmla="*/ 95 h 98"/>
                    <a:gd name="T52" fmla="*/ 16 w 136"/>
                    <a:gd name="T53" fmla="*/ 8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6" h="98">
                      <a:moveTo>
                        <a:pt x="16" y="88"/>
                      </a:moveTo>
                      <a:cubicBezTo>
                        <a:pt x="14" y="85"/>
                        <a:pt x="7" y="87"/>
                        <a:pt x="5" y="85"/>
                      </a:cubicBezTo>
                      <a:cubicBezTo>
                        <a:pt x="3" y="83"/>
                        <a:pt x="0" y="78"/>
                        <a:pt x="4" y="76"/>
                      </a:cubicBezTo>
                      <a:cubicBezTo>
                        <a:pt x="7" y="74"/>
                        <a:pt x="11" y="73"/>
                        <a:pt x="11" y="73"/>
                      </a:cubicBezTo>
                      <a:cubicBezTo>
                        <a:pt x="11" y="73"/>
                        <a:pt x="14" y="63"/>
                        <a:pt x="16" y="60"/>
                      </a:cubicBezTo>
                      <a:cubicBezTo>
                        <a:pt x="18" y="58"/>
                        <a:pt x="24" y="58"/>
                        <a:pt x="24" y="56"/>
                      </a:cubicBezTo>
                      <a:cubicBezTo>
                        <a:pt x="26" y="55"/>
                        <a:pt x="22" y="52"/>
                        <a:pt x="22" y="50"/>
                      </a:cubicBezTo>
                      <a:cubicBezTo>
                        <a:pt x="23" y="48"/>
                        <a:pt x="32" y="41"/>
                        <a:pt x="34" y="40"/>
                      </a:cubicBezTo>
                      <a:cubicBezTo>
                        <a:pt x="35" y="38"/>
                        <a:pt x="40" y="38"/>
                        <a:pt x="40" y="36"/>
                      </a:cubicBezTo>
                      <a:cubicBezTo>
                        <a:pt x="42" y="34"/>
                        <a:pt x="40" y="29"/>
                        <a:pt x="42" y="27"/>
                      </a:cubicBezTo>
                      <a:cubicBezTo>
                        <a:pt x="44" y="26"/>
                        <a:pt x="52" y="23"/>
                        <a:pt x="54" y="22"/>
                      </a:cubicBezTo>
                      <a:cubicBezTo>
                        <a:pt x="56" y="20"/>
                        <a:pt x="71" y="15"/>
                        <a:pt x="71" y="15"/>
                      </a:cubicBezTo>
                      <a:cubicBezTo>
                        <a:pt x="71" y="15"/>
                        <a:pt x="79" y="11"/>
                        <a:pt x="80" y="11"/>
                      </a:cubicBezTo>
                      <a:cubicBezTo>
                        <a:pt x="82" y="11"/>
                        <a:pt x="86" y="12"/>
                        <a:pt x="90" y="12"/>
                      </a:cubicBezTo>
                      <a:cubicBezTo>
                        <a:pt x="93" y="12"/>
                        <a:pt x="108" y="10"/>
                        <a:pt x="110" y="8"/>
                      </a:cubicBezTo>
                      <a:cubicBezTo>
                        <a:pt x="114" y="6"/>
                        <a:pt x="120" y="0"/>
                        <a:pt x="126" y="0"/>
                      </a:cubicBezTo>
                      <a:cubicBezTo>
                        <a:pt x="132" y="0"/>
                        <a:pt x="136" y="1"/>
                        <a:pt x="136" y="5"/>
                      </a:cubicBezTo>
                      <a:cubicBezTo>
                        <a:pt x="135" y="8"/>
                        <a:pt x="132" y="14"/>
                        <a:pt x="129" y="14"/>
                      </a:cubicBezTo>
                      <a:cubicBezTo>
                        <a:pt x="126" y="14"/>
                        <a:pt x="82" y="26"/>
                        <a:pt x="76" y="29"/>
                      </a:cubicBezTo>
                      <a:cubicBezTo>
                        <a:pt x="69" y="32"/>
                        <a:pt x="63" y="40"/>
                        <a:pt x="60" y="41"/>
                      </a:cubicBezTo>
                      <a:cubicBezTo>
                        <a:pt x="56" y="43"/>
                        <a:pt x="48" y="50"/>
                        <a:pt x="44" y="54"/>
                      </a:cubicBezTo>
                      <a:cubicBezTo>
                        <a:pt x="41" y="58"/>
                        <a:pt x="32" y="65"/>
                        <a:pt x="32" y="70"/>
                      </a:cubicBezTo>
                      <a:cubicBezTo>
                        <a:pt x="32" y="76"/>
                        <a:pt x="32" y="80"/>
                        <a:pt x="35" y="83"/>
                      </a:cubicBezTo>
                      <a:cubicBezTo>
                        <a:pt x="38" y="87"/>
                        <a:pt x="52" y="93"/>
                        <a:pt x="50" y="95"/>
                      </a:cubicBezTo>
                      <a:cubicBezTo>
                        <a:pt x="48" y="97"/>
                        <a:pt x="40" y="98"/>
                        <a:pt x="36" y="96"/>
                      </a:cubicBezTo>
                      <a:cubicBezTo>
                        <a:pt x="30" y="95"/>
                        <a:pt x="23" y="95"/>
                        <a:pt x="23" y="95"/>
                      </a:cubicBezTo>
                      <a:cubicBezTo>
                        <a:pt x="18" y="93"/>
                        <a:pt x="18" y="90"/>
                        <a:pt x="16" y="8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5" name="Freeform 116"/>
                <p:cNvSpPr>
                  <a:spLocks/>
                </p:cNvSpPr>
                <p:nvPr/>
              </p:nvSpPr>
              <p:spPr bwMode="auto">
                <a:xfrm>
                  <a:off x="3460" y="1263"/>
                  <a:ext cx="39" cy="22"/>
                </a:xfrm>
                <a:custGeom>
                  <a:avLst/>
                  <a:gdLst>
                    <a:gd name="T0" fmla="*/ 9 w 19"/>
                    <a:gd name="T1" fmla="*/ 11 h 11"/>
                    <a:gd name="T2" fmla="*/ 1 w 19"/>
                    <a:gd name="T3" fmla="*/ 9 h 11"/>
                    <a:gd name="T4" fmla="*/ 6 w 19"/>
                    <a:gd name="T5" fmla="*/ 0 h 11"/>
                    <a:gd name="T6" fmla="*/ 15 w 19"/>
                    <a:gd name="T7" fmla="*/ 1 h 11"/>
                    <a:gd name="T8" fmla="*/ 18 w 19"/>
                    <a:gd name="T9" fmla="*/ 6 h 11"/>
                    <a:gd name="T10" fmla="*/ 9 w 19"/>
                    <a:gd name="T1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1">
                      <a:moveTo>
                        <a:pt x="9" y="11"/>
                      </a:moveTo>
                      <a:cubicBezTo>
                        <a:pt x="7" y="11"/>
                        <a:pt x="2" y="10"/>
                        <a:pt x="1" y="9"/>
                      </a:cubicBezTo>
                      <a:cubicBezTo>
                        <a:pt x="0" y="7"/>
                        <a:pt x="4" y="1"/>
                        <a:pt x="6" y="0"/>
                      </a:cubicBezTo>
                      <a:cubicBezTo>
                        <a:pt x="7" y="0"/>
                        <a:pt x="12" y="0"/>
                        <a:pt x="15" y="1"/>
                      </a:cubicBezTo>
                      <a:cubicBezTo>
                        <a:pt x="17" y="3"/>
                        <a:pt x="19" y="5"/>
                        <a:pt x="18" y="6"/>
                      </a:cubicBezTo>
                      <a:cubicBezTo>
                        <a:pt x="17" y="7"/>
                        <a:pt x="12" y="11"/>
                        <a:pt x="9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806" name="Freeform 117"/>
                <p:cNvSpPr>
                  <a:spLocks/>
                </p:cNvSpPr>
                <p:nvPr/>
              </p:nvSpPr>
              <p:spPr bwMode="auto">
                <a:xfrm>
                  <a:off x="3144" y="1016"/>
                  <a:ext cx="2519" cy="868"/>
                </a:xfrm>
                <a:custGeom>
                  <a:avLst/>
                  <a:gdLst>
                    <a:gd name="T0" fmla="*/ 22 w 1246"/>
                    <a:gd name="T1" fmla="*/ 240 h 431"/>
                    <a:gd name="T2" fmla="*/ 18 w 1246"/>
                    <a:gd name="T3" fmla="*/ 184 h 431"/>
                    <a:gd name="T4" fmla="*/ 21 w 1246"/>
                    <a:gd name="T5" fmla="*/ 125 h 431"/>
                    <a:gd name="T6" fmla="*/ 100 w 1246"/>
                    <a:gd name="T7" fmla="*/ 144 h 431"/>
                    <a:gd name="T8" fmla="*/ 35 w 1246"/>
                    <a:gd name="T9" fmla="*/ 154 h 431"/>
                    <a:gd name="T10" fmla="*/ 81 w 1246"/>
                    <a:gd name="T11" fmla="*/ 196 h 431"/>
                    <a:gd name="T12" fmla="*/ 95 w 1246"/>
                    <a:gd name="T13" fmla="*/ 175 h 431"/>
                    <a:gd name="T14" fmla="*/ 130 w 1246"/>
                    <a:gd name="T15" fmla="*/ 146 h 431"/>
                    <a:gd name="T16" fmla="*/ 146 w 1246"/>
                    <a:gd name="T17" fmla="*/ 159 h 431"/>
                    <a:gd name="T18" fmla="*/ 220 w 1246"/>
                    <a:gd name="T19" fmla="*/ 134 h 431"/>
                    <a:gd name="T20" fmla="*/ 241 w 1246"/>
                    <a:gd name="T21" fmla="*/ 111 h 431"/>
                    <a:gd name="T22" fmla="*/ 309 w 1246"/>
                    <a:gd name="T23" fmla="*/ 122 h 431"/>
                    <a:gd name="T24" fmla="*/ 347 w 1246"/>
                    <a:gd name="T25" fmla="*/ 79 h 431"/>
                    <a:gd name="T26" fmla="*/ 348 w 1246"/>
                    <a:gd name="T27" fmla="*/ 142 h 431"/>
                    <a:gd name="T28" fmla="*/ 356 w 1246"/>
                    <a:gd name="T29" fmla="*/ 151 h 431"/>
                    <a:gd name="T30" fmla="*/ 390 w 1246"/>
                    <a:gd name="T31" fmla="*/ 148 h 431"/>
                    <a:gd name="T32" fmla="*/ 356 w 1246"/>
                    <a:gd name="T33" fmla="*/ 114 h 431"/>
                    <a:gd name="T34" fmla="*/ 368 w 1246"/>
                    <a:gd name="T35" fmla="*/ 92 h 431"/>
                    <a:gd name="T36" fmla="*/ 378 w 1246"/>
                    <a:gd name="T37" fmla="*/ 88 h 431"/>
                    <a:gd name="T38" fmla="*/ 414 w 1246"/>
                    <a:gd name="T39" fmla="*/ 92 h 431"/>
                    <a:gd name="T40" fmla="*/ 431 w 1246"/>
                    <a:gd name="T41" fmla="*/ 108 h 431"/>
                    <a:gd name="T42" fmla="*/ 455 w 1246"/>
                    <a:gd name="T43" fmla="*/ 60 h 431"/>
                    <a:gd name="T44" fmla="*/ 518 w 1246"/>
                    <a:gd name="T45" fmla="*/ 25 h 431"/>
                    <a:gd name="T46" fmla="*/ 589 w 1246"/>
                    <a:gd name="T47" fmla="*/ 0 h 431"/>
                    <a:gd name="T48" fmla="*/ 635 w 1246"/>
                    <a:gd name="T49" fmla="*/ 15 h 431"/>
                    <a:gd name="T50" fmla="*/ 608 w 1246"/>
                    <a:gd name="T51" fmla="*/ 63 h 431"/>
                    <a:gd name="T52" fmla="*/ 653 w 1246"/>
                    <a:gd name="T53" fmla="*/ 62 h 431"/>
                    <a:gd name="T54" fmla="*/ 733 w 1246"/>
                    <a:gd name="T55" fmla="*/ 66 h 431"/>
                    <a:gd name="T56" fmla="*/ 775 w 1246"/>
                    <a:gd name="T57" fmla="*/ 89 h 431"/>
                    <a:gd name="T58" fmla="*/ 827 w 1246"/>
                    <a:gd name="T59" fmla="*/ 93 h 431"/>
                    <a:gd name="T60" fmla="*/ 854 w 1246"/>
                    <a:gd name="T61" fmla="*/ 84 h 431"/>
                    <a:gd name="T62" fmla="*/ 931 w 1246"/>
                    <a:gd name="T63" fmla="*/ 84 h 431"/>
                    <a:gd name="T64" fmla="*/ 1012 w 1246"/>
                    <a:gd name="T65" fmla="*/ 119 h 431"/>
                    <a:gd name="T66" fmla="*/ 1086 w 1246"/>
                    <a:gd name="T67" fmla="*/ 128 h 431"/>
                    <a:gd name="T68" fmla="*/ 1175 w 1246"/>
                    <a:gd name="T69" fmla="*/ 133 h 431"/>
                    <a:gd name="T70" fmla="*/ 1234 w 1246"/>
                    <a:gd name="T71" fmla="*/ 174 h 431"/>
                    <a:gd name="T72" fmla="*/ 1183 w 1246"/>
                    <a:gd name="T73" fmla="*/ 176 h 431"/>
                    <a:gd name="T74" fmla="*/ 1139 w 1246"/>
                    <a:gd name="T75" fmla="*/ 187 h 431"/>
                    <a:gd name="T76" fmla="*/ 1109 w 1246"/>
                    <a:gd name="T77" fmla="*/ 228 h 431"/>
                    <a:gd name="T78" fmla="*/ 1038 w 1246"/>
                    <a:gd name="T79" fmla="*/ 250 h 431"/>
                    <a:gd name="T80" fmla="*/ 1031 w 1246"/>
                    <a:gd name="T81" fmla="*/ 284 h 431"/>
                    <a:gd name="T82" fmla="*/ 1000 w 1246"/>
                    <a:gd name="T83" fmla="*/ 329 h 431"/>
                    <a:gd name="T84" fmla="*/ 1029 w 1246"/>
                    <a:gd name="T85" fmla="*/ 237 h 431"/>
                    <a:gd name="T86" fmla="*/ 1017 w 1246"/>
                    <a:gd name="T87" fmla="*/ 232 h 431"/>
                    <a:gd name="T88" fmla="*/ 969 w 1246"/>
                    <a:gd name="T89" fmla="*/ 253 h 431"/>
                    <a:gd name="T90" fmla="*/ 865 w 1246"/>
                    <a:gd name="T91" fmla="*/ 265 h 431"/>
                    <a:gd name="T92" fmla="*/ 851 w 1246"/>
                    <a:gd name="T93" fmla="*/ 303 h 431"/>
                    <a:gd name="T94" fmla="*/ 819 w 1246"/>
                    <a:gd name="T95" fmla="*/ 412 h 431"/>
                    <a:gd name="T96" fmla="*/ 809 w 1246"/>
                    <a:gd name="T97" fmla="*/ 395 h 431"/>
                    <a:gd name="T98" fmla="*/ 753 w 1246"/>
                    <a:gd name="T99" fmla="*/ 318 h 431"/>
                    <a:gd name="T100" fmla="*/ 674 w 1246"/>
                    <a:gd name="T101" fmla="*/ 346 h 431"/>
                    <a:gd name="T102" fmla="*/ 547 w 1246"/>
                    <a:gd name="T103" fmla="*/ 325 h 431"/>
                    <a:gd name="T104" fmla="*/ 463 w 1246"/>
                    <a:gd name="T105" fmla="*/ 356 h 431"/>
                    <a:gd name="T106" fmla="*/ 381 w 1246"/>
                    <a:gd name="T107" fmla="*/ 310 h 431"/>
                    <a:gd name="T108" fmla="*/ 297 w 1246"/>
                    <a:gd name="T109" fmla="*/ 300 h 431"/>
                    <a:gd name="T110" fmla="*/ 246 w 1246"/>
                    <a:gd name="T111" fmla="*/ 341 h 431"/>
                    <a:gd name="T112" fmla="*/ 161 w 1246"/>
                    <a:gd name="T113" fmla="*/ 350 h 431"/>
                    <a:gd name="T114" fmla="*/ 159 w 1246"/>
                    <a:gd name="T115" fmla="*/ 389 h 431"/>
                    <a:gd name="T116" fmla="*/ 149 w 1246"/>
                    <a:gd name="T117" fmla="*/ 427 h 431"/>
                    <a:gd name="T118" fmla="*/ 86 w 1246"/>
                    <a:gd name="T119" fmla="*/ 403 h 431"/>
                    <a:gd name="T120" fmla="*/ 84 w 1246"/>
                    <a:gd name="T121" fmla="*/ 374 h 431"/>
                    <a:gd name="T122" fmla="*/ 50 w 1246"/>
                    <a:gd name="T123" fmla="*/ 323 h 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246" h="431">
                      <a:moveTo>
                        <a:pt x="16" y="286"/>
                      </a:moveTo>
                      <a:cubicBezTo>
                        <a:pt x="13" y="285"/>
                        <a:pt x="8" y="284"/>
                        <a:pt x="6" y="284"/>
                      </a:cubicBezTo>
                      <a:cubicBezTo>
                        <a:pt x="5" y="284"/>
                        <a:pt x="5" y="278"/>
                        <a:pt x="4" y="276"/>
                      </a:cubicBezTo>
                      <a:cubicBezTo>
                        <a:pt x="4" y="274"/>
                        <a:pt x="3" y="268"/>
                        <a:pt x="2" y="268"/>
                      </a:cubicBezTo>
                      <a:cubicBezTo>
                        <a:pt x="1" y="267"/>
                        <a:pt x="0" y="261"/>
                        <a:pt x="1" y="258"/>
                      </a:cubicBezTo>
                      <a:cubicBezTo>
                        <a:pt x="5" y="247"/>
                        <a:pt x="5" y="247"/>
                        <a:pt x="5" y="247"/>
                      </a:cubicBezTo>
                      <a:cubicBezTo>
                        <a:pt x="6" y="247"/>
                        <a:pt x="6" y="243"/>
                        <a:pt x="7" y="242"/>
                      </a:cubicBezTo>
                      <a:cubicBezTo>
                        <a:pt x="9" y="242"/>
                        <a:pt x="18" y="242"/>
                        <a:pt x="19" y="242"/>
                      </a:cubicBezTo>
                      <a:cubicBezTo>
                        <a:pt x="20" y="242"/>
                        <a:pt x="22" y="241"/>
                        <a:pt x="22" y="240"/>
                      </a:cubicBezTo>
                      <a:cubicBezTo>
                        <a:pt x="22" y="239"/>
                        <a:pt x="15" y="238"/>
                        <a:pt x="14" y="237"/>
                      </a:cubicBezTo>
                      <a:cubicBezTo>
                        <a:pt x="13" y="236"/>
                        <a:pt x="10" y="234"/>
                        <a:pt x="10" y="232"/>
                      </a:cubicBezTo>
                      <a:cubicBezTo>
                        <a:pt x="10" y="232"/>
                        <a:pt x="10" y="232"/>
                        <a:pt x="8" y="232"/>
                      </a:cubicBezTo>
                      <a:cubicBezTo>
                        <a:pt x="12" y="227"/>
                        <a:pt x="12" y="227"/>
                        <a:pt x="12" y="227"/>
                      </a:cubicBezTo>
                      <a:cubicBezTo>
                        <a:pt x="14" y="225"/>
                        <a:pt x="30" y="212"/>
                        <a:pt x="31" y="209"/>
                      </a:cubicBezTo>
                      <a:cubicBezTo>
                        <a:pt x="32" y="206"/>
                        <a:pt x="31" y="203"/>
                        <a:pt x="28" y="202"/>
                      </a:cubicBezTo>
                      <a:cubicBezTo>
                        <a:pt x="26" y="201"/>
                        <a:pt x="21" y="199"/>
                        <a:pt x="21" y="197"/>
                      </a:cubicBezTo>
                      <a:cubicBezTo>
                        <a:pt x="20" y="196"/>
                        <a:pt x="25" y="192"/>
                        <a:pt x="24" y="190"/>
                      </a:cubicBezTo>
                      <a:cubicBezTo>
                        <a:pt x="23" y="188"/>
                        <a:pt x="18" y="187"/>
                        <a:pt x="18" y="184"/>
                      </a:cubicBezTo>
                      <a:cubicBezTo>
                        <a:pt x="19" y="180"/>
                        <a:pt x="20" y="177"/>
                        <a:pt x="20" y="174"/>
                      </a:cubicBezTo>
                      <a:cubicBezTo>
                        <a:pt x="20" y="172"/>
                        <a:pt x="20" y="168"/>
                        <a:pt x="19" y="166"/>
                      </a:cubicBezTo>
                      <a:cubicBezTo>
                        <a:pt x="18" y="163"/>
                        <a:pt x="13" y="160"/>
                        <a:pt x="14" y="157"/>
                      </a:cubicBezTo>
                      <a:cubicBezTo>
                        <a:pt x="14" y="154"/>
                        <a:pt x="20" y="150"/>
                        <a:pt x="20" y="147"/>
                      </a:cubicBezTo>
                      <a:cubicBezTo>
                        <a:pt x="20" y="145"/>
                        <a:pt x="13" y="143"/>
                        <a:pt x="11" y="141"/>
                      </a:cubicBezTo>
                      <a:cubicBezTo>
                        <a:pt x="10" y="139"/>
                        <a:pt x="10" y="136"/>
                        <a:pt x="10" y="136"/>
                      </a:cubicBezTo>
                      <a:cubicBezTo>
                        <a:pt x="12" y="131"/>
                        <a:pt x="12" y="131"/>
                        <a:pt x="12" y="131"/>
                      </a:cubicBezTo>
                      <a:cubicBezTo>
                        <a:pt x="14" y="132"/>
                        <a:pt x="16" y="132"/>
                        <a:pt x="16" y="130"/>
                      </a:cubicBezTo>
                      <a:cubicBezTo>
                        <a:pt x="16" y="124"/>
                        <a:pt x="19" y="127"/>
                        <a:pt x="21" y="125"/>
                      </a:cubicBezTo>
                      <a:cubicBezTo>
                        <a:pt x="22" y="123"/>
                        <a:pt x="23" y="119"/>
                        <a:pt x="23" y="119"/>
                      </a:cubicBezTo>
                      <a:cubicBezTo>
                        <a:pt x="26" y="120"/>
                        <a:pt x="34" y="122"/>
                        <a:pt x="35" y="122"/>
                      </a:cubicBezTo>
                      <a:cubicBezTo>
                        <a:pt x="36" y="122"/>
                        <a:pt x="35" y="118"/>
                        <a:pt x="38" y="119"/>
                      </a:cubicBezTo>
                      <a:cubicBezTo>
                        <a:pt x="41" y="119"/>
                        <a:pt x="45" y="119"/>
                        <a:pt x="45" y="120"/>
                      </a:cubicBezTo>
                      <a:cubicBezTo>
                        <a:pt x="45" y="121"/>
                        <a:pt x="41" y="122"/>
                        <a:pt x="41" y="124"/>
                      </a:cubicBezTo>
                      <a:cubicBezTo>
                        <a:pt x="41" y="125"/>
                        <a:pt x="46" y="125"/>
                        <a:pt x="50" y="125"/>
                      </a:cubicBezTo>
                      <a:cubicBezTo>
                        <a:pt x="54" y="126"/>
                        <a:pt x="61" y="126"/>
                        <a:pt x="64" y="127"/>
                      </a:cubicBezTo>
                      <a:cubicBezTo>
                        <a:pt x="68" y="128"/>
                        <a:pt x="80" y="133"/>
                        <a:pt x="83" y="136"/>
                      </a:cubicBezTo>
                      <a:cubicBezTo>
                        <a:pt x="86" y="138"/>
                        <a:pt x="98" y="144"/>
                        <a:pt x="100" y="144"/>
                      </a:cubicBezTo>
                      <a:cubicBezTo>
                        <a:pt x="102" y="144"/>
                        <a:pt x="105" y="145"/>
                        <a:pt x="105" y="146"/>
                      </a:cubicBezTo>
                      <a:cubicBezTo>
                        <a:pt x="106" y="147"/>
                        <a:pt x="105" y="151"/>
                        <a:pt x="106" y="152"/>
                      </a:cubicBezTo>
                      <a:cubicBezTo>
                        <a:pt x="107" y="154"/>
                        <a:pt x="108" y="157"/>
                        <a:pt x="105" y="159"/>
                      </a:cubicBezTo>
                      <a:cubicBezTo>
                        <a:pt x="103" y="160"/>
                        <a:pt x="100" y="165"/>
                        <a:pt x="93" y="166"/>
                      </a:cubicBezTo>
                      <a:cubicBezTo>
                        <a:pt x="79" y="169"/>
                        <a:pt x="75" y="165"/>
                        <a:pt x="73" y="164"/>
                      </a:cubicBezTo>
                      <a:cubicBezTo>
                        <a:pt x="70" y="164"/>
                        <a:pt x="64" y="163"/>
                        <a:pt x="61" y="162"/>
                      </a:cubicBezTo>
                      <a:cubicBezTo>
                        <a:pt x="58" y="160"/>
                        <a:pt x="52" y="158"/>
                        <a:pt x="49" y="157"/>
                      </a:cubicBezTo>
                      <a:cubicBezTo>
                        <a:pt x="46" y="156"/>
                        <a:pt x="44" y="155"/>
                        <a:pt x="42" y="154"/>
                      </a:cubicBezTo>
                      <a:cubicBezTo>
                        <a:pt x="39" y="153"/>
                        <a:pt x="36" y="153"/>
                        <a:pt x="35" y="154"/>
                      </a:cubicBezTo>
                      <a:cubicBezTo>
                        <a:pt x="34" y="154"/>
                        <a:pt x="38" y="157"/>
                        <a:pt x="39" y="159"/>
                      </a:cubicBezTo>
                      <a:cubicBezTo>
                        <a:pt x="41" y="160"/>
                        <a:pt x="46" y="164"/>
                        <a:pt x="50" y="166"/>
                      </a:cubicBezTo>
                      <a:cubicBezTo>
                        <a:pt x="53" y="168"/>
                        <a:pt x="57" y="169"/>
                        <a:pt x="57" y="171"/>
                      </a:cubicBezTo>
                      <a:cubicBezTo>
                        <a:pt x="56" y="173"/>
                        <a:pt x="53" y="176"/>
                        <a:pt x="54" y="177"/>
                      </a:cubicBezTo>
                      <a:cubicBezTo>
                        <a:pt x="55" y="178"/>
                        <a:pt x="58" y="182"/>
                        <a:pt x="58" y="183"/>
                      </a:cubicBezTo>
                      <a:cubicBezTo>
                        <a:pt x="58" y="185"/>
                        <a:pt x="58" y="187"/>
                        <a:pt x="59" y="188"/>
                      </a:cubicBezTo>
                      <a:cubicBezTo>
                        <a:pt x="61" y="190"/>
                        <a:pt x="66" y="189"/>
                        <a:pt x="66" y="190"/>
                      </a:cubicBezTo>
                      <a:cubicBezTo>
                        <a:pt x="67" y="192"/>
                        <a:pt x="69" y="194"/>
                        <a:pt x="72" y="195"/>
                      </a:cubicBezTo>
                      <a:cubicBezTo>
                        <a:pt x="74" y="196"/>
                        <a:pt x="80" y="197"/>
                        <a:pt x="81" y="196"/>
                      </a:cubicBezTo>
                      <a:cubicBezTo>
                        <a:pt x="82" y="195"/>
                        <a:pt x="83" y="191"/>
                        <a:pt x="81" y="189"/>
                      </a:cubicBezTo>
                      <a:cubicBezTo>
                        <a:pt x="79" y="187"/>
                        <a:pt x="76" y="188"/>
                        <a:pt x="74" y="187"/>
                      </a:cubicBezTo>
                      <a:cubicBezTo>
                        <a:pt x="73" y="186"/>
                        <a:pt x="70" y="184"/>
                        <a:pt x="70" y="183"/>
                      </a:cubicBezTo>
                      <a:cubicBezTo>
                        <a:pt x="70" y="182"/>
                        <a:pt x="72" y="179"/>
                        <a:pt x="73" y="179"/>
                      </a:cubicBezTo>
                      <a:cubicBezTo>
                        <a:pt x="74" y="179"/>
                        <a:pt x="78" y="179"/>
                        <a:pt x="79" y="181"/>
                      </a:cubicBezTo>
                      <a:cubicBezTo>
                        <a:pt x="80" y="182"/>
                        <a:pt x="92" y="187"/>
                        <a:pt x="94" y="187"/>
                      </a:cubicBezTo>
                      <a:cubicBezTo>
                        <a:pt x="95" y="187"/>
                        <a:pt x="99" y="186"/>
                        <a:pt x="100" y="185"/>
                      </a:cubicBezTo>
                      <a:cubicBezTo>
                        <a:pt x="102" y="183"/>
                        <a:pt x="100" y="182"/>
                        <a:pt x="99" y="180"/>
                      </a:cubicBezTo>
                      <a:cubicBezTo>
                        <a:pt x="97" y="178"/>
                        <a:pt x="95" y="177"/>
                        <a:pt x="95" y="175"/>
                      </a:cubicBezTo>
                      <a:cubicBezTo>
                        <a:pt x="95" y="174"/>
                        <a:pt x="98" y="172"/>
                        <a:pt x="98" y="172"/>
                      </a:cubicBezTo>
                      <a:cubicBezTo>
                        <a:pt x="98" y="172"/>
                        <a:pt x="103" y="170"/>
                        <a:pt x="105" y="169"/>
                      </a:cubicBezTo>
                      <a:cubicBezTo>
                        <a:pt x="106" y="168"/>
                        <a:pt x="114" y="162"/>
                        <a:pt x="115" y="162"/>
                      </a:cubicBezTo>
                      <a:cubicBezTo>
                        <a:pt x="116" y="162"/>
                        <a:pt x="120" y="162"/>
                        <a:pt x="121" y="164"/>
                      </a:cubicBezTo>
                      <a:cubicBezTo>
                        <a:pt x="123" y="165"/>
                        <a:pt x="126" y="169"/>
                        <a:pt x="128" y="169"/>
                      </a:cubicBezTo>
                      <a:cubicBezTo>
                        <a:pt x="131" y="168"/>
                        <a:pt x="131" y="162"/>
                        <a:pt x="132" y="160"/>
                      </a:cubicBezTo>
                      <a:cubicBezTo>
                        <a:pt x="132" y="158"/>
                        <a:pt x="132" y="155"/>
                        <a:pt x="130" y="155"/>
                      </a:cubicBezTo>
                      <a:cubicBezTo>
                        <a:pt x="128" y="154"/>
                        <a:pt x="126" y="154"/>
                        <a:pt x="126" y="152"/>
                      </a:cubicBezTo>
                      <a:cubicBezTo>
                        <a:pt x="126" y="151"/>
                        <a:pt x="130" y="148"/>
                        <a:pt x="130" y="146"/>
                      </a:cubicBezTo>
                      <a:cubicBezTo>
                        <a:pt x="130" y="143"/>
                        <a:pt x="129" y="139"/>
                        <a:pt x="127" y="138"/>
                      </a:cubicBezTo>
                      <a:cubicBezTo>
                        <a:pt x="125" y="137"/>
                        <a:pt x="122" y="135"/>
                        <a:pt x="123" y="134"/>
                      </a:cubicBezTo>
                      <a:cubicBezTo>
                        <a:pt x="123" y="133"/>
                        <a:pt x="128" y="135"/>
                        <a:pt x="130" y="135"/>
                      </a:cubicBezTo>
                      <a:cubicBezTo>
                        <a:pt x="131" y="135"/>
                        <a:pt x="141" y="135"/>
                        <a:pt x="142" y="136"/>
                      </a:cubicBezTo>
                      <a:cubicBezTo>
                        <a:pt x="144" y="137"/>
                        <a:pt x="150" y="144"/>
                        <a:pt x="149" y="145"/>
                      </a:cubicBezTo>
                      <a:cubicBezTo>
                        <a:pt x="148" y="146"/>
                        <a:pt x="141" y="146"/>
                        <a:pt x="139" y="146"/>
                      </a:cubicBezTo>
                      <a:cubicBezTo>
                        <a:pt x="137" y="146"/>
                        <a:pt x="135" y="149"/>
                        <a:pt x="135" y="151"/>
                      </a:cubicBezTo>
                      <a:cubicBezTo>
                        <a:pt x="135" y="153"/>
                        <a:pt x="139" y="153"/>
                        <a:pt x="140" y="154"/>
                      </a:cubicBezTo>
                      <a:cubicBezTo>
                        <a:pt x="141" y="156"/>
                        <a:pt x="142" y="159"/>
                        <a:pt x="146" y="159"/>
                      </a:cubicBezTo>
                      <a:cubicBezTo>
                        <a:pt x="149" y="159"/>
                        <a:pt x="155" y="159"/>
                        <a:pt x="156" y="157"/>
                      </a:cubicBezTo>
                      <a:cubicBezTo>
                        <a:pt x="157" y="155"/>
                        <a:pt x="156" y="147"/>
                        <a:pt x="158" y="147"/>
                      </a:cubicBezTo>
                      <a:cubicBezTo>
                        <a:pt x="160" y="147"/>
                        <a:pt x="167" y="146"/>
                        <a:pt x="170" y="144"/>
                      </a:cubicBezTo>
                      <a:cubicBezTo>
                        <a:pt x="173" y="143"/>
                        <a:pt x="180" y="137"/>
                        <a:pt x="182" y="137"/>
                      </a:cubicBezTo>
                      <a:cubicBezTo>
                        <a:pt x="184" y="137"/>
                        <a:pt x="188" y="135"/>
                        <a:pt x="191" y="134"/>
                      </a:cubicBezTo>
                      <a:cubicBezTo>
                        <a:pt x="195" y="134"/>
                        <a:pt x="206" y="129"/>
                        <a:pt x="208" y="129"/>
                      </a:cubicBezTo>
                      <a:cubicBezTo>
                        <a:pt x="210" y="128"/>
                        <a:pt x="204" y="136"/>
                        <a:pt x="204" y="137"/>
                      </a:cubicBezTo>
                      <a:cubicBezTo>
                        <a:pt x="204" y="139"/>
                        <a:pt x="207" y="140"/>
                        <a:pt x="210" y="140"/>
                      </a:cubicBezTo>
                      <a:cubicBezTo>
                        <a:pt x="213" y="139"/>
                        <a:pt x="218" y="134"/>
                        <a:pt x="220" y="134"/>
                      </a:cubicBezTo>
                      <a:cubicBezTo>
                        <a:pt x="222" y="134"/>
                        <a:pt x="224" y="136"/>
                        <a:pt x="227" y="136"/>
                      </a:cubicBezTo>
                      <a:cubicBezTo>
                        <a:pt x="229" y="135"/>
                        <a:pt x="235" y="132"/>
                        <a:pt x="238" y="131"/>
                      </a:cubicBezTo>
                      <a:cubicBezTo>
                        <a:pt x="241" y="130"/>
                        <a:pt x="243" y="130"/>
                        <a:pt x="244" y="132"/>
                      </a:cubicBezTo>
                      <a:cubicBezTo>
                        <a:pt x="245" y="133"/>
                        <a:pt x="241" y="138"/>
                        <a:pt x="244" y="138"/>
                      </a:cubicBezTo>
                      <a:cubicBezTo>
                        <a:pt x="248" y="138"/>
                        <a:pt x="250" y="137"/>
                        <a:pt x="250" y="137"/>
                      </a:cubicBezTo>
                      <a:cubicBezTo>
                        <a:pt x="251" y="136"/>
                        <a:pt x="258" y="132"/>
                        <a:pt x="256" y="129"/>
                      </a:cubicBezTo>
                      <a:cubicBezTo>
                        <a:pt x="254" y="127"/>
                        <a:pt x="253" y="124"/>
                        <a:pt x="252" y="122"/>
                      </a:cubicBezTo>
                      <a:cubicBezTo>
                        <a:pt x="250" y="120"/>
                        <a:pt x="241" y="117"/>
                        <a:pt x="240" y="115"/>
                      </a:cubicBezTo>
                      <a:cubicBezTo>
                        <a:pt x="239" y="114"/>
                        <a:pt x="239" y="112"/>
                        <a:pt x="241" y="111"/>
                      </a:cubicBezTo>
                      <a:cubicBezTo>
                        <a:pt x="243" y="110"/>
                        <a:pt x="245" y="111"/>
                        <a:pt x="247" y="113"/>
                      </a:cubicBezTo>
                      <a:cubicBezTo>
                        <a:pt x="249" y="114"/>
                        <a:pt x="256" y="118"/>
                        <a:pt x="257" y="118"/>
                      </a:cubicBezTo>
                      <a:cubicBezTo>
                        <a:pt x="264" y="119"/>
                        <a:pt x="272" y="118"/>
                        <a:pt x="276" y="119"/>
                      </a:cubicBezTo>
                      <a:cubicBezTo>
                        <a:pt x="280" y="121"/>
                        <a:pt x="290" y="126"/>
                        <a:pt x="291" y="126"/>
                      </a:cubicBezTo>
                      <a:cubicBezTo>
                        <a:pt x="292" y="127"/>
                        <a:pt x="307" y="134"/>
                        <a:pt x="308" y="135"/>
                      </a:cubicBezTo>
                      <a:cubicBezTo>
                        <a:pt x="309" y="136"/>
                        <a:pt x="311" y="141"/>
                        <a:pt x="313" y="141"/>
                      </a:cubicBezTo>
                      <a:cubicBezTo>
                        <a:pt x="316" y="141"/>
                        <a:pt x="318" y="133"/>
                        <a:pt x="319" y="131"/>
                      </a:cubicBezTo>
                      <a:cubicBezTo>
                        <a:pt x="320" y="129"/>
                        <a:pt x="314" y="129"/>
                        <a:pt x="313" y="127"/>
                      </a:cubicBezTo>
                      <a:cubicBezTo>
                        <a:pt x="313" y="125"/>
                        <a:pt x="310" y="122"/>
                        <a:pt x="309" y="122"/>
                      </a:cubicBezTo>
                      <a:cubicBezTo>
                        <a:pt x="308" y="121"/>
                        <a:pt x="303" y="121"/>
                        <a:pt x="302" y="121"/>
                      </a:cubicBezTo>
                      <a:cubicBezTo>
                        <a:pt x="302" y="120"/>
                        <a:pt x="303" y="117"/>
                        <a:pt x="303" y="116"/>
                      </a:cubicBezTo>
                      <a:cubicBezTo>
                        <a:pt x="303" y="114"/>
                        <a:pt x="308" y="106"/>
                        <a:pt x="307" y="105"/>
                      </a:cubicBezTo>
                      <a:cubicBezTo>
                        <a:pt x="305" y="104"/>
                        <a:pt x="300" y="107"/>
                        <a:pt x="299" y="104"/>
                      </a:cubicBezTo>
                      <a:cubicBezTo>
                        <a:pt x="299" y="101"/>
                        <a:pt x="301" y="98"/>
                        <a:pt x="303" y="98"/>
                      </a:cubicBezTo>
                      <a:cubicBezTo>
                        <a:pt x="304" y="97"/>
                        <a:pt x="312" y="95"/>
                        <a:pt x="313" y="93"/>
                      </a:cubicBezTo>
                      <a:cubicBezTo>
                        <a:pt x="313" y="91"/>
                        <a:pt x="319" y="75"/>
                        <a:pt x="321" y="74"/>
                      </a:cubicBezTo>
                      <a:cubicBezTo>
                        <a:pt x="322" y="74"/>
                        <a:pt x="334" y="76"/>
                        <a:pt x="336" y="76"/>
                      </a:cubicBezTo>
                      <a:cubicBezTo>
                        <a:pt x="339" y="76"/>
                        <a:pt x="347" y="78"/>
                        <a:pt x="347" y="79"/>
                      </a:cubicBezTo>
                      <a:cubicBezTo>
                        <a:pt x="348" y="81"/>
                        <a:pt x="348" y="84"/>
                        <a:pt x="346" y="86"/>
                      </a:cubicBezTo>
                      <a:cubicBezTo>
                        <a:pt x="345" y="88"/>
                        <a:pt x="340" y="93"/>
                        <a:pt x="340" y="95"/>
                      </a:cubicBezTo>
                      <a:cubicBezTo>
                        <a:pt x="340" y="97"/>
                        <a:pt x="346" y="99"/>
                        <a:pt x="346" y="102"/>
                      </a:cubicBezTo>
                      <a:cubicBezTo>
                        <a:pt x="347" y="104"/>
                        <a:pt x="347" y="110"/>
                        <a:pt x="346" y="111"/>
                      </a:cubicBezTo>
                      <a:cubicBezTo>
                        <a:pt x="345" y="113"/>
                        <a:pt x="343" y="112"/>
                        <a:pt x="344" y="115"/>
                      </a:cubicBezTo>
                      <a:cubicBezTo>
                        <a:pt x="345" y="117"/>
                        <a:pt x="346" y="119"/>
                        <a:pt x="346" y="121"/>
                      </a:cubicBezTo>
                      <a:cubicBezTo>
                        <a:pt x="346" y="123"/>
                        <a:pt x="344" y="127"/>
                        <a:pt x="345" y="130"/>
                      </a:cubicBezTo>
                      <a:cubicBezTo>
                        <a:pt x="346" y="132"/>
                        <a:pt x="354" y="135"/>
                        <a:pt x="353" y="137"/>
                      </a:cubicBezTo>
                      <a:cubicBezTo>
                        <a:pt x="352" y="138"/>
                        <a:pt x="347" y="139"/>
                        <a:pt x="348" y="142"/>
                      </a:cubicBezTo>
                      <a:cubicBezTo>
                        <a:pt x="349" y="144"/>
                        <a:pt x="350" y="147"/>
                        <a:pt x="349" y="147"/>
                      </a:cubicBezTo>
                      <a:cubicBezTo>
                        <a:pt x="349" y="148"/>
                        <a:pt x="342" y="153"/>
                        <a:pt x="340" y="155"/>
                      </a:cubicBezTo>
                      <a:cubicBezTo>
                        <a:pt x="339" y="157"/>
                        <a:pt x="330" y="160"/>
                        <a:pt x="328" y="159"/>
                      </a:cubicBezTo>
                      <a:cubicBezTo>
                        <a:pt x="326" y="158"/>
                        <a:pt x="320" y="156"/>
                        <a:pt x="319" y="158"/>
                      </a:cubicBezTo>
                      <a:cubicBezTo>
                        <a:pt x="318" y="160"/>
                        <a:pt x="322" y="163"/>
                        <a:pt x="325" y="164"/>
                      </a:cubicBezTo>
                      <a:cubicBezTo>
                        <a:pt x="328" y="165"/>
                        <a:pt x="341" y="166"/>
                        <a:pt x="343" y="166"/>
                      </a:cubicBezTo>
                      <a:cubicBezTo>
                        <a:pt x="345" y="166"/>
                        <a:pt x="344" y="160"/>
                        <a:pt x="347" y="160"/>
                      </a:cubicBezTo>
                      <a:cubicBezTo>
                        <a:pt x="349" y="160"/>
                        <a:pt x="354" y="159"/>
                        <a:pt x="355" y="158"/>
                      </a:cubicBezTo>
                      <a:cubicBezTo>
                        <a:pt x="357" y="157"/>
                        <a:pt x="355" y="152"/>
                        <a:pt x="356" y="151"/>
                      </a:cubicBezTo>
                      <a:cubicBezTo>
                        <a:pt x="357" y="150"/>
                        <a:pt x="362" y="150"/>
                        <a:pt x="362" y="147"/>
                      </a:cubicBezTo>
                      <a:cubicBezTo>
                        <a:pt x="362" y="144"/>
                        <a:pt x="363" y="141"/>
                        <a:pt x="362" y="140"/>
                      </a:cubicBezTo>
                      <a:cubicBezTo>
                        <a:pt x="361" y="139"/>
                        <a:pt x="360" y="137"/>
                        <a:pt x="360" y="136"/>
                      </a:cubicBezTo>
                      <a:cubicBezTo>
                        <a:pt x="361" y="134"/>
                        <a:pt x="363" y="132"/>
                        <a:pt x="363" y="132"/>
                      </a:cubicBezTo>
                      <a:cubicBezTo>
                        <a:pt x="363" y="132"/>
                        <a:pt x="374" y="130"/>
                        <a:pt x="376" y="130"/>
                      </a:cubicBezTo>
                      <a:cubicBezTo>
                        <a:pt x="377" y="131"/>
                        <a:pt x="381" y="136"/>
                        <a:pt x="381" y="137"/>
                      </a:cubicBezTo>
                      <a:cubicBezTo>
                        <a:pt x="381" y="138"/>
                        <a:pt x="379" y="144"/>
                        <a:pt x="380" y="146"/>
                      </a:cubicBezTo>
                      <a:cubicBezTo>
                        <a:pt x="382" y="148"/>
                        <a:pt x="385" y="150"/>
                        <a:pt x="386" y="150"/>
                      </a:cubicBezTo>
                      <a:cubicBezTo>
                        <a:pt x="386" y="150"/>
                        <a:pt x="389" y="148"/>
                        <a:pt x="390" y="148"/>
                      </a:cubicBezTo>
                      <a:cubicBezTo>
                        <a:pt x="391" y="148"/>
                        <a:pt x="386" y="145"/>
                        <a:pt x="386" y="144"/>
                      </a:cubicBezTo>
                      <a:cubicBezTo>
                        <a:pt x="385" y="143"/>
                        <a:pt x="385" y="141"/>
                        <a:pt x="387" y="141"/>
                      </a:cubicBezTo>
                      <a:cubicBezTo>
                        <a:pt x="389" y="141"/>
                        <a:pt x="389" y="139"/>
                        <a:pt x="388" y="137"/>
                      </a:cubicBezTo>
                      <a:cubicBezTo>
                        <a:pt x="387" y="136"/>
                        <a:pt x="385" y="132"/>
                        <a:pt x="385" y="130"/>
                      </a:cubicBezTo>
                      <a:cubicBezTo>
                        <a:pt x="384" y="128"/>
                        <a:pt x="379" y="127"/>
                        <a:pt x="377" y="126"/>
                      </a:cubicBezTo>
                      <a:cubicBezTo>
                        <a:pt x="375" y="125"/>
                        <a:pt x="372" y="124"/>
                        <a:pt x="368" y="125"/>
                      </a:cubicBezTo>
                      <a:cubicBezTo>
                        <a:pt x="364" y="126"/>
                        <a:pt x="359" y="128"/>
                        <a:pt x="357" y="127"/>
                      </a:cubicBezTo>
                      <a:cubicBezTo>
                        <a:pt x="355" y="127"/>
                        <a:pt x="357" y="124"/>
                        <a:pt x="356" y="122"/>
                      </a:cubicBezTo>
                      <a:cubicBezTo>
                        <a:pt x="355" y="120"/>
                        <a:pt x="354" y="116"/>
                        <a:pt x="356" y="114"/>
                      </a:cubicBezTo>
                      <a:cubicBezTo>
                        <a:pt x="358" y="113"/>
                        <a:pt x="362" y="110"/>
                        <a:pt x="361" y="107"/>
                      </a:cubicBezTo>
                      <a:cubicBezTo>
                        <a:pt x="360" y="104"/>
                        <a:pt x="351" y="98"/>
                        <a:pt x="351" y="96"/>
                      </a:cubicBezTo>
                      <a:cubicBezTo>
                        <a:pt x="351" y="94"/>
                        <a:pt x="354" y="91"/>
                        <a:pt x="354" y="91"/>
                      </a:cubicBezTo>
                      <a:cubicBezTo>
                        <a:pt x="354" y="91"/>
                        <a:pt x="363" y="89"/>
                        <a:pt x="363" y="88"/>
                      </a:cubicBezTo>
                      <a:cubicBezTo>
                        <a:pt x="363" y="87"/>
                        <a:pt x="366" y="82"/>
                        <a:pt x="363" y="79"/>
                      </a:cubicBezTo>
                      <a:cubicBezTo>
                        <a:pt x="361" y="76"/>
                        <a:pt x="357" y="75"/>
                        <a:pt x="358" y="73"/>
                      </a:cubicBezTo>
                      <a:cubicBezTo>
                        <a:pt x="359" y="72"/>
                        <a:pt x="363" y="73"/>
                        <a:pt x="365" y="73"/>
                      </a:cubicBezTo>
                      <a:cubicBezTo>
                        <a:pt x="366" y="74"/>
                        <a:pt x="371" y="79"/>
                        <a:pt x="371" y="81"/>
                      </a:cubicBezTo>
                      <a:cubicBezTo>
                        <a:pt x="371" y="83"/>
                        <a:pt x="368" y="90"/>
                        <a:pt x="368" y="92"/>
                      </a:cubicBezTo>
                      <a:cubicBezTo>
                        <a:pt x="367" y="94"/>
                        <a:pt x="366" y="96"/>
                        <a:pt x="368" y="98"/>
                      </a:cubicBezTo>
                      <a:cubicBezTo>
                        <a:pt x="370" y="100"/>
                        <a:pt x="375" y="101"/>
                        <a:pt x="377" y="101"/>
                      </a:cubicBezTo>
                      <a:cubicBezTo>
                        <a:pt x="380" y="101"/>
                        <a:pt x="382" y="101"/>
                        <a:pt x="384" y="101"/>
                      </a:cubicBezTo>
                      <a:cubicBezTo>
                        <a:pt x="385" y="102"/>
                        <a:pt x="389" y="105"/>
                        <a:pt x="390" y="104"/>
                      </a:cubicBezTo>
                      <a:cubicBezTo>
                        <a:pt x="391" y="103"/>
                        <a:pt x="390" y="100"/>
                        <a:pt x="390" y="99"/>
                      </a:cubicBezTo>
                      <a:cubicBezTo>
                        <a:pt x="389" y="97"/>
                        <a:pt x="388" y="97"/>
                        <a:pt x="386" y="97"/>
                      </a:cubicBezTo>
                      <a:cubicBezTo>
                        <a:pt x="385" y="97"/>
                        <a:pt x="380" y="96"/>
                        <a:pt x="378" y="95"/>
                      </a:cubicBezTo>
                      <a:cubicBezTo>
                        <a:pt x="376" y="93"/>
                        <a:pt x="373" y="92"/>
                        <a:pt x="373" y="90"/>
                      </a:cubicBezTo>
                      <a:cubicBezTo>
                        <a:pt x="374" y="89"/>
                        <a:pt x="377" y="88"/>
                        <a:pt x="378" y="88"/>
                      </a:cubicBezTo>
                      <a:cubicBezTo>
                        <a:pt x="379" y="88"/>
                        <a:pt x="382" y="91"/>
                        <a:pt x="384" y="91"/>
                      </a:cubicBezTo>
                      <a:cubicBezTo>
                        <a:pt x="386" y="91"/>
                        <a:pt x="389" y="91"/>
                        <a:pt x="389" y="89"/>
                      </a:cubicBezTo>
                      <a:cubicBezTo>
                        <a:pt x="389" y="87"/>
                        <a:pt x="386" y="84"/>
                        <a:pt x="384" y="84"/>
                      </a:cubicBezTo>
                      <a:cubicBezTo>
                        <a:pt x="381" y="84"/>
                        <a:pt x="379" y="83"/>
                        <a:pt x="379" y="82"/>
                      </a:cubicBezTo>
                      <a:cubicBezTo>
                        <a:pt x="379" y="81"/>
                        <a:pt x="384" y="80"/>
                        <a:pt x="385" y="80"/>
                      </a:cubicBezTo>
                      <a:cubicBezTo>
                        <a:pt x="386" y="79"/>
                        <a:pt x="389" y="80"/>
                        <a:pt x="390" y="81"/>
                      </a:cubicBezTo>
                      <a:cubicBezTo>
                        <a:pt x="391" y="83"/>
                        <a:pt x="394" y="84"/>
                        <a:pt x="395" y="84"/>
                      </a:cubicBezTo>
                      <a:cubicBezTo>
                        <a:pt x="398" y="83"/>
                        <a:pt x="403" y="86"/>
                        <a:pt x="404" y="86"/>
                      </a:cubicBezTo>
                      <a:cubicBezTo>
                        <a:pt x="406" y="86"/>
                        <a:pt x="411" y="92"/>
                        <a:pt x="414" y="92"/>
                      </a:cubicBezTo>
                      <a:cubicBezTo>
                        <a:pt x="417" y="93"/>
                        <a:pt x="424" y="92"/>
                        <a:pt x="424" y="93"/>
                      </a:cubicBezTo>
                      <a:cubicBezTo>
                        <a:pt x="425" y="97"/>
                        <a:pt x="419" y="96"/>
                        <a:pt x="419" y="98"/>
                      </a:cubicBezTo>
                      <a:cubicBezTo>
                        <a:pt x="419" y="100"/>
                        <a:pt x="418" y="101"/>
                        <a:pt x="420" y="103"/>
                      </a:cubicBezTo>
                      <a:cubicBezTo>
                        <a:pt x="422" y="104"/>
                        <a:pt x="420" y="106"/>
                        <a:pt x="419" y="108"/>
                      </a:cubicBezTo>
                      <a:cubicBezTo>
                        <a:pt x="418" y="110"/>
                        <a:pt x="417" y="111"/>
                        <a:pt x="420" y="113"/>
                      </a:cubicBezTo>
                      <a:cubicBezTo>
                        <a:pt x="422" y="115"/>
                        <a:pt x="429" y="119"/>
                        <a:pt x="430" y="119"/>
                      </a:cubicBezTo>
                      <a:cubicBezTo>
                        <a:pt x="432" y="120"/>
                        <a:pt x="434" y="121"/>
                        <a:pt x="435" y="120"/>
                      </a:cubicBezTo>
                      <a:cubicBezTo>
                        <a:pt x="435" y="119"/>
                        <a:pt x="427" y="113"/>
                        <a:pt x="427" y="112"/>
                      </a:cubicBezTo>
                      <a:cubicBezTo>
                        <a:pt x="427" y="110"/>
                        <a:pt x="432" y="110"/>
                        <a:pt x="431" y="108"/>
                      </a:cubicBezTo>
                      <a:cubicBezTo>
                        <a:pt x="430" y="105"/>
                        <a:pt x="428" y="101"/>
                        <a:pt x="428" y="99"/>
                      </a:cubicBezTo>
                      <a:cubicBezTo>
                        <a:pt x="429" y="97"/>
                        <a:pt x="432" y="95"/>
                        <a:pt x="431" y="92"/>
                      </a:cubicBezTo>
                      <a:cubicBezTo>
                        <a:pt x="429" y="90"/>
                        <a:pt x="426" y="88"/>
                        <a:pt x="424" y="87"/>
                      </a:cubicBezTo>
                      <a:cubicBezTo>
                        <a:pt x="422" y="85"/>
                        <a:pt x="413" y="82"/>
                        <a:pt x="410" y="82"/>
                      </a:cubicBezTo>
                      <a:cubicBezTo>
                        <a:pt x="408" y="82"/>
                        <a:pt x="411" y="76"/>
                        <a:pt x="410" y="74"/>
                      </a:cubicBezTo>
                      <a:cubicBezTo>
                        <a:pt x="408" y="72"/>
                        <a:pt x="404" y="68"/>
                        <a:pt x="405" y="67"/>
                      </a:cubicBezTo>
                      <a:cubicBezTo>
                        <a:pt x="407" y="66"/>
                        <a:pt x="411" y="65"/>
                        <a:pt x="414" y="65"/>
                      </a:cubicBezTo>
                      <a:cubicBezTo>
                        <a:pt x="417" y="65"/>
                        <a:pt x="438" y="63"/>
                        <a:pt x="441" y="63"/>
                      </a:cubicBezTo>
                      <a:cubicBezTo>
                        <a:pt x="443" y="63"/>
                        <a:pt x="455" y="63"/>
                        <a:pt x="455" y="60"/>
                      </a:cubicBezTo>
                      <a:cubicBezTo>
                        <a:pt x="455" y="58"/>
                        <a:pt x="455" y="56"/>
                        <a:pt x="454" y="55"/>
                      </a:cubicBezTo>
                      <a:cubicBezTo>
                        <a:pt x="452" y="54"/>
                        <a:pt x="448" y="55"/>
                        <a:pt x="448" y="53"/>
                      </a:cubicBezTo>
                      <a:cubicBezTo>
                        <a:pt x="448" y="51"/>
                        <a:pt x="440" y="53"/>
                        <a:pt x="440" y="51"/>
                      </a:cubicBezTo>
                      <a:cubicBezTo>
                        <a:pt x="441" y="49"/>
                        <a:pt x="449" y="49"/>
                        <a:pt x="451" y="48"/>
                      </a:cubicBezTo>
                      <a:cubicBezTo>
                        <a:pt x="453" y="48"/>
                        <a:pt x="455" y="45"/>
                        <a:pt x="457" y="45"/>
                      </a:cubicBezTo>
                      <a:cubicBezTo>
                        <a:pt x="460" y="44"/>
                        <a:pt x="467" y="38"/>
                        <a:pt x="471" y="37"/>
                      </a:cubicBezTo>
                      <a:cubicBezTo>
                        <a:pt x="476" y="36"/>
                        <a:pt x="495" y="32"/>
                        <a:pt x="497" y="32"/>
                      </a:cubicBezTo>
                      <a:cubicBezTo>
                        <a:pt x="499" y="32"/>
                        <a:pt x="502" y="27"/>
                        <a:pt x="503" y="27"/>
                      </a:cubicBezTo>
                      <a:cubicBezTo>
                        <a:pt x="504" y="26"/>
                        <a:pt x="514" y="26"/>
                        <a:pt x="518" y="25"/>
                      </a:cubicBezTo>
                      <a:cubicBezTo>
                        <a:pt x="521" y="25"/>
                        <a:pt x="533" y="21"/>
                        <a:pt x="533" y="23"/>
                      </a:cubicBezTo>
                      <a:cubicBezTo>
                        <a:pt x="533" y="25"/>
                        <a:pt x="530" y="27"/>
                        <a:pt x="531" y="28"/>
                      </a:cubicBezTo>
                      <a:cubicBezTo>
                        <a:pt x="531" y="29"/>
                        <a:pt x="545" y="25"/>
                        <a:pt x="548" y="25"/>
                      </a:cubicBezTo>
                      <a:cubicBezTo>
                        <a:pt x="551" y="25"/>
                        <a:pt x="546" y="20"/>
                        <a:pt x="547" y="20"/>
                      </a:cubicBezTo>
                      <a:cubicBezTo>
                        <a:pt x="548" y="20"/>
                        <a:pt x="560" y="21"/>
                        <a:pt x="562" y="20"/>
                      </a:cubicBezTo>
                      <a:cubicBezTo>
                        <a:pt x="563" y="19"/>
                        <a:pt x="565" y="18"/>
                        <a:pt x="565" y="16"/>
                      </a:cubicBezTo>
                      <a:cubicBezTo>
                        <a:pt x="565" y="15"/>
                        <a:pt x="562" y="13"/>
                        <a:pt x="563" y="12"/>
                      </a:cubicBezTo>
                      <a:cubicBezTo>
                        <a:pt x="565" y="11"/>
                        <a:pt x="574" y="5"/>
                        <a:pt x="576" y="3"/>
                      </a:cubicBezTo>
                      <a:cubicBezTo>
                        <a:pt x="578" y="2"/>
                        <a:pt x="586" y="0"/>
                        <a:pt x="589" y="0"/>
                      </a:cubicBezTo>
                      <a:cubicBezTo>
                        <a:pt x="591" y="0"/>
                        <a:pt x="600" y="2"/>
                        <a:pt x="601" y="4"/>
                      </a:cubicBezTo>
                      <a:cubicBezTo>
                        <a:pt x="602" y="5"/>
                        <a:pt x="602" y="6"/>
                        <a:pt x="602" y="7"/>
                      </a:cubicBezTo>
                      <a:cubicBezTo>
                        <a:pt x="602" y="8"/>
                        <a:pt x="589" y="10"/>
                        <a:pt x="589" y="11"/>
                      </a:cubicBezTo>
                      <a:cubicBezTo>
                        <a:pt x="590" y="13"/>
                        <a:pt x="598" y="13"/>
                        <a:pt x="601" y="13"/>
                      </a:cubicBezTo>
                      <a:cubicBezTo>
                        <a:pt x="604" y="12"/>
                        <a:pt x="612" y="11"/>
                        <a:pt x="612" y="13"/>
                      </a:cubicBezTo>
                      <a:cubicBezTo>
                        <a:pt x="612" y="15"/>
                        <a:pt x="603" y="19"/>
                        <a:pt x="607" y="19"/>
                      </a:cubicBezTo>
                      <a:cubicBezTo>
                        <a:pt x="610" y="20"/>
                        <a:pt x="615" y="19"/>
                        <a:pt x="616" y="19"/>
                      </a:cubicBezTo>
                      <a:cubicBezTo>
                        <a:pt x="618" y="19"/>
                        <a:pt x="617" y="15"/>
                        <a:pt x="619" y="15"/>
                      </a:cubicBezTo>
                      <a:cubicBezTo>
                        <a:pt x="620" y="15"/>
                        <a:pt x="630" y="15"/>
                        <a:pt x="635" y="15"/>
                      </a:cubicBezTo>
                      <a:cubicBezTo>
                        <a:pt x="639" y="15"/>
                        <a:pt x="643" y="16"/>
                        <a:pt x="648" y="18"/>
                      </a:cubicBezTo>
                      <a:cubicBezTo>
                        <a:pt x="653" y="20"/>
                        <a:pt x="656" y="23"/>
                        <a:pt x="658" y="25"/>
                      </a:cubicBezTo>
                      <a:cubicBezTo>
                        <a:pt x="660" y="28"/>
                        <a:pt x="662" y="28"/>
                        <a:pt x="662" y="30"/>
                      </a:cubicBezTo>
                      <a:cubicBezTo>
                        <a:pt x="662" y="32"/>
                        <a:pt x="657" y="32"/>
                        <a:pt x="657" y="33"/>
                      </a:cubicBezTo>
                      <a:cubicBezTo>
                        <a:pt x="657" y="34"/>
                        <a:pt x="662" y="35"/>
                        <a:pt x="660" y="38"/>
                      </a:cubicBezTo>
                      <a:cubicBezTo>
                        <a:pt x="658" y="41"/>
                        <a:pt x="648" y="46"/>
                        <a:pt x="647" y="46"/>
                      </a:cubicBezTo>
                      <a:cubicBezTo>
                        <a:pt x="645" y="46"/>
                        <a:pt x="634" y="51"/>
                        <a:pt x="632" y="53"/>
                      </a:cubicBezTo>
                      <a:cubicBezTo>
                        <a:pt x="630" y="54"/>
                        <a:pt x="623" y="60"/>
                        <a:pt x="621" y="61"/>
                      </a:cubicBezTo>
                      <a:cubicBezTo>
                        <a:pt x="620" y="61"/>
                        <a:pt x="611" y="62"/>
                        <a:pt x="608" y="63"/>
                      </a:cubicBezTo>
                      <a:cubicBezTo>
                        <a:pt x="605" y="65"/>
                        <a:pt x="604" y="69"/>
                        <a:pt x="603" y="70"/>
                      </a:cubicBezTo>
                      <a:cubicBezTo>
                        <a:pt x="602" y="70"/>
                        <a:pt x="599" y="75"/>
                        <a:pt x="601" y="75"/>
                      </a:cubicBezTo>
                      <a:cubicBezTo>
                        <a:pt x="603" y="76"/>
                        <a:pt x="608" y="71"/>
                        <a:pt x="611" y="71"/>
                      </a:cubicBezTo>
                      <a:cubicBezTo>
                        <a:pt x="613" y="71"/>
                        <a:pt x="617" y="69"/>
                        <a:pt x="620" y="69"/>
                      </a:cubicBezTo>
                      <a:cubicBezTo>
                        <a:pt x="624" y="69"/>
                        <a:pt x="634" y="68"/>
                        <a:pt x="634" y="66"/>
                      </a:cubicBezTo>
                      <a:cubicBezTo>
                        <a:pt x="634" y="64"/>
                        <a:pt x="628" y="64"/>
                        <a:pt x="628" y="63"/>
                      </a:cubicBezTo>
                      <a:cubicBezTo>
                        <a:pt x="629" y="62"/>
                        <a:pt x="633" y="59"/>
                        <a:pt x="634" y="59"/>
                      </a:cubicBezTo>
                      <a:cubicBezTo>
                        <a:pt x="635" y="59"/>
                        <a:pt x="640" y="62"/>
                        <a:pt x="643" y="62"/>
                      </a:cubicBezTo>
                      <a:cubicBezTo>
                        <a:pt x="647" y="63"/>
                        <a:pt x="653" y="63"/>
                        <a:pt x="653" y="62"/>
                      </a:cubicBezTo>
                      <a:cubicBezTo>
                        <a:pt x="653" y="61"/>
                        <a:pt x="653" y="60"/>
                        <a:pt x="654" y="59"/>
                      </a:cubicBezTo>
                      <a:cubicBezTo>
                        <a:pt x="655" y="59"/>
                        <a:pt x="658" y="63"/>
                        <a:pt x="659" y="64"/>
                      </a:cubicBezTo>
                      <a:cubicBezTo>
                        <a:pt x="660" y="65"/>
                        <a:pt x="666" y="65"/>
                        <a:pt x="668" y="65"/>
                      </a:cubicBezTo>
                      <a:cubicBezTo>
                        <a:pt x="670" y="64"/>
                        <a:pt x="675" y="63"/>
                        <a:pt x="678" y="63"/>
                      </a:cubicBezTo>
                      <a:cubicBezTo>
                        <a:pt x="681" y="63"/>
                        <a:pt x="700" y="65"/>
                        <a:pt x="700" y="66"/>
                      </a:cubicBezTo>
                      <a:cubicBezTo>
                        <a:pt x="701" y="67"/>
                        <a:pt x="696" y="69"/>
                        <a:pt x="697" y="70"/>
                      </a:cubicBezTo>
                      <a:cubicBezTo>
                        <a:pt x="699" y="71"/>
                        <a:pt x="705" y="71"/>
                        <a:pt x="709" y="72"/>
                      </a:cubicBezTo>
                      <a:cubicBezTo>
                        <a:pt x="713" y="73"/>
                        <a:pt x="733" y="76"/>
                        <a:pt x="734" y="74"/>
                      </a:cubicBezTo>
                      <a:cubicBezTo>
                        <a:pt x="735" y="73"/>
                        <a:pt x="731" y="68"/>
                        <a:pt x="733" y="66"/>
                      </a:cubicBezTo>
                      <a:cubicBezTo>
                        <a:pt x="734" y="65"/>
                        <a:pt x="738" y="61"/>
                        <a:pt x="741" y="61"/>
                      </a:cubicBezTo>
                      <a:cubicBezTo>
                        <a:pt x="744" y="60"/>
                        <a:pt x="745" y="62"/>
                        <a:pt x="749" y="64"/>
                      </a:cubicBezTo>
                      <a:cubicBezTo>
                        <a:pt x="753" y="65"/>
                        <a:pt x="760" y="68"/>
                        <a:pt x="761" y="67"/>
                      </a:cubicBezTo>
                      <a:cubicBezTo>
                        <a:pt x="761" y="66"/>
                        <a:pt x="763" y="64"/>
                        <a:pt x="765" y="65"/>
                      </a:cubicBezTo>
                      <a:cubicBezTo>
                        <a:pt x="768" y="65"/>
                        <a:pt x="771" y="67"/>
                        <a:pt x="774" y="69"/>
                      </a:cubicBezTo>
                      <a:cubicBezTo>
                        <a:pt x="777" y="70"/>
                        <a:pt x="781" y="73"/>
                        <a:pt x="781" y="74"/>
                      </a:cubicBezTo>
                      <a:cubicBezTo>
                        <a:pt x="781" y="75"/>
                        <a:pt x="782" y="80"/>
                        <a:pt x="779" y="80"/>
                      </a:cubicBezTo>
                      <a:cubicBezTo>
                        <a:pt x="776" y="80"/>
                        <a:pt x="781" y="82"/>
                        <a:pt x="781" y="84"/>
                      </a:cubicBezTo>
                      <a:cubicBezTo>
                        <a:pt x="781" y="86"/>
                        <a:pt x="775" y="88"/>
                        <a:pt x="775" y="89"/>
                      </a:cubicBezTo>
                      <a:cubicBezTo>
                        <a:pt x="775" y="90"/>
                        <a:pt x="777" y="93"/>
                        <a:pt x="779" y="94"/>
                      </a:cubicBezTo>
                      <a:cubicBezTo>
                        <a:pt x="780" y="95"/>
                        <a:pt x="783" y="100"/>
                        <a:pt x="785" y="101"/>
                      </a:cubicBezTo>
                      <a:cubicBezTo>
                        <a:pt x="787" y="101"/>
                        <a:pt x="791" y="103"/>
                        <a:pt x="792" y="103"/>
                      </a:cubicBezTo>
                      <a:cubicBezTo>
                        <a:pt x="793" y="103"/>
                        <a:pt x="791" y="106"/>
                        <a:pt x="795" y="105"/>
                      </a:cubicBezTo>
                      <a:cubicBezTo>
                        <a:pt x="798" y="105"/>
                        <a:pt x="799" y="100"/>
                        <a:pt x="800" y="98"/>
                      </a:cubicBezTo>
                      <a:cubicBezTo>
                        <a:pt x="801" y="96"/>
                        <a:pt x="804" y="88"/>
                        <a:pt x="806" y="88"/>
                      </a:cubicBezTo>
                      <a:cubicBezTo>
                        <a:pt x="808" y="88"/>
                        <a:pt x="806" y="92"/>
                        <a:pt x="808" y="94"/>
                      </a:cubicBezTo>
                      <a:cubicBezTo>
                        <a:pt x="810" y="95"/>
                        <a:pt x="816" y="97"/>
                        <a:pt x="819" y="96"/>
                      </a:cubicBezTo>
                      <a:cubicBezTo>
                        <a:pt x="822" y="96"/>
                        <a:pt x="824" y="93"/>
                        <a:pt x="827" y="93"/>
                      </a:cubicBezTo>
                      <a:cubicBezTo>
                        <a:pt x="830" y="93"/>
                        <a:pt x="834" y="94"/>
                        <a:pt x="838" y="95"/>
                      </a:cubicBezTo>
                      <a:cubicBezTo>
                        <a:pt x="842" y="96"/>
                        <a:pt x="844" y="100"/>
                        <a:pt x="846" y="99"/>
                      </a:cubicBezTo>
                      <a:cubicBezTo>
                        <a:pt x="847" y="98"/>
                        <a:pt x="847" y="93"/>
                        <a:pt x="848" y="93"/>
                      </a:cubicBezTo>
                      <a:cubicBezTo>
                        <a:pt x="849" y="93"/>
                        <a:pt x="854" y="93"/>
                        <a:pt x="854" y="94"/>
                      </a:cubicBezTo>
                      <a:cubicBezTo>
                        <a:pt x="855" y="95"/>
                        <a:pt x="854" y="96"/>
                        <a:pt x="856" y="96"/>
                      </a:cubicBezTo>
                      <a:cubicBezTo>
                        <a:pt x="858" y="96"/>
                        <a:pt x="860" y="96"/>
                        <a:pt x="861" y="95"/>
                      </a:cubicBezTo>
                      <a:cubicBezTo>
                        <a:pt x="862" y="94"/>
                        <a:pt x="859" y="91"/>
                        <a:pt x="860" y="89"/>
                      </a:cubicBezTo>
                      <a:cubicBezTo>
                        <a:pt x="860" y="88"/>
                        <a:pt x="862" y="87"/>
                        <a:pt x="862" y="86"/>
                      </a:cubicBezTo>
                      <a:cubicBezTo>
                        <a:pt x="862" y="85"/>
                        <a:pt x="854" y="85"/>
                        <a:pt x="854" y="84"/>
                      </a:cubicBezTo>
                      <a:cubicBezTo>
                        <a:pt x="854" y="83"/>
                        <a:pt x="859" y="81"/>
                        <a:pt x="859" y="81"/>
                      </a:cubicBezTo>
                      <a:cubicBezTo>
                        <a:pt x="859" y="81"/>
                        <a:pt x="861" y="80"/>
                        <a:pt x="862" y="80"/>
                      </a:cubicBezTo>
                      <a:cubicBezTo>
                        <a:pt x="863" y="80"/>
                        <a:pt x="868" y="81"/>
                        <a:pt x="869" y="81"/>
                      </a:cubicBezTo>
                      <a:cubicBezTo>
                        <a:pt x="870" y="80"/>
                        <a:pt x="866" y="75"/>
                        <a:pt x="867" y="75"/>
                      </a:cubicBezTo>
                      <a:cubicBezTo>
                        <a:pt x="868" y="74"/>
                        <a:pt x="871" y="75"/>
                        <a:pt x="872" y="75"/>
                      </a:cubicBezTo>
                      <a:cubicBezTo>
                        <a:pt x="873" y="75"/>
                        <a:pt x="877" y="78"/>
                        <a:pt x="880" y="78"/>
                      </a:cubicBezTo>
                      <a:cubicBezTo>
                        <a:pt x="883" y="78"/>
                        <a:pt x="903" y="80"/>
                        <a:pt x="906" y="80"/>
                      </a:cubicBezTo>
                      <a:cubicBezTo>
                        <a:pt x="909" y="81"/>
                        <a:pt x="912" y="83"/>
                        <a:pt x="915" y="83"/>
                      </a:cubicBezTo>
                      <a:cubicBezTo>
                        <a:pt x="918" y="83"/>
                        <a:pt x="929" y="84"/>
                        <a:pt x="931" y="84"/>
                      </a:cubicBezTo>
                      <a:cubicBezTo>
                        <a:pt x="934" y="85"/>
                        <a:pt x="938" y="88"/>
                        <a:pt x="937" y="90"/>
                      </a:cubicBezTo>
                      <a:cubicBezTo>
                        <a:pt x="937" y="91"/>
                        <a:pt x="933" y="91"/>
                        <a:pt x="934" y="93"/>
                      </a:cubicBezTo>
                      <a:cubicBezTo>
                        <a:pt x="935" y="95"/>
                        <a:pt x="942" y="95"/>
                        <a:pt x="945" y="96"/>
                      </a:cubicBezTo>
                      <a:cubicBezTo>
                        <a:pt x="947" y="98"/>
                        <a:pt x="952" y="101"/>
                        <a:pt x="953" y="102"/>
                      </a:cubicBezTo>
                      <a:cubicBezTo>
                        <a:pt x="955" y="104"/>
                        <a:pt x="960" y="105"/>
                        <a:pt x="963" y="104"/>
                      </a:cubicBezTo>
                      <a:cubicBezTo>
                        <a:pt x="967" y="104"/>
                        <a:pt x="981" y="100"/>
                        <a:pt x="986" y="101"/>
                      </a:cubicBezTo>
                      <a:cubicBezTo>
                        <a:pt x="992" y="101"/>
                        <a:pt x="1002" y="103"/>
                        <a:pt x="1005" y="103"/>
                      </a:cubicBezTo>
                      <a:cubicBezTo>
                        <a:pt x="1008" y="104"/>
                        <a:pt x="1015" y="109"/>
                        <a:pt x="1015" y="111"/>
                      </a:cubicBezTo>
                      <a:cubicBezTo>
                        <a:pt x="1015" y="113"/>
                        <a:pt x="1008" y="116"/>
                        <a:pt x="1012" y="119"/>
                      </a:cubicBezTo>
                      <a:cubicBezTo>
                        <a:pt x="1016" y="121"/>
                        <a:pt x="1019" y="121"/>
                        <a:pt x="1020" y="121"/>
                      </a:cubicBezTo>
                      <a:cubicBezTo>
                        <a:pt x="1022" y="122"/>
                        <a:pt x="1020" y="128"/>
                        <a:pt x="1023" y="127"/>
                      </a:cubicBezTo>
                      <a:cubicBezTo>
                        <a:pt x="1027" y="126"/>
                        <a:pt x="1030" y="122"/>
                        <a:pt x="1033" y="121"/>
                      </a:cubicBezTo>
                      <a:cubicBezTo>
                        <a:pt x="1037" y="121"/>
                        <a:pt x="1045" y="119"/>
                        <a:pt x="1046" y="120"/>
                      </a:cubicBezTo>
                      <a:cubicBezTo>
                        <a:pt x="1048" y="120"/>
                        <a:pt x="1064" y="123"/>
                        <a:pt x="1066" y="123"/>
                      </a:cubicBezTo>
                      <a:cubicBezTo>
                        <a:pt x="1068" y="123"/>
                        <a:pt x="1072" y="119"/>
                        <a:pt x="1074" y="118"/>
                      </a:cubicBezTo>
                      <a:cubicBezTo>
                        <a:pt x="1075" y="118"/>
                        <a:pt x="1076" y="120"/>
                        <a:pt x="1077" y="122"/>
                      </a:cubicBezTo>
                      <a:cubicBezTo>
                        <a:pt x="1078" y="123"/>
                        <a:pt x="1076" y="127"/>
                        <a:pt x="1078" y="127"/>
                      </a:cubicBezTo>
                      <a:cubicBezTo>
                        <a:pt x="1081" y="128"/>
                        <a:pt x="1085" y="127"/>
                        <a:pt x="1086" y="128"/>
                      </a:cubicBezTo>
                      <a:cubicBezTo>
                        <a:pt x="1087" y="129"/>
                        <a:pt x="1085" y="133"/>
                        <a:pt x="1088" y="133"/>
                      </a:cubicBezTo>
                      <a:cubicBezTo>
                        <a:pt x="1091" y="133"/>
                        <a:pt x="1099" y="132"/>
                        <a:pt x="1098" y="129"/>
                      </a:cubicBezTo>
                      <a:cubicBezTo>
                        <a:pt x="1097" y="126"/>
                        <a:pt x="1093" y="121"/>
                        <a:pt x="1093" y="120"/>
                      </a:cubicBezTo>
                      <a:cubicBezTo>
                        <a:pt x="1093" y="118"/>
                        <a:pt x="1092" y="115"/>
                        <a:pt x="1094" y="115"/>
                      </a:cubicBezTo>
                      <a:cubicBezTo>
                        <a:pt x="1096" y="114"/>
                        <a:pt x="1111" y="117"/>
                        <a:pt x="1116" y="118"/>
                      </a:cubicBezTo>
                      <a:cubicBezTo>
                        <a:pt x="1122" y="118"/>
                        <a:pt x="1134" y="118"/>
                        <a:pt x="1136" y="118"/>
                      </a:cubicBezTo>
                      <a:cubicBezTo>
                        <a:pt x="1139" y="118"/>
                        <a:pt x="1144" y="120"/>
                        <a:pt x="1148" y="122"/>
                      </a:cubicBezTo>
                      <a:cubicBezTo>
                        <a:pt x="1152" y="123"/>
                        <a:pt x="1161" y="125"/>
                        <a:pt x="1163" y="126"/>
                      </a:cubicBezTo>
                      <a:cubicBezTo>
                        <a:pt x="1165" y="128"/>
                        <a:pt x="1173" y="131"/>
                        <a:pt x="1175" y="133"/>
                      </a:cubicBezTo>
                      <a:cubicBezTo>
                        <a:pt x="1177" y="134"/>
                        <a:pt x="1198" y="144"/>
                        <a:pt x="1203" y="147"/>
                      </a:cubicBezTo>
                      <a:cubicBezTo>
                        <a:pt x="1208" y="151"/>
                        <a:pt x="1207" y="154"/>
                        <a:pt x="1207" y="155"/>
                      </a:cubicBezTo>
                      <a:cubicBezTo>
                        <a:pt x="1207" y="156"/>
                        <a:pt x="1206" y="160"/>
                        <a:pt x="1208" y="161"/>
                      </a:cubicBezTo>
                      <a:cubicBezTo>
                        <a:pt x="1210" y="162"/>
                        <a:pt x="1213" y="165"/>
                        <a:pt x="1214" y="163"/>
                      </a:cubicBezTo>
                      <a:cubicBezTo>
                        <a:pt x="1214" y="161"/>
                        <a:pt x="1212" y="154"/>
                        <a:pt x="1213" y="154"/>
                      </a:cubicBezTo>
                      <a:cubicBezTo>
                        <a:pt x="1214" y="154"/>
                        <a:pt x="1229" y="156"/>
                        <a:pt x="1230" y="156"/>
                      </a:cubicBezTo>
                      <a:cubicBezTo>
                        <a:pt x="1231" y="157"/>
                        <a:pt x="1246" y="165"/>
                        <a:pt x="1246" y="167"/>
                      </a:cubicBezTo>
                      <a:cubicBezTo>
                        <a:pt x="1246" y="168"/>
                        <a:pt x="1240" y="169"/>
                        <a:pt x="1240" y="170"/>
                      </a:cubicBezTo>
                      <a:cubicBezTo>
                        <a:pt x="1240" y="171"/>
                        <a:pt x="1237" y="173"/>
                        <a:pt x="1234" y="174"/>
                      </a:cubicBezTo>
                      <a:cubicBezTo>
                        <a:pt x="1232" y="175"/>
                        <a:pt x="1225" y="172"/>
                        <a:pt x="1225" y="173"/>
                      </a:cubicBezTo>
                      <a:cubicBezTo>
                        <a:pt x="1225" y="175"/>
                        <a:pt x="1228" y="180"/>
                        <a:pt x="1227" y="181"/>
                      </a:cubicBezTo>
                      <a:cubicBezTo>
                        <a:pt x="1226" y="182"/>
                        <a:pt x="1221" y="183"/>
                        <a:pt x="1221" y="185"/>
                      </a:cubicBezTo>
                      <a:cubicBezTo>
                        <a:pt x="1221" y="187"/>
                        <a:pt x="1224" y="191"/>
                        <a:pt x="1221" y="191"/>
                      </a:cubicBezTo>
                      <a:cubicBezTo>
                        <a:pt x="1218" y="191"/>
                        <a:pt x="1213" y="189"/>
                        <a:pt x="1210" y="187"/>
                      </a:cubicBezTo>
                      <a:cubicBezTo>
                        <a:pt x="1207" y="185"/>
                        <a:pt x="1199" y="183"/>
                        <a:pt x="1199" y="181"/>
                      </a:cubicBezTo>
                      <a:cubicBezTo>
                        <a:pt x="1199" y="179"/>
                        <a:pt x="1198" y="174"/>
                        <a:pt x="1197" y="174"/>
                      </a:cubicBezTo>
                      <a:cubicBezTo>
                        <a:pt x="1196" y="173"/>
                        <a:pt x="1190" y="173"/>
                        <a:pt x="1189" y="173"/>
                      </a:cubicBezTo>
                      <a:cubicBezTo>
                        <a:pt x="1187" y="173"/>
                        <a:pt x="1186" y="176"/>
                        <a:pt x="1183" y="176"/>
                      </a:cubicBezTo>
                      <a:cubicBezTo>
                        <a:pt x="1179" y="175"/>
                        <a:pt x="1178" y="175"/>
                        <a:pt x="1178" y="173"/>
                      </a:cubicBezTo>
                      <a:cubicBezTo>
                        <a:pt x="1178" y="172"/>
                        <a:pt x="1179" y="166"/>
                        <a:pt x="1178" y="164"/>
                      </a:cubicBezTo>
                      <a:cubicBezTo>
                        <a:pt x="1178" y="163"/>
                        <a:pt x="1169" y="165"/>
                        <a:pt x="1168" y="167"/>
                      </a:cubicBezTo>
                      <a:cubicBezTo>
                        <a:pt x="1167" y="168"/>
                        <a:pt x="1165" y="170"/>
                        <a:pt x="1168" y="172"/>
                      </a:cubicBezTo>
                      <a:cubicBezTo>
                        <a:pt x="1170" y="173"/>
                        <a:pt x="1173" y="173"/>
                        <a:pt x="1172" y="175"/>
                      </a:cubicBezTo>
                      <a:cubicBezTo>
                        <a:pt x="1171" y="176"/>
                        <a:pt x="1163" y="184"/>
                        <a:pt x="1161" y="184"/>
                      </a:cubicBezTo>
                      <a:cubicBezTo>
                        <a:pt x="1158" y="184"/>
                        <a:pt x="1147" y="182"/>
                        <a:pt x="1146" y="182"/>
                      </a:cubicBezTo>
                      <a:cubicBezTo>
                        <a:pt x="1145" y="182"/>
                        <a:pt x="1138" y="181"/>
                        <a:pt x="1137" y="182"/>
                      </a:cubicBezTo>
                      <a:cubicBezTo>
                        <a:pt x="1137" y="183"/>
                        <a:pt x="1137" y="186"/>
                        <a:pt x="1139" y="187"/>
                      </a:cubicBezTo>
                      <a:cubicBezTo>
                        <a:pt x="1141" y="187"/>
                        <a:pt x="1144" y="187"/>
                        <a:pt x="1146" y="187"/>
                      </a:cubicBezTo>
                      <a:cubicBezTo>
                        <a:pt x="1147" y="188"/>
                        <a:pt x="1149" y="192"/>
                        <a:pt x="1151" y="192"/>
                      </a:cubicBezTo>
                      <a:cubicBezTo>
                        <a:pt x="1154" y="192"/>
                        <a:pt x="1154" y="190"/>
                        <a:pt x="1155" y="191"/>
                      </a:cubicBezTo>
                      <a:cubicBezTo>
                        <a:pt x="1156" y="191"/>
                        <a:pt x="1156" y="197"/>
                        <a:pt x="1158" y="199"/>
                      </a:cubicBezTo>
                      <a:cubicBezTo>
                        <a:pt x="1160" y="201"/>
                        <a:pt x="1165" y="207"/>
                        <a:pt x="1164" y="208"/>
                      </a:cubicBezTo>
                      <a:cubicBezTo>
                        <a:pt x="1163" y="209"/>
                        <a:pt x="1159" y="212"/>
                        <a:pt x="1159" y="214"/>
                      </a:cubicBezTo>
                      <a:cubicBezTo>
                        <a:pt x="1159" y="215"/>
                        <a:pt x="1150" y="210"/>
                        <a:pt x="1146" y="211"/>
                      </a:cubicBezTo>
                      <a:cubicBezTo>
                        <a:pt x="1142" y="212"/>
                        <a:pt x="1129" y="218"/>
                        <a:pt x="1126" y="219"/>
                      </a:cubicBezTo>
                      <a:cubicBezTo>
                        <a:pt x="1123" y="220"/>
                        <a:pt x="1111" y="225"/>
                        <a:pt x="1109" y="228"/>
                      </a:cubicBezTo>
                      <a:cubicBezTo>
                        <a:pt x="1106" y="230"/>
                        <a:pt x="1098" y="234"/>
                        <a:pt x="1097" y="235"/>
                      </a:cubicBezTo>
                      <a:cubicBezTo>
                        <a:pt x="1096" y="236"/>
                        <a:pt x="1095" y="241"/>
                        <a:pt x="1093" y="241"/>
                      </a:cubicBezTo>
                      <a:cubicBezTo>
                        <a:pt x="1090" y="241"/>
                        <a:pt x="1088" y="235"/>
                        <a:pt x="1085" y="234"/>
                      </a:cubicBezTo>
                      <a:cubicBezTo>
                        <a:pt x="1081" y="234"/>
                        <a:pt x="1073" y="234"/>
                        <a:pt x="1071" y="236"/>
                      </a:cubicBezTo>
                      <a:cubicBezTo>
                        <a:pt x="1069" y="238"/>
                        <a:pt x="1062" y="245"/>
                        <a:pt x="1061" y="244"/>
                      </a:cubicBezTo>
                      <a:cubicBezTo>
                        <a:pt x="1060" y="243"/>
                        <a:pt x="1063" y="236"/>
                        <a:pt x="1061" y="235"/>
                      </a:cubicBezTo>
                      <a:cubicBezTo>
                        <a:pt x="1059" y="234"/>
                        <a:pt x="1053" y="240"/>
                        <a:pt x="1052" y="241"/>
                      </a:cubicBezTo>
                      <a:cubicBezTo>
                        <a:pt x="1051" y="242"/>
                        <a:pt x="1047" y="238"/>
                        <a:pt x="1045" y="240"/>
                      </a:cubicBezTo>
                      <a:cubicBezTo>
                        <a:pt x="1042" y="242"/>
                        <a:pt x="1039" y="247"/>
                        <a:pt x="1038" y="250"/>
                      </a:cubicBezTo>
                      <a:cubicBezTo>
                        <a:pt x="1037" y="252"/>
                        <a:pt x="1030" y="256"/>
                        <a:pt x="1029" y="260"/>
                      </a:cubicBezTo>
                      <a:cubicBezTo>
                        <a:pt x="1029" y="265"/>
                        <a:pt x="1032" y="266"/>
                        <a:pt x="1033" y="265"/>
                      </a:cubicBezTo>
                      <a:cubicBezTo>
                        <a:pt x="1034" y="265"/>
                        <a:pt x="1037" y="263"/>
                        <a:pt x="1038" y="264"/>
                      </a:cubicBezTo>
                      <a:cubicBezTo>
                        <a:pt x="1039" y="265"/>
                        <a:pt x="1040" y="267"/>
                        <a:pt x="1039" y="268"/>
                      </a:cubicBezTo>
                      <a:cubicBezTo>
                        <a:pt x="1038" y="269"/>
                        <a:pt x="1034" y="272"/>
                        <a:pt x="1034" y="273"/>
                      </a:cubicBezTo>
                      <a:cubicBezTo>
                        <a:pt x="1034" y="274"/>
                        <a:pt x="1034" y="277"/>
                        <a:pt x="1035" y="277"/>
                      </a:cubicBezTo>
                      <a:cubicBezTo>
                        <a:pt x="1036" y="277"/>
                        <a:pt x="1040" y="275"/>
                        <a:pt x="1040" y="276"/>
                      </a:cubicBezTo>
                      <a:cubicBezTo>
                        <a:pt x="1040" y="278"/>
                        <a:pt x="1040" y="285"/>
                        <a:pt x="1039" y="285"/>
                      </a:cubicBezTo>
                      <a:cubicBezTo>
                        <a:pt x="1037" y="285"/>
                        <a:pt x="1033" y="282"/>
                        <a:pt x="1031" y="284"/>
                      </a:cubicBezTo>
                      <a:cubicBezTo>
                        <a:pt x="1029" y="286"/>
                        <a:pt x="1028" y="290"/>
                        <a:pt x="1028" y="291"/>
                      </a:cubicBezTo>
                      <a:cubicBezTo>
                        <a:pt x="1028" y="293"/>
                        <a:pt x="1032" y="298"/>
                        <a:pt x="1031" y="299"/>
                      </a:cubicBezTo>
                      <a:cubicBezTo>
                        <a:pt x="1029" y="300"/>
                        <a:pt x="1026" y="303"/>
                        <a:pt x="1024" y="301"/>
                      </a:cubicBezTo>
                      <a:cubicBezTo>
                        <a:pt x="1023" y="300"/>
                        <a:pt x="1019" y="300"/>
                        <a:pt x="1016" y="302"/>
                      </a:cubicBezTo>
                      <a:cubicBezTo>
                        <a:pt x="1013" y="304"/>
                        <a:pt x="1013" y="308"/>
                        <a:pt x="1013" y="309"/>
                      </a:cubicBezTo>
                      <a:cubicBezTo>
                        <a:pt x="1014" y="311"/>
                        <a:pt x="1014" y="313"/>
                        <a:pt x="1014" y="314"/>
                      </a:cubicBezTo>
                      <a:cubicBezTo>
                        <a:pt x="1014" y="315"/>
                        <a:pt x="1010" y="315"/>
                        <a:pt x="1007" y="316"/>
                      </a:cubicBezTo>
                      <a:cubicBezTo>
                        <a:pt x="1005" y="317"/>
                        <a:pt x="1002" y="318"/>
                        <a:pt x="1002" y="321"/>
                      </a:cubicBezTo>
                      <a:cubicBezTo>
                        <a:pt x="1003" y="324"/>
                        <a:pt x="1002" y="327"/>
                        <a:pt x="1000" y="329"/>
                      </a:cubicBezTo>
                      <a:cubicBezTo>
                        <a:pt x="997" y="331"/>
                        <a:pt x="992" y="338"/>
                        <a:pt x="990" y="337"/>
                      </a:cubicBezTo>
                      <a:cubicBezTo>
                        <a:pt x="987" y="337"/>
                        <a:pt x="987" y="329"/>
                        <a:pt x="987" y="326"/>
                      </a:cubicBezTo>
                      <a:cubicBezTo>
                        <a:pt x="987" y="324"/>
                        <a:pt x="984" y="312"/>
                        <a:pt x="983" y="307"/>
                      </a:cubicBezTo>
                      <a:cubicBezTo>
                        <a:pt x="981" y="302"/>
                        <a:pt x="980" y="284"/>
                        <a:pt x="983" y="279"/>
                      </a:cubicBezTo>
                      <a:cubicBezTo>
                        <a:pt x="985" y="275"/>
                        <a:pt x="989" y="273"/>
                        <a:pt x="989" y="272"/>
                      </a:cubicBezTo>
                      <a:cubicBezTo>
                        <a:pt x="990" y="271"/>
                        <a:pt x="989" y="266"/>
                        <a:pt x="991" y="265"/>
                      </a:cubicBezTo>
                      <a:cubicBezTo>
                        <a:pt x="992" y="264"/>
                        <a:pt x="996" y="265"/>
                        <a:pt x="999" y="263"/>
                      </a:cubicBezTo>
                      <a:cubicBezTo>
                        <a:pt x="1002" y="261"/>
                        <a:pt x="1014" y="253"/>
                        <a:pt x="1016" y="249"/>
                      </a:cubicBezTo>
                      <a:cubicBezTo>
                        <a:pt x="1018" y="246"/>
                        <a:pt x="1027" y="238"/>
                        <a:pt x="1029" y="237"/>
                      </a:cubicBezTo>
                      <a:cubicBezTo>
                        <a:pt x="1031" y="235"/>
                        <a:pt x="1042" y="231"/>
                        <a:pt x="1042" y="230"/>
                      </a:cubicBezTo>
                      <a:cubicBezTo>
                        <a:pt x="1043" y="228"/>
                        <a:pt x="1045" y="225"/>
                        <a:pt x="1045" y="224"/>
                      </a:cubicBezTo>
                      <a:cubicBezTo>
                        <a:pt x="1045" y="222"/>
                        <a:pt x="1046" y="216"/>
                        <a:pt x="1047" y="215"/>
                      </a:cubicBezTo>
                      <a:cubicBezTo>
                        <a:pt x="1049" y="214"/>
                        <a:pt x="1053" y="213"/>
                        <a:pt x="1053" y="212"/>
                      </a:cubicBezTo>
                      <a:cubicBezTo>
                        <a:pt x="1053" y="210"/>
                        <a:pt x="1050" y="208"/>
                        <a:pt x="1046" y="208"/>
                      </a:cubicBezTo>
                      <a:cubicBezTo>
                        <a:pt x="1043" y="209"/>
                        <a:pt x="1038" y="210"/>
                        <a:pt x="1037" y="213"/>
                      </a:cubicBezTo>
                      <a:cubicBezTo>
                        <a:pt x="1037" y="216"/>
                        <a:pt x="1038" y="221"/>
                        <a:pt x="1037" y="222"/>
                      </a:cubicBezTo>
                      <a:cubicBezTo>
                        <a:pt x="1036" y="222"/>
                        <a:pt x="1030" y="221"/>
                        <a:pt x="1028" y="224"/>
                      </a:cubicBezTo>
                      <a:cubicBezTo>
                        <a:pt x="1027" y="227"/>
                        <a:pt x="1020" y="232"/>
                        <a:pt x="1017" y="232"/>
                      </a:cubicBezTo>
                      <a:cubicBezTo>
                        <a:pt x="1014" y="232"/>
                        <a:pt x="1014" y="229"/>
                        <a:pt x="1014" y="227"/>
                      </a:cubicBezTo>
                      <a:cubicBezTo>
                        <a:pt x="1015" y="225"/>
                        <a:pt x="1018" y="218"/>
                        <a:pt x="1016" y="218"/>
                      </a:cubicBezTo>
                      <a:cubicBezTo>
                        <a:pt x="1014" y="217"/>
                        <a:pt x="1011" y="219"/>
                        <a:pt x="1006" y="219"/>
                      </a:cubicBezTo>
                      <a:cubicBezTo>
                        <a:pt x="1002" y="219"/>
                        <a:pt x="993" y="219"/>
                        <a:pt x="991" y="223"/>
                      </a:cubicBezTo>
                      <a:cubicBezTo>
                        <a:pt x="989" y="227"/>
                        <a:pt x="987" y="230"/>
                        <a:pt x="984" y="232"/>
                      </a:cubicBezTo>
                      <a:cubicBezTo>
                        <a:pt x="981" y="233"/>
                        <a:pt x="971" y="240"/>
                        <a:pt x="971" y="242"/>
                      </a:cubicBezTo>
                      <a:cubicBezTo>
                        <a:pt x="971" y="243"/>
                        <a:pt x="969" y="245"/>
                        <a:pt x="971" y="246"/>
                      </a:cubicBezTo>
                      <a:cubicBezTo>
                        <a:pt x="972" y="246"/>
                        <a:pt x="979" y="246"/>
                        <a:pt x="978" y="248"/>
                      </a:cubicBezTo>
                      <a:cubicBezTo>
                        <a:pt x="978" y="251"/>
                        <a:pt x="974" y="253"/>
                        <a:pt x="969" y="253"/>
                      </a:cubicBezTo>
                      <a:cubicBezTo>
                        <a:pt x="965" y="253"/>
                        <a:pt x="960" y="253"/>
                        <a:pt x="956" y="253"/>
                      </a:cubicBezTo>
                      <a:cubicBezTo>
                        <a:pt x="952" y="254"/>
                        <a:pt x="948" y="254"/>
                        <a:pt x="948" y="252"/>
                      </a:cubicBezTo>
                      <a:cubicBezTo>
                        <a:pt x="948" y="251"/>
                        <a:pt x="951" y="246"/>
                        <a:pt x="947" y="246"/>
                      </a:cubicBezTo>
                      <a:cubicBezTo>
                        <a:pt x="942" y="245"/>
                        <a:pt x="936" y="242"/>
                        <a:pt x="933" y="243"/>
                      </a:cubicBezTo>
                      <a:cubicBezTo>
                        <a:pt x="930" y="244"/>
                        <a:pt x="931" y="248"/>
                        <a:pt x="928" y="249"/>
                      </a:cubicBezTo>
                      <a:cubicBezTo>
                        <a:pt x="924" y="249"/>
                        <a:pt x="912" y="248"/>
                        <a:pt x="909" y="248"/>
                      </a:cubicBezTo>
                      <a:cubicBezTo>
                        <a:pt x="906" y="248"/>
                        <a:pt x="894" y="248"/>
                        <a:pt x="890" y="248"/>
                      </a:cubicBezTo>
                      <a:cubicBezTo>
                        <a:pt x="885" y="248"/>
                        <a:pt x="878" y="251"/>
                        <a:pt x="875" y="255"/>
                      </a:cubicBezTo>
                      <a:cubicBezTo>
                        <a:pt x="872" y="259"/>
                        <a:pt x="868" y="262"/>
                        <a:pt x="865" y="265"/>
                      </a:cubicBezTo>
                      <a:cubicBezTo>
                        <a:pt x="861" y="267"/>
                        <a:pt x="854" y="272"/>
                        <a:pt x="852" y="274"/>
                      </a:cubicBezTo>
                      <a:cubicBezTo>
                        <a:pt x="851" y="276"/>
                        <a:pt x="838" y="287"/>
                        <a:pt x="834" y="290"/>
                      </a:cubicBezTo>
                      <a:cubicBezTo>
                        <a:pt x="830" y="292"/>
                        <a:pt x="822" y="296"/>
                        <a:pt x="824" y="298"/>
                      </a:cubicBezTo>
                      <a:cubicBezTo>
                        <a:pt x="826" y="300"/>
                        <a:pt x="829" y="300"/>
                        <a:pt x="831" y="300"/>
                      </a:cubicBezTo>
                      <a:cubicBezTo>
                        <a:pt x="833" y="300"/>
                        <a:pt x="836" y="300"/>
                        <a:pt x="837" y="300"/>
                      </a:cubicBezTo>
                      <a:cubicBezTo>
                        <a:pt x="837" y="300"/>
                        <a:pt x="835" y="308"/>
                        <a:pt x="838" y="308"/>
                      </a:cubicBezTo>
                      <a:cubicBezTo>
                        <a:pt x="840" y="308"/>
                        <a:pt x="840" y="307"/>
                        <a:pt x="842" y="307"/>
                      </a:cubicBezTo>
                      <a:cubicBezTo>
                        <a:pt x="843" y="307"/>
                        <a:pt x="848" y="312"/>
                        <a:pt x="849" y="311"/>
                      </a:cubicBezTo>
                      <a:cubicBezTo>
                        <a:pt x="851" y="311"/>
                        <a:pt x="850" y="303"/>
                        <a:pt x="851" y="303"/>
                      </a:cubicBezTo>
                      <a:cubicBezTo>
                        <a:pt x="853" y="303"/>
                        <a:pt x="858" y="303"/>
                        <a:pt x="859" y="303"/>
                      </a:cubicBezTo>
                      <a:cubicBezTo>
                        <a:pt x="861" y="302"/>
                        <a:pt x="867" y="311"/>
                        <a:pt x="869" y="312"/>
                      </a:cubicBezTo>
                      <a:cubicBezTo>
                        <a:pt x="871" y="313"/>
                        <a:pt x="872" y="315"/>
                        <a:pt x="871" y="317"/>
                      </a:cubicBezTo>
                      <a:cubicBezTo>
                        <a:pt x="870" y="318"/>
                        <a:pt x="870" y="323"/>
                        <a:pt x="869" y="326"/>
                      </a:cubicBezTo>
                      <a:cubicBezTo>
                        <a:pt x="869" y="328"/>
                        <a:pt x="867" y="331"/>
                        <a:pt x="866" y="335"/>
                      </a:cubicBezTo>
                      <a:cubicBezTo>
                        <a:pt x="865" y="339"/>
                        <a:pt x="863" y="359"/>
                        <a:pt x="862" y="361"/>
                      </a:cubicBezTo>
                      <a:cubicBezTo>
                        <a:pt x="862" y="363"/>
                        <a:pt x="853" y="371"/>
                        <a:pt x="851" y="375"/>
                      </a:cubicBezTo>
                      <a:cubicBezTo>
                        <a:pt x="849" y="380"/>
                        <a:pt x="843" y="387"/>
                        <a:pt x="839" y="392"/>
                      </a:cubicBezTo>
                      <a:cubicBezTo>
                        <a:pt x="835" y="397"/>
                        <a:pt x="823" y="410"/>
                        <a:pt x="819" y="412"/>
                      </a:cubicBezTo>
                      <a:cubicBezTo>
                        <a:pt x="815" y="415"/>
                        <a:pt x="810" y="419"/>
                        <a:pt x="806" y="417"/>
                      </a:cubicBezTo>
                      <a:cubicBezTo>
                        <a:pt x="803" y="414"/>
                        <a:pt x="802" y="413"/>
                        <a:pt x="799" y="414"/>
                      </a:cubicBezTo>
                      <a:cubicBezTo>
                        <a:pt x="795" y="415"/>
                        <a:pt x="796" y="417"/>
                        <a:pt x="793" y="419"/>
                      </a:cubicBezTo>
                      <a:cubicBezTo>
                        <a:pt x="792" y="420"/>
                        <a:pt x="792" y="420"/>
                        <a:pt x="790" y="421"/>
                      </a:cubicBezTo>
                      <a:cubicBezTo>
                        <a:pt x="787" y="414"/>
                        <a:pt x="787" y="414"/>
                        <a:pt x="787" y="414"/>
                      </a:cubicBezTo>
                      <a:cubicBezTo>
                        <a:pt x="788" y="413"/>
                        <a:pt x="790" y="413"/>
                        <a:pt x="790" y="413"/>
                      </a:cubicBezTo>
                      <a:cubicBezTo>
                        <a:pt x="792" y="412"/>
                        <a:pt x="793" y="400"/>
                        <a:pt x="792" y="398"/>
                      </a:cubicBezTo>
                      <a:cubicBezTo>
                        <a:pt x="790" y="396"/>
                        <a:pt x="795" y="395"/>
                        <a:pt x="797" y="394"/>
                      </a:cubicBezTo>
                      <a:cubicBezTo>
                        <a:pt x="800" y="393"/>
                        <a:pt x="809" y="395"/>
                        <a:pt x="809" y="395"/>
                      </a:cubicBezTo>
                      <a:cubicBezTo>
                        <a:pt x="810" y="395"/>
                        <a:pt x="814" y="383"/>
                        <a:pt x="815" y="380"/>
                      </a:cubicBezTo>
                      <a:cubicBezTo>
                        <a:pt x="815" y="378"/>
                        <a:pt x="820" y="372"/>
                        <a:pt x="821" y="370"/>
                      </a:cubicBezTo>
                      <a:cubicBezTo>
                        <a:pt x="821" y="369"/>
                        <a:pt x="821" y="365"/>
                        <a:pt x="819" y="363"/>
                      </a:cubicBezTo>
                      <a:cubicBezTo>
                        <a:pt x="817" y="360"/>
                        <a:pt x="806" y="367"/>
                        <a:pt x="804" y="369"/>
                      </a:cubicBezTo>
                      <a:cubicBezTo>
                        <a:pt x="802" y="370"/>
                        <a:pt x="794" y="370"/>
                        <a:pt x="793" y="370"/>
                      </a:cubicBezTo>
                      <a:cubicBezTo>
                        <a:pt x="792" y="370"/>
                        <a:pt x="789" y="359"/>
                        <a:pt x="787" y="357"/>
                      </a:cubicBezTo>
                      <a:cubicBezTo>
                        <a:pt x="785" y="355"/>
                        <a:pt x="771" y="353"/>
                        <a:pt x="768" y="351"/>
                      </a:cubicBezTo>
                      <a:cubicBezTo>
                        <a:pt x="765" y="349"/>
                        <a:pt x="765" y="347"/>
                        <a:pt x="765" y="344"/>
                      </a:cubicBezTo>
                      <a:cubicBezTo>
                        <a:pt x="764" y="342"/>
                        <a:pt x="755" y="320"/>
                        <a:pt x="753" y="318"/>
                      </a:cubicBezTo>
                      <a:cubicBezTo>
                        <a:pt x="752" y="316"/>
                        <a:pt x="743" y="315"/>
                        <a:pt x="738" y="312"/>
                      </a:cubicBezTo>
                      <a:cubicBezTo>
                        <a:pt x="734" y="309"/>
                        <a:pt x="718" y="312"/>
                        <a:pt x="715" y="313"/>
                      </a:cubicBezTo>
                      <a:cubicBezTo>
                        <a:pt x="711" y="314"/>
                        <a:pt x="707" y="318"/>
                        <a:pt x="707" y="320"/>
                      </a:cubicBezTo>
                      <a:cubicBezTo>
                        <a:pt x="707" y="322"/>
                        <a:pt x="713" y="322"/>
                        <a:pt x="713" y="323"/>
                      </a:cubicBezTo>
                      <a:cubicBezTo>
                        <a:pt x="714" y="324"/>
                        <a:pt x="714" y="327"/>
                        <a:pt x="712" y="330"/>
                      </a:cubicBezTo>
                      <a:cubicBezTo>
                        <a:pt x="710" y="333"/>
                        <a:pt x="703" y="342"/>
                        <a:pt x="703" y="344"/>
                      </a:cubicBezTo>
                      <a:cubicBezTo>
                        <a:pt x="702" y="346"/>
                        <a:pt x="695" y="350"/>
                        <a:pt x="694" y="351"/>
                      </a:cubicBezTo>
                      <a:cubicBezTo>
                        <a:pt x="693" y="352"/>
                        <a:pt x="683" y="349"/>
                        <a:pt x="682" y="349"/>
                      </a:cubicBezTo>
                      <a:cubicBezTo>
                        <a:pt x="674" y="346"/>
                        <a:pt x="674" y="346"/>
                        <a:pt x="674" y="346"/>
                      </a:cubicBezTo>
                      <a:cubicBezTo>
                        <a:pt x="671" y="346"/>
                        <a:pt x="663" y="343"/>
                        <a:pt x="658" y="348"/>
                      </a:cubicBezTo>
                      <a:cubicBezTo>
                        <a:pt x="652" y="353"/>
                        <a:pt x="646" y="354"/>
                        <a:pt x="641" y="355"/>
                      </a:cubicBezTo>
                      <a:cubicBezTo>
                        <a:pt x="637" y="355"/>
                        <a:pt x="623" y="355"/>
                        <a:pt x="620" y="353"/>
                      </a:cubicBezTo>
                      <a:cubicBezTo>
                        <a:pt x="618" y="352"/>
                        <a:pt x="616" y="346"/>
                        <a:pt x="614" y="346"/>
                      </a:cubicBezTo>
                      <a:cubicBezTo>
                        <a:pt x="612" y="345"/>
                        <a:pt x="600" y="343"/>
                        <a:pt x="598" y="342"/>
                      </a:cubicBezTo>
                      <a:cubicBezTo>
                        <a:pt x="595" y="342"/>
                        <a:pt x="588" y="345"/>
                        <a:pt x="585" y="345"/>
                      </a:cubicBezTo>
                      <a:cubicBezTo>
                        <a:pt x="581" y="345"/>
                        <a:pt x="574" y="342"/>
                        <a:pt x="573" y="340"/>
                      </a:cubicBezTo>
                      <a:cubicBezTo>
                        <a:pt x="572" y="337"/>
                        <a:pt x="573" y="335"/>
                        <a:pt x="572" y="333"/>
                      </a:cubicBezTo>
                      <a:cubicBezTo>
                        <a:pt x="572" y="331"/>
                        <a:pt x="549" y="326"/>
                        <a:pt x="547" y="325"/>
                      </a:cubicBezTo>
                      <a:cubicBezTo>
                        <a:pt x="545" y="325"/>
                        <a:pt x="540" y="332"/>
                        <a:pt x="540" y="335"/>
                      </a:cubicBezTo>
                      <a:cubicBezTo>
                        <a:pt x="540" y="337"/>
                        <a:pt x="544" y="344"/>
                        <a:pt x="542" y="346"/>
                      </a:cubicBezTo>
                      <a:cubicBezTo>
                        <a:pt x="539" y="348"/>
                        <a:pt x="537" y="350"/>
                        <a:pt x="533" y="349"/>
                      </a:cubicBezTo>
                      <a:cubicBezTo>
                        <a:pt x="529" y="348"/>
                        <a:pt x="517" y="348"/>
                        <a:pt x="515" y="346"/>
                      </a:cubicBezTo>
                      <a:cubicBezTo>
                        <a:pt x="513" y="344"/>
                        <a:pt x="510" y="341"/>
                        <a:pt x="509" y="340"/>
                      </a:cubicBezTo>
                      <a:cubicBezTo>
                        <a:pt x="509" y="339"/>
                        <a:pt x="498" y="340"/>
                        <a:pt x="495" y="341"/>
                      </a:cubicBezTo>
                      <a:cubicBezTo>
                        <a:pt x="491" y="342"/>
                        <a:pt x="482" y="345"/>
                        <a:pt x="479" y="346"/>
                      </a:cubicBezTo>
                      <a:cubicBezTo>
                        <a:pt x="477" y="348"/>
                        <a:pt x="469" y="352"/>
                        <a:pt x="469" y="352"/>
                      </a:cubicBezTo>
                      <a:cubicBezTo>
                        <a:pt x="463" y="356"/>
                        <a:pt x="463" y="356"/>
                        <a:pt x="463" y="356"/>
                      </a:cubicBezTo>
                      <a:cubicBezTo>
                        <a:pt x="463" y="356"/>
                        <a:pt x="460" y="355"/>
                        <a:pt x="458" y="354"/>
                      </a:cubicBezTo>
                      <a:cubicBezTo>
                        <a:pt x="457" y="353"/>
                        <a:pt x="455" y="352"/>
                        <a:pt x="454" y="351"/>
                      </a:cubicBezTo>
                      <a:cubicBezTo>
                        <a:pt x="452" y="349"/>
                        <a:pt x="451" y="351"/>
                        <a:pt x="448" y="351"/>
                      </a:cubicBezTo>
                      <a:cubicBezTo>
                        <a:pt x="445" y="352"/>
                        <a:pt x="443" y="351"/>
                        <a:pt x="440" y="349"/>
                      </a:cubicBezTo>
                      <a:cubicBezTo>
                        <a:pt x="438" y="346"/>
                        <a:pt x="433" y="339"/>
                        <a:pt x="430" y="338"/>
                      </a:cubicBezTo>
                      <a:cubicBezTo>
                        <a:pt x="427" y="337"/>
                        <a:pt x="421" y="340"/>
                        <a:pt x="417" y="338"/>
                      </a:cubicBezTo>
                      <a:cubicBezTo>
                        <a:pt x="413" y="336"/>
                        <a:pt x="412" y="335"/>
                        <a:pt x="410" y="335"/>
                      </a:cubicBezTo>
                      <a:cubicBezTo>
                        <a:pt x="409" y="335"/>
                        <a:pt x="402" y="338"/>
                        <a:pt x="402" y="338"/>
                      </a:cubicBezTo>
                      <a:cubicBezTo>
                        <a:pt x="402" y="338"/>
                        <a:pt x="383" y="312"/>
                        <a:pt x="381" y="310"/>
                      </a:cubicBezTo>
                      <a:cubicBezTo>
                        <a:pt x="380" y="307"/>
                        <a:pt x="378" y="303"/>
                        <a:pt x="377" y="303"/>
                      </a:cubicBezTo>
                      <a:cubicBezTo>
                        <a:pt x="375" y="303"/>
                        <a:pt x="366" y="308"/>
                        <a:pt x="363" y="309"/>
                      </a:cubicBezTo>
                      <a:cubicBezTo>
                        <a:pt x="360" y="310"/>
                        <a:pt x="355" y="312"/>
                        <a:pt x="353" y="312"/>
                      </a:cubicBezTo>
                      <a:cubicBezTo>
                        <a:pt x="351" y="312"/>
                        <a:pt x="352" y="307"/>
                        <a:pt x="352" y="306"/>
                      </a:cubicBezTo>
                      <a:cubicBezTo>
                        <a:pt x="351" y="305"/>
                        <a:pt x="336" y="305"/>
                        <a:pt x="335" y="304"/>
                      </a:cubicBezTo>
                      <a:cubicBezTo>
                        <a:pt x="334" y="303"/>
                        <a:pt x="333" y="294"/>
                        <a:pt x="332" y="293"/>
                      </a:cubicBezTo>
                      <a:cubicBezTo>
                        <a:pt x="331" y="292"/>
                        <a:pt x="321" y="292"/>
                        <a:pt x="320" y="292"/>
                      </a:cubicBezTo>
                      <a:cubicBezTo>
                        <a:pt x="318" y="292"/>
                        <a:pt x="314" y="294"/>
                        <a:pt x="313" y="295"/>
                      </a:cubicBezTo>
                      <a:cubicBezTo>
                        <a:pt x="311" y="296"/>
                        <a:pt x="300" y="299"/>
                        <a:pt x="297" y="300"/>
                      </a:cubicBezTo>
                      <a:cubicBezTo>
                        <a:pt x="294" y="300"/>
                        <a:pt x="271" y="306"/>
                        <a:pt x="268" y="306"/>
                      </a:cubicBezTo>
                      <a:cubicBezTo>
                        <a:pt x="265" y="307"/>
                        <a:pt x="261" y="306"/>
                        <a:pt x="260" y="307"/>
                      </a:cubicBezTo>
                      <a:cubicBezTo>
                        <a:pt x="259" y="307"/>
                        <a:pt x="257" y="317"/>
                        <a:pt x="256" y="317"/>
                      </a:cubicBezTo>
                      <a:cubicBezTo>
                        <a:pt x="256" y="318"/>
                        <a:pt x="258" y="321"/>
                        <a:pt x="258" y="323"/>
                      </a:cubicBezTo>
                      <a:cubicBezTo>
                        <a:pt x="257" y="325"/>
                        <a:pt x="252" y="326"/>
                        <a:pt x="251" y="327"/>
                      </a:cubicBezTo>
                      <a:cubicBezTo>
                        <a:pt x="250" y="329"/>
                        <a:pt x="262" y="332"/>
                        <a:pt x="262" y="333"/>
                      </a:cubicBezTo>
                      <a:cubicBezTo>
                        <a:pt x="262" y="334"/>
                        <a:pt x="262" y="338"/>
                        <a:pt x="260" y="339"/>
                      </a:cubicBezTo>
                      <a:cubicBezTo>
                        <a:pt x="259" y="340"/>
                        <a:pt x="253" y="340"/>
                        <a:pt x="251" y="340"/>
                      </a:cubicBezTo>
                      <a:cubicBezTo>
                        <a:pt x="250" y="340"/>
                        <a:pt x="248" y="341"/>
                        <a:pt x="246" y="341"/>
                      </a:cubicBezTo>
                      <a:cubicBezTo>
                        <a:pt x="244" y="341"/>
                        <a:pt x="237" y="336"/>
                        <a:pt x="236" y="336"/>
                      </a:cubicBezTo>
                      <a:cubicBezTo>
                        <a:pt x="234" y="336"/>
                        <a:pt x="228" y="336"/>
                        <a:pt x="225" y="337"/>
                      </a:cubicBezTo>
                      <a:cubicBezTo>
                        <a:pt x="222" y="337"/>
                        <a:pt x="219" y="341"/>
                        <a:pt x="218" y="342"/>
                      </a:cubicBezTo>
                      <a:cubicBezTo>
                        <a:pt x="217" y="343"/>
                        <a:pt x="210" y="340"/>
                        <a:pt x="209" y="340"/>
                      </a:cubicBezTo>
                      <a:cubicBezTo>
                        <a:pt x="207" y="340"/>
                        <a:pt x="200" y="332"/>
                        <a:pt x="199" y="332"/>
                      </a:cubicBezTo>
                      <a:cubicBezTo>
                        <a:pt x="198" y="331"/>
                        <a:pt x="182" y="330"/>
                        <a:pt x="180" y="330"/>
                      </a:cubicBezTo>
                      <a:cubicBezTo>
                        <a:pt x="179" y="330"/>
                        <a:pt x="167" y="339"/>
                        <a:pt x="165" y="340"/>
                      </a:cubicBezTo>
                      <a:cubicBezTo>
                        <a:pt x="164" y="340"/>
                        <a:pt x="167" y="346"/>
                        <a:pt x="166" y="346"/>
                      </a:cubicBezTo>
                      <a:cubicBezTo>
                        <a:pt x="165" y="347"/>
                        <a:pt x="162" y="350"/>
                        <a:pt x="161" y="350"/>
                      </a:cubicBezTo>
                      <a:cubicBezTo>
                        <a:pt x="160" y="350"/>
                        <a:pt x="155" y="342"/>
                        <a:pt x="154" y="343"/>
                      </a:cubicBezTo>
                      <a:cubicBezTo>
                        <a:pt x="153" y="344"/>
                        <a:pt x="149" y="347"/>
                        <a:pt x="149" y="349"/>
                      </a:cubicBezTo>
                      <a:cubicBezTo>
                        <a:pt x="149" y="350"/>
                        <a:pt x="146" y="363"/>
                        <a:pt x="146" y="363"/>
                      </a:cubicBezTo>
                      <a:cubicBezTo>
                        <a:pt x="146" y="363"/>
                        <a:pt x="151" y="368"/>
                        <a:pt x="153" y="369"/>
                      </a:cubicBezTo>
                      <a:cubicBezTo>
                        <a:pt x="155" y="370"/>
                        <a:pt x="161" y="371"/>
                        <a:pt x="163" y="373"/>
                      </a:cubicBezTo>
                      <a:cubicBezTo>
                        <a:pt x="164" y="375"/>
                        <a:pt x="164" y="378"/>
                        <a:pt x="163" y="379"/>
                      </a:cubicBezTo>
                      <a:cubicBezTo>
                        <a:pt x="168" y="385"/>
                        <a:pt x="168" y="385"/>
                        <a:pt x="168" y="385"/>
                      </a:cubicBezTo>
                      <a:cubicBezTo>
                        <a:pt x="167" y="386"/>
                        <a:pt x="166" y="387"/>
                        <a:pt x="165" y="387"/>
                      </a:cubicBezTo>
                      <a:cubicBezTo>
                        <a:pt x="164" y="389"/>
                        <a:pt x="161" y="389"/>
                        <a:pt x="159" y="389"/>
                      </a:cubicBezTo>
                      <a:cubicBezTo>
                        <a:pt x="157" y="389"/>
                        <a:pt x="155" y="392"/>
                        <a:pt x="154" y="394"/>
                      </a:cubicBezTo>
                      <a:cubicBezTo>
                        <a:pt x="154" y="397"/>
                        <a:pt x="149" y="397"/>
                        <a:pt x="149" y="400"/>
                      </a:cubicBezTo>
                      <a:cubicBezTo>
                        <a:pt x="148" y="402"/>
                        <a:pt x="151" y="402"/>
                        <a:pt x="152" y="403"/>
                      </a:cubicBezTo>
                      <a:cubicBezTo>
                        <a:pt x="154" y="403"/>
                        <a:pt x="156" y="406"/>
                        <a:pt x="155" y="408"/>
                      </a:cubicBezTo>
                      <a:cubicBezTo>
                        <a:pt x="155" y="409"/>
                        <a:pt x="155" y="413"/>
                        <a:pt x="155" y="416"/>
                      </a:cubicBezTo>
                      <a:cubicBezTo>
                        <a:pt x="156" y="418"/>
                        <a:pt x="160" y="422"/>
                        <a:pt x="163" y="425"/>
                      </a:cubicBezTo>
                      <a:cubicBezTo>
                        <a:pt x="159" y="429"/>
                        <a:pt x="159" y="429"/>
                        <a:pt x="159" y="429"/>
                      </a:cubicBezTo>
                      <a:cubicBezTo>
                        <a:pt x="158" y="430"/>
                        <a:pt x="157" y="431"/>
                        <a:pt x="155" y="431"/>
                      </a:cubicBezTo>
                      <a:cubicBezTo>
                        <a:pt x="154" y="431"/>
                        <a:pt x="151" y="429"/>
                        <a:pt x="149" y="427"/>
                      </a:cubicBezTo>
                      <a:cubicBezTo>
                        <a:pt x="148" y="426"/>
                        <a:pt x="147" y="425"/>
                        <a:pt x="146" y="425"/>
                      </a:cubicBezTo>
                      <a:cubicBezTo>
                        <a:pt x="145" y="424"/>
                        <a:pt x="138" y="418"/>
                        <a:pt x="136" y="417"/>
                      </a:cubicBezTo>
                      <a:cubicBezTo>
                        <a:pt x="134" y="417"/>
                        <a:pt x="132" y="417"/>
                        <a:pt x="129" y="418"/>
                      </a:cubicBezTo>
                      <a:cubicBezTo>
                        <a:pt x="126" y="418"/>
                        <a:pt x="125" y="417"/>
                        <a:pt x="123" y="415"/>
                      </a:cubicBezTo>
                      <a:cubicBezTo>
                        <a:pt x="121" y="413"/>
                        <a:pt x="115" y="411"/>
                        <a:pt x="113" y="410"/>
                      </a:cubicBezTo>
                      <a:cubicBezTo>
                        <a:pt x="111" y="409"/>
                        <a:pt x="101" y="407"/>
                        <a:pt x="100" y="407"/>
                      </a:cubicBezTo>
                      <a:cubicBezTo>
                        <a:pt x="99" y="407"/>
                        <a:pt x="97" y="412"/>
                        <a:pt x="97" y="412"/>
                      </a:cubicBezTo>
                      <a:cubicBezTo>
                        <a:pt x="96" y="411"/>
                        <a:pt x="95" y="411"/>
                        <a:pt x="95" y="410"/>
                      </a:cubicBezTo>
                      <a:cubicBezTo>
                        <a:pt x="92" y="408"/>
                        <a:pt x="88" y="403"/>
                        <a:pt x="86" y="403"/>
                      </a:cubicBezTo>
                      <a:cubicBezTo>
                        <a:pt x="83" y="402"/>
                        <a:pt x="79" y="400"/>
                        <a:pt x="77" y="399"/>
                      </a:cubicBezTo>
                      <a:cubicBezTo>
                        <a:pt x="75" y="397"/>
                        <a:pt x="72" y="399"/>
                        <a:pt x="72" y="397"/>
                      </a:cubicBezTo>
                      <a:cubicBezTo>
                        <a:pt x="72" y="396"/>
                        <a:pt x="72" y="392"/>
                        <a:pt x="73" y="392"/>
                      </a:cubicBezTo>
                      <a:cubicBezTo>
                        <a:pt x="74" y="392"/>
                        <a:pt x="78" y="393"/>
                        <a:pt x="79" y="392"/>
                      </a:cubicBezTo>
                      <a:cubicBezTo>
                        <a:pt x="79" y="391"/>
                        <a:pt x="84" y="385"/>
                        <a:pt x="84" y="384"/>
                      </a:cubicBezTo>
                      <a:cubicBezTo>
                        <a:pt x="83" y="383"/>
                        <a:pt x="81" y="381"/>
                        <a:pt x="82" y="381"/>
                      </a:cubicBezTo>
                      <a:cubicBezTo>
                        <a:pt x="83" y="380"/>
                        <a:pt x="92" y="378"/>
                        <a:pt x="92" y="377"/>
                      </a:cubicBezTo>
                      <a:cubicBezTo>
                        <a:pt x="93" y="377"/>
                        <a:pt x="91" y="373"/>
                        <a:pt x="90" y="372"/>
                      </a:cubicBezTo>
                      <a:cubicBezTo>
                        <a:pt x="90" y="372"/>
                        <a:pt x="87" y="373"/>
                        <a:pt x="84" y="374"/>
                      </a:cubicBezTo>
                      <a:cubicBezTo>
                        <a:pt x="84" y="369"/>
                        <a:pt x="84" y="369"/>
                        <a:pt x="84" y="369"/>
                      </a:cubicBezTo>
                      <a:cubicBezTo>
                        <a:pt x="85" y="367"/>
                        <a:pt x="93" y="367"/>
                        <a:pt x="94" y="367"/>
                      </a:cubicBezTo>
                      <a:cubicBezTo>
                        <a:pt x="95" y="368"/>
                        <a:pt x="97" y="364"/>
                        <a:pt x="97" y="362"/>
                      </a:cubicBezTo>
                      <a:cubicBezTo>
                        <a:pt x="97" y="360"/>
                        <a:pt x="98" y="354"/>
                        <a:pt x="98" y="352"/>
                      </a:cubicBezTo>
                      <a:cubicBezTo>
                        <a:pt x="98" y="351"/>
                        <a:pt x="85" y="348"/>
                        <a:pt x="83" y="347"/>
                      </a:cubicBezTo>
                      <a:cubicBezTo>
                        <a:pt x="81" y="346"/>
                        <a:pt x="65" y="344"/>
                        <a:pt x="63" y="342"/>
                      </a:cubicBezTo>
                      <a:cubicBezTo>
                        <a:pt x="62" y="341"/>
                        <a:pt x="61" y="337"/>
                        <a:pt x="60" y="335"/>
                      </a:cubicBezTo>
                      <a:cubicBezTo>
                        <a:pt x="58" y="334"/>
                        <a:pt x="53" y="336"/>
                        <a:pt x="53" y="333"/>
                      </a:cubicBezTo>
                      <a:cubicBezTo>
                        <a:pt x="53" y="330"/>
                        <a:pt x="52" y="324"/>
                        <a:pt x="50" y="323"/>
                      </a:cubicBezTo>
                      <a:cubicBezTo>
                        <a:pt x="49" y="322"/>
                        <a:pt x="42" y="324"/>
                        <a:pt x="40" y="324"/>
                      </a:cubicBezTo>
                      <a:cubicBezTo>
                        <a:pt x="39" y="324"/>
                        <a:pt x="36" y="325"/>
                        <a:pt x="33" y="325"/>
                      </a:cubicBezTo>
                      <a:cubicBezTo>
                        <a:pt x="33" y="325"/>
                        <a:pt x="30" y="317"/>
                        <a:pt x="31" y="316"/>
                      </a:cubicBezTo>
                      <a:cubicBezTo>
                        <a:pt x="31" y="314"/>
                        <a:pt x="40" y="316"/>
                        <a:pt x="40" y="314"/>
                      </a:cubicBezTo>
                      <a:cubicBezTo>
                        <a:pt x="41" y="312"/>
                        <a:pt x="35" y="307"/>
                        <a:pt x="33" y="305"/>
                      </a:cubicBezTo>
                      <a:cubicBezTo>
                        <a:pt x="31" y="302"/>
                        <a:pt x="27" y="299"/>
                        <a:pt x="27" y="297"/>
                      </a:cubicBezTo>
                      <a:cubicBezTo>
                        <a:pt x="27" y="295"/>
                        <a:pt x="29" y="291"/>
                        <a:pt x="27" y="289"/>
                      </a:cubicBezTo>
                      <a:cubicBezTo>
                        <a:pt x="25" y="287"/>
                        <a:pt x="19" y="287"/>
                        <a:pt x="16" y="28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721" name="Freeform 125"/>
              <p:cNvSpPr>
                <a:spLocks/>
              </p:cNvSpPr>
              <p:nvPr/>
            </p:nvSpPr>
            <p:spPr bwMode="auto">
              <a:xfrm>
                <a:off x="4077755" y="2759470"/>
                <a:ext cx="306769" cy="117930"/>
              </a:xfrm>
              <a:custGeom>
                <a:avLst/>
                <a:gdLst>
                  <a:gd name="T0" fmla="*/ 6 w 145"/>
                  <a:gd name="T1" fmla="*/ 26 h 56"/>
                  <a:gd name="T2" fmla="*/ 0 w 145"/>
                  <a:gd name="T3" fmla="*/ 25 h 56"/>
                  <a:gd name="T4" fmla="*/ 3 w 145"/>
                  <a:gd name="T5" fmla="*/ 17 h 56"/>
                  <a:gd name="T6" fmla="*/ 7 w 145"/>
                  <a:gd name="T7" fmla="*/ 16 h 56"/>
                  <a:gd name="T8" fmla="*/ 9 w 145"/>
                  <a:gd name="T9" fmla="*/ 16 h 56"/>
                  <a:gd name="T10" fmla="*/ 24 w 145"/>
                  <a:gd name="T11" fmla="*/ 16 h 56"/>
                  <a:gd name="T12" fmla="*/ 28 w 145"/>
                  <a:gd name="T13" fmla="*/ 13 h 56"/>
                  <a:gd name="T14" fmla="*/ 26 w 145"/>
                  <a:gd name="T15" fmla="*/ 9 h 56"/>
                  <a:gd name="T16" fmla="*/ 30 w 145"/>
                  <a:gd name="T17" fmla="*/ 8 h 56"/>
                  <a:gd name="T18" fmla="*/ 41 w 145"/>
                  <a:gd name="T19" fmla="*/ 9 h 56"/>
                  <a:gd name="T20" fmla="*/ 50 w 145"/>
                  <a:gd name="T21" fmla="*/ 4 h 56"/>
                  <a:gd name="T22" fmla="*/ 61 w 145"/>
                  <a:gd name="T23" fmla="*/ 0 h 56"/>
                  <a:gd name="T24" fmla="*/ 70 w 145"/>
                  <a:gd name="T25" fmla="*/ 0 h 56"/>
                  <a:gd name="T26" fmla="*/ 72 w 145"/>
                  <a:gd name="T27" fmla="*/ 3 h 56"/>
                  <a:gd name="T28" fmla="*/ 78 w 145"/>
                  <a:gd name="T29" fmla="*/ 3 h 56"/>
                  <a:gd name="T30" fmla="*/ 83 w 145"/>
                  <a:gd name="T31" fmla="*/ 6 h 56"/>
                  <a:gd name="T32" fmla="*/ 94 w 145"/>
                  <a:gd name="T33" fmla="*/ 9 h 56"/>
                  <a:gd name="T34" fmla="*/ 103 w 145"/>
                  <a:gd name="T35" fmla="*/ 9 h 56"/>
                  <a:gd name="T36" fmla="*/ 111 w 145"/>
                  <a:gd name="T37" fmla="*/ 10 h 56"/>
                  <a:gd name="T38" fmla="*/ 121 w 145"/>
                  <a:gd name="T39" fmla="*/ 4 h 56"/>
                  <a:gd name="T40" fmla="*/ 129 w 145"/>
                  <a:gd name="T41" fmla="*/ 5 h 56"/>
                  <a:gd name="T42" fmla="*/ 135 w 145"/>
                  <a:gd name="T43" fmla="*/ 9 h 56"/>
                  <a:gd name="T44" fmla="*/ 136 w 145"/>
                  <a:gd name="T45" fmla="*/ 18 h 56"/>
                  <a:gd name="T46" fmla="*/ 143 w 145"/>
                  <a:gd name="T47" fmla="*/ 22 h 56"/>
                  <a:gd name="T48" fmla="*/ 140 w 145"/>
                  <a:gd name="T49" fmla="*/ 27 h 56"/>
                  <a:gd name="T50" fmla="*/ 142 w 145"/>
                  <a:gd name="T51" fmla="*/ 37 h 56"/>
                  <a:gd name="T52" fmla="*/ 145 w 145"/>
                  <a:gd name="T53" fmla="*/ 44 h 56"/>
                  <a:gd name="T54" fmla="*/ 130 w 145"/>
                  <a:gd name="T55" fmla="*/ 43 h 56"/>
                  <a:gd name="T56" fmla="*/ 126 w 145"/>
                  <a:gd name="T57" fmla="*/ 45 h 56"/>
                  <a:gd name="T58" fmla="*/ 122 w 145"/>
                  <a:gd name="T59" fmla="*/ 42 h 56"/>
                  <a:gd name="T60" fmla="*/ 113 w 145"/>
                  <a:gd name="T61" fmla="*/ 45 h 56"/>
                  <a:gd name="T62" fmla="*/ 99 w 145"/>
                  <a:gd name="T63" fmla="*/ 48 h 56"/>
                  <a:gd name="T64" fmla="*/ 94 w 145"/>
                  <a:gd name="T65" fmla="*/ 46 h 56"/>
                  <a:gd name="T66" fmla="*/ 85 w 145"/>
                  <a:gd name="T67" fmla="*/ 48 h 56"/>
                  <a:gd name="T68" fmla="*/ 82 w 145"/>
                  <a:gd name="T69" fmla="*/ 53 h 56"/>
                  <a:gd name="T70" fmla="*/ 78 w 145"/>
                  <a:gd name="T71" fmla="*/ 55 h 56"/>
                  <a:gd name="T72" fmla="*/ 78 w 145"/>
                  <a:gd name="T73" fmla="*/ 53 h 56"/>
                  <a:gd name="T74" fmla="*/ 77 w 145"/>
                  <a:gd name="T75" fmla="*/ 52 h 56"/>
                  <a:gd name="T76" fmla="*/ 78 w 145"/>
                  <a:gd name="T77" fmla="*/ 45 h 56"/>
                  <a:gd name="T78" fmla="*/ 72 w 145"/>
                  <a:gd name="T79" fmla="*/ 49 h 56"/>
                  <a:gd name="T80" fmla="*/ 67 w 145"/>
                  <a:gd name="T81" fmla="*/ 48 h 56"/>
                  <a:gd name="T82" fmla="*/ 59 w 145"/>
                  <a:gd name="T83" fmla="*/ 53 h 56"/>
                  <a:gd name="T84" fmla="*/ 50 w 145"/>
                  <a:gd name="T85" fmla="*/ 54 h 56"/>
                  <a:gd name="T86" fmla="*/ 40 w 145"/>
                  <a:gd name="T87" fmla="*/ 47 h 56"/>
                  <a:gd name="T88" fmla="*/ 36 w 145"/>
                  <a:gd name="T89" fmla="*/ 47 h 56"/>
                  <a:gd name="T90" fmla="*/ 34 w 145"/>
                  <a:gd name="T91" fmla="*/ 52 h 56"/>
                  <a:gd name="T92" fmla="*/ 28 w 145"/>
                  <a:gd name="T93" fmla="*/ 53 h 56"/>
                  <a:gd name="T94" fmla="*/ 24 w 145"/>
                  <a:gd name="T95" fmla="*/ 48 h 56"/>
                  <a:gd name="T96" fmla="*/ 16 w 145"/>
                  <a:gd name="T97" fmla="*/ 48 h 56"/>
                  <a:gd name="T98" fmla="*/ 10 w 145"/>
                  <a:gd name="T99" fmla="*/ 46 h 56"/>
                  <a:gd name="T100" fmla="*/ 12 w 145"/>
                  <a:gd name="T101" fmla="*/ 43 h 56"/>
                  <a:gd name="T102" fmla="*/ 7 w 145"/>
                  <a:gd name="T103" fmla="*/ 39 h 56"/>
                  <a:gd name="T104" fmla="*/ 10 w 145"/>
                  <a:gd name="T105" fmla="*/ 36 h 56"/>
                  <a:gd name="T106" fmla="*/ 2 w 145"/>
                  <a:gd name="T107" fmla="*/ 33 h 56"/>
                  <a:gd name="T108" fmla="*/ 8 w 145"/>
                  <a:gd name="T109" fmla="*/ 30 h 56"/>
                  <a:gd name="T110" fmla="*/ 6 w 145"/>
                  <a:gd name="T111" fmla="*/ 2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45" h="56">
                    <a:moveTo>
                      <a:pt x="6" y="26"/>
                    </a:moveTo>
                    <a:cubicBezTo>
                      <a:pt x="6" y="26"/>
                      <a:pt x="0" y="26"/>
                      <a:pt x="0" y="25"/>
                    </a:cubicBezTo>
                    <a:cubicBezTo>
                      <a:pt x="0" y="23"/>
                      <a:pt x="2" y="18"/>
                      <a:pt x="3" y="17"/>
                    </a:cubicBezTo>
                    <a:cubicBezTo>
                      <a:pt x="4" y="17"/>
                      <a:pt x="5" y="16"/>
                      <a:pt x="7" y="16"/>
                    </a:cubicBezTo>
                    <a:cubicBezTo>
                      <a:pt x="7" y="16"/>
                      <a:pt x="8" y="16"/>
                      <a:pt x="9" y="16"/>
                    </a:cubicBezTo>
                    <a:cubicBezTo>
                      <a:pt x="11" y="17"/>
                      <a:pt x="22" y="16"/>
                      <a:pt x="24" y="16"/>
                    </a:cubicBezTo>
                    <a:cubicBezTo>
                      <a:pt x="27" y="16"/>
                      <a:pt x="28" y="15"/>
                      <a:pt x="28" y="13"/>
                    </a:cubicBezTo>
                    <a:cubicBezTo>
                      <a:pt x="29" y="12"/>
                      <a:pt x="26" y="10"/>
                      <a:pt x="26" y="9"/>
                    </a:cubicBezTo>
                    <a:cubicBezTo>
                      <a:pt x="26" y="8"/>
                      <a:pt x="28" y="8"/>
                      <a:pt x="30" y="8"/>
                    </a:cubicBezTo>
                    <a:cubicBezTo>
                      <a:pt x="32" y="8"/>
                      <a:pt x="38" y="10"/>
                      <a:pt x="41" y="9"/>
                    </a:cubicBezTo>
                    <a:cubicBezTo>
                      <a:pt x="43" y="7"/>
                      <a:pt x="48" y="6"/>
                      <a:pt x="50" y="4"/>
                    </a:cubicBezTo>
                    <a:cubicBezTo>
                      <a:pt x="52" y="3"/>
                      <a:pt x="57" y="0"/>
                      <a:pt x="61" y="0"/>
                    </a:cubicBezTo>
                    <a:cubicBezTo>
                      <a:pt x="65" y="1"/>
                      <a:pt x="67" y="0"/>
                      <a:pt x="70" y="0"/>
                    </a:cubicBezTo>
                    <a:cubicBezTo>
                      <a:pt x="72" y="0"/>
                      <a:pt x="70" y="3"/>
                      <a:pt x="72" y="3"/>
                    </a:cubicBezTo>
                    <a:cubicBezTo>
                      <a:pt x="75" y="4"/>
                      <a:pt x="77" y="2"/>
                      <a:pt x="78" y="3"/>
                    </a:cubicBezTo>
                    <a:cubicBezTo>
                      <a:pt x="79" y="3"/>
                      <a:pt x="79" y="5"/>
                      <a:pt x="83" y="6"/>
                    </a:cubicBezTo>
                    <a:cubicBezTo>
                      <a:pt x="86" y="8"/>
                      <a:pt x="90" y="9"/>
                      <a:pt x="94" y="9"/>
                    </a:cubicBezTo>
                    <a:cubicBezTo>
                      <a:pt x="98" y="10"/>
                      <a:pt x="100" y="9"/>
                      <a:pt x="103" y="9"/>
                    </a:cubicBezTo>
                    <a:cubicBezTo>
                      <a:pt x="107" y="9"/>
                      <a:pt x="109" y="11"/>
                      <a:pt x="111" y="10"/>
                    </a:cubicBezTo>
                    <a:cubicBezTo>
                      <a:pt x="114" y="9"/>
                      <a:pt x="119" y="6"/>
                      <a:pt x="121" y="4"/>
                    </a:cubicBezTo>
                    <a:cubicBezTo>
                      <a:pt x="121" y="4"/>
                      <a:pt x="128" y="5"/>
                      <a:pt x="129" y="5"/>
                    </a:cubicBezTo>
                    <a:cubicBezTo>
                      <a:pt x="131" y="5"/>
                      <a:pt x="132" y="8"/>
                      <a:pt x="135" y="9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36" y="20"/>
                      <a:pt x="140" y="20"/>
                      <a:pt x="143" y="22"/>
                    </a:cubicBezTo>
                    <a:cubicBezTo>
                      <a:pt x="140" y="27"/>
                      <a:pt x="140" y="27"/>
                      <a:pt x="140" y="27"/>
                    </a:cubicBezTo>
                    <a:cubicBezTo>
                      <a:pt x="141" y="29"/>
                      <a:pt x="142" y="34"/>
                      <a:pt x="142" y="37"/>
                    </a:cubicBezTo>
                    <a:cubicBezTo>
                      <a:pt x="142" y="40"/>
                      <a:pt x="143" y="40"/>
                      <a:pt x="145" y="44"/>
                    </a:cubicBezTo>
                    <a:cubicBezTo>
                      <a:pt x="130" y="43"/>
                      <a:pt x="130" y="43"/>
                      <a:pt x="130" y="43"/>
                    </a:cubicBezTo>
                    <a:cubicBezTo>
                      <a:pt x="129" y="43"/>
                      <a:pt x="128" y="44"/>
                      <a:pt x="126" y="45"/>
                    </a:cubicBezTo>
                    <a:cubicBezTo>
                      <a:pt x="122" y="42"/>
                      <a:pt x="122" y="42"/>
                      <a:pt x="122" y="42"/>
                    </a:cubicBezTo>
                    <a:cubicBezTo>
                      <a:pt x="120" y="42"/>
                      <a:pt x="116" y="44"/>
                      <a:pt x="113" y="45"/>
                    </a:cubicBezTo>
                    <a:cubicBezTo>
                      <a:pt x="110" y="46"/>
                      <a:pt x="101" y="49"/>
                      <a:pt x="99" y="48"/>
                    </a:cubicBezTo>
                    <a:cubicBezTo>
                      <a:pt x="98" y="47"/>
                      <a:pt x="95" y="46"/>
                      <a:pt x="94" y="46"/>
                    </a:cubicBezTo>
                    <a:cubicBezTo>
                      <a:pt x="92" y="46"/>
                      <a:pt x="85" y="46"/>
                      <a:pt x="85" y="48"/>
                    </a:cubicBezTo>
                    <a:cubicBezTo>
                      <a:pt x="85" y="50"/>
                      <a:pt x="84" y="52"/>
                      <a:pt x="82" y="53"/>
                    </a:cubicBezTo>
                    <a:cubicBezTo>
                      <a:pt x="81" y="54"/>
                      <a:pt x="78" y="55"/>
                      <a:pt x="78" y="55"/>
                    </a:cubicBezTo>
                    <a:cubicBezTo>
                      <a:pt x="78" y="54"/>
                      <a:pt x="78" y="54"/>
                      <a:pt x="78" y="53"/>
                    </a:cubicBezTo>
                    <a:cubicBezTo>
                      <a:pt x="77" y="52"/>
                      <a:pt x="77" y="53"/>
                      <a:pt x="77" y="52"/>
                    </a:cubicBezTo>
                    <a:cubicBezTo>
                      <a:pt x="76" y="51"/>
                      <a:pt x="82" y="49"/>
                      <a:pt x="78" y="45"/>
                    </a:cubicBezTo>
                    <a:cubicBezTo>
                      <a:pt x="75" y="43"/>
                      <a:pt x="73" y="49"/>
                      <a:pt x="72" y="49"/>
                    </a:cubicBezTo>
                    <a:cubicBezTo>
                      <a:pt x="70" y="49"/>
                      <a:pt x="69" y="46"/>
                      <a:pt x="67" y="48"/>
                    </a:cubicBezTo>
                    <a:cubicBezTo>
                      <a:pt x="64" y="50"/>
                      <a:pt x="61" y="53"/>
                      <a:pt x="59" y="53"/>
                    </a:cubicBezTo>
                    <a:cubicBezTo>
                      <a:pt x="56" y="53"/>
                      <a:pt x="52" y="56"/>
                      <a:pt x="50" y="54"/>
                    </a:cubicBezTo>
                    <a:cubicBezTo>
                      <a:pt x="48" y="52"/>
                      <a:pt x="43" y="47"/>
                      <a:pt x="40" y="47"/>
                    </a:cubicBezTo>
                    <a:cubicBezTo>
                      <a:pt x="37" y="46"/>
                      <a:pt x="37" y="45"/>
                      <a:pt x="36" y="47"/>
                    </a:cubicBezTo>
                    <a:cubicBezTo>
                      <a:pt x="34" y="48"/>
                      <a:pt x="37" y="52"/>
                      <a:pt x="34" y="52"/>
                    </a:cubicBezTo>
                    <a:cubicBezTo>
                      <a:pt x="32" y="52"/>
                      <a:pt x="31" y="54"/>
                      <a:pt x="28" y="53"/>
                    </a:cubicBezTo>
                    <a:cubicBezTo>
                      <a:pt x="25" y="51"/>
                      <a:pt x="25" y="49"/>
                      <a:pt x="24" y="48"/>
                    </a:cubicBezTo>
                    <a:cubicBezTo>
                      <a:pt x="22" y="48"/>
                      <a:pt x="18" y="48"/>
                      <a:pt x="16" y="48"/>
                    </a:cubicBezTo>
                    <a:cubicBezTo>
                      <a:pt x="13" y="48"/>
                      <a:pt x="11" y="46"/>
                      <a:pt x="10" y="46"/>
                    </a:cubicBezTo>
                    <a:cubicBezTo>
                      <a:pt x="10" y="45"/>
                      <a:pt x="14" y="44"/>
                      <a:pt x="12" y="43"/>
                    </a:cubicBezTo>
                    <a:cubicBezTo>
                      <a:pt x="10" y="41"/>
                      <a:pt x="8" y="40"/>
                      <a:pt x="7" y="39"/>
                    </a:cubicBezTo>
                    <a:cubicBezTo>
                      <a:pt x="5" y="39"/>
                      <a:pt x="12" y="38"/>
                      <a:pt x="10" y="36"/>
                    </a:cubicBezTo>
                    <a:cubicBezTo>
                      <a:pt x="7" y="35"/>
                      <a:pt x="1" y="35"/>
                      <a:pt x="2" y="33"/>
                    </a:cubicBezTo>
                    <a:cubicBezTo>
                      <a:pt x="2" y="31"/>
                      <a:pt x="8" y="31"/>
                      <a:pt x="8" y="30"/>
                    </a:cubicBezTo>
                    <a:cubicBezTo>
                      <a:pt x="8" y="29"/>
                      <a:pt x="7" y="27"/>
                      <a:pt x="6" y="26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722" name="Freeform 127"/>
              <p:cNvSpPr>
                <a:spLocks/>
              </p:cNvSpPr>
              <p:nvPr/>
            </p:nvSpPr>
            <p:spPr bwMode="auto">
              <a:xfrm>
                <a:off x="4081928" y="2755295"/>
                <a:ext cx="44868" cy="31309"/>
              </a:xfrm>
              <a:custGeom>
                <a:avLst/>
                <a:gdLst>
                  <a:gd name="T0" fmla="*/ 0 w 21"/>
                  <a:gd name="T1" fmla="*/ 13 h 15"/>
                  <a:gd name="T2" fmla="*/ 3 w 21"/>
                  <a:gd name="T3" fmla="*/ 9 h 15"/>
                  <a:gd name="T4" fmla="*/ 1 w 21"/>
                  <a:gd name="T5" fmla="*/ 2 h 15"/>
                  <a:gd name="T6" fmla="*/ 8 w 21"/>
                  <a:gd name="T7" fmla="*/ 0 h 15"/>
                  <a:gd name="T8" fmla="*/ 12 w 21"/>
                  <a:gd name="T9" fmla="*/ 0 h 15"/>
                  <a:gd name="T10" fmla="*/ 12 w 21"/>
                  <a:gd name="T11" fmla="*/ 0 h 15"/>
                  <a:gd name="T12" fmla="*/ 14 w 21"/>
                  <a:gd name="T13" fmla="*/ 5 h 15"/>
                  <a:gd name="T14" fmla="*/ 21 w 21"/>
                  <a:gd name="T15" fmla="*/ 9 h 15"/>
                  <a:gd name="T16" fmla="*/ 18 w 21"/>
                  <a:gd name="T17" fmla="*/ 11 h 15"/>
                  <a:gd name="T18" fmla="*/ 9 w 21"/>
                  <a:gd name="T19" fmla="*/ 11 h 15"/>
                  <a:gd name="T20" fmla="*/ 5 w 21"/>
                  <a:gd name="T21" fmla="*/ 14 h 15"/>
                  <a:gd name="T22" fmla="*/ 4 w 21"/>
                  <a:gd name="T23" fmla="*/ 14 h 15"/>
                  <a:gd name="T24" fmla="*/ 0 w 21"/>
                  <a:gd name="T25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15">
                    <a:moveTo>
                      <a:pt x="0" y="13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7" y="0"/>
                      <a:pt x="8" y="0"/>
                    </a:cubicBezTo>
                    <a:cubicBezTo>
                      <a:pt x="9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2"/>
                      <a:pt x="13" y="4"/>
                      <a:pt x="14" y="5"/>
                    </a:cubicBezTo>
                    <a:cubicBezTo>
                      <a:pt x="15" y="5"/>
                      <a:pt x="21" y="8"/>
                      <a:pt x="21" y="9"/>
                    </a:cubicBezTo>
                    <a:cubicBezTo>
                      <a:pt x="20" y="10"/>
                      <a:pt x="20" y="11"/>
                      <a:pt x="18" y="11"/>
                    </a:cubicBezTo>
                    <a:cubicBezTo>
                      <a:pt x="16" y="11"/>
                      <a:pt x="11" y="10"/>
                      <a:pt x="9" y="11"/>
                    </a:cubicBezTo>
                    <a:cubicBezTo>
                      <a:pt x="8" y="13"/>
                      <a:pt x="7" y="14"/>
                      <a:pt x="5" y="14"/>
                    </a:cubicBezTo>
                    <a:cubicBezTo>
                      <a:pt x="5" y="14"/>
                      <a:pt x="4" y="14"/>
                      <a:pt x="4" y="14"/>
                    </a:cubicBezTo>
                    <a:cubicBezTo>
                      <a:pt x="2" y="14"/>
                      <a:pt x="1" y="15"/>
                      <a:pt x="0" y="1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23" name="Group 134"/>
              <p:cNvGrpSpPr>
                <a:grpSpLocks/>
              </p:cNvGrpSpPr>
              <p:nvPr/>
            </p:nvGrpSpPr>
            <p:grpSpPr bwMode="auto">
              <a:xfrm>
                <a:off x="3984889" y="2759484"/>
                <a:ext cx="103300" cy="139847"/>
                <a:chOff x="3029" y="1870"/>
                <a:chExt cx="99" cy="134"/>
              </a:xfrm>
              <a:grpFill/>
            </p:grpSpPr>
            <p:sp>
              <p:nvSpPr>
                <p:cNvPr id="794" name="Freeform 135"/>
                <p:cNvSpPr>
                  <a:spLocks/>
                </p:cNvSpPr>
                <p:nvPr/>
              </p:nvSpPr>
              <p:spPr bwMode="auto">
                <a:xfrm>
                  <a:off x="3082" y="1985"/>
                  <a:ext cx="44" cy="19"/>
                </a:xfrm>
                <a:custGeom>
                  <a:avLst/>
                  <a:gdLst>
                    <a:gd name="T0" fmla="*/ 5 w 22"/>
                    <a:gd name="T1" fmla="*/ 5 h 9"/>
                    <a:gd name="T2" fmla="*/ 0 w 22"/>
                    <a:gd name="T3" fmla="*/ 3 h 9"/>
                    <a:gd name="T4" fmla="*/ 2 w 22"/>
                    <a:gd name="T5" fmla="*/ 1 h 9"/>
                    <a:gd name="T6" fmla="*/ 15 w 22"/>
                    <a:gd name="T7" fmla="*/ 2 h 9"/>
                    <a:gd name="T8" fmla="*/ 18 w 22"/>
                    <a:gd name="T9" fmla="*/ 4 h 9"/>
                    <a:gd name="T10" fmla="*/ 22 w 22"/>
                    <a:gd name="T11" fmla="*/ 4 h 9"/>
                    <a:gd name="T12" fmla="*/ 22 w 22"/>
                    <a:gd name="T13" fmla="*/ 8 h 9"/>
                    <a:gd name="T14" fmla="*/ 16 w 22"/>
                    <a:gd name="T15" fmla="*/ 8 h 9"/>
                    <a:gd name="T16" fmla="*/ 9 w 22"/>
                    <a:gd name="T17" fmla="*/ 8 h 9"/>
                    <a:gd name="T18" fmla="*/ 5 w 22"/>
                    <a:gd name="T1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9">
                      <a:moveTo>
                        <a:pt x="5" y="5"/>
                      </a:moveTo>
                      <a:cubicBezTo>
                        <a:pt x="4" y="5"/>
                        <a:pt x="0" y="3"/>
                        <a:pt x="0" y="3"/>
                      </a:cubicBezTo>
                      <a:cubicBezTo>
                        <a:pt x="0" y="1"/>
                        <a:pt x="0" y="0"/>
                        <a:pt x="2" y="1"/>
                      </a:cubicBezTo>
                      <a:cubicBezTo>
                        <a:pt x="4" y="1"/>
                        <a:pt x="14" y="2"/>
                        <a:pt x="15" y="2"/>
                      </a:cubicBezTo>
                      <a:cubicBezTo>
                        <a:pt x="17" y="2"/>
                        <a:pt x="17" y="4"/>
                        <a:pt x="18" y="4"/>
                      </a:cubicBezTo>
                      <a:cubicBezTo>
                        <a:pt x="19" y="4"/>
                        <a:pt x="22" y="3"/>
                        <a:pt x="22" y="4"/>
                      </a:cubicBezTo>
                      <a:cubicBezTo>
                        <a:pt x="22" y="5"/>
                        <a:pt x="22" y="7"/>
                        <a:pt x="22" y="8"/>
                      </a:cubicBezTo>
                      <a:cubicBezTo>
                        <a:pt x="22" y="9"/>
                        <a:pt x="19" y="8"/>
                        <a:pt x="16" y="8"/>
                      </a:cubicBezTo>
                      <a:cubicBezTo>
                        <a:pt x="13" y="8"/>
                        <a:pt x="10" y="8"/>
                        <a:pt x="9" y="8"/>
                      </a:cubicBezTo>
                      <a:cubicBezTo>
                        <a:pt x="8" y="8"/>
                        <a:pt x="7" y="5"/>
                        <a:pt x="5" y="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95" name="Freeform 136"/>
                <p:cNvSpPr>
                  <a:spLocks/>
                </p:cNvSpPr>
                <p:nvPr/>
              </p:nvSpPr>
              <p:spPr bwMode="auto">
                <a:xfrm>
                  <a:off x="3029" y="1870"/>
                  <a:ext cx="99" cy="101"/>
                </a:xfrm>
                <a:custGeom>
                  <a:avLst/>
                  <a:gdLst>
                    <a:gd name="T0" fmla="*/ 3 w 49"/>
                    <a:gd name="T1" fmla="*/ 26 h 50"/>
                    <a:gd name="T2" fmla="*/ 0 w 49"/>
                    <a:gd name="T3" fmla="*/ 21 h 50"/>
                    <a:gd name="T4" fmla="*/ 7 w 49"/>
                    <a:gd name="T5" fmla="*/ 13 h 50"/>
                    <a:gd name="T6" fmla="*/ 7 w 49"/>
                    <a:gd name="T7" fmla="*/ 11 h 50"/>
                    <a:gd name="T8" fmla="*/ 14 w 49"/>
                    <a:gd name="T9" fmla="*/ 8 h 50"/>
                    <a:gd name="T10" fmla="*/ 21 w 49"/>
                    <a:gd name="T11" fmla="*/ 6 h 50"/>
                    <a:gd name="T12" fmla="*/ 22 w 49"/>
                    <a:gd name="T13" fmla="*/ 6 h 50"/>
                    <a:gd name="T14" fmla="*/ 28 w 49"/>
                    <a:gd name="T15" fmla="*/ 3 h 50"/>
                    <a:gd name="T16" fmla="*/ 36 w 49"/>
                    <a:gd name="T17" fmla="*/ 3 h 50"/>
                    <a:gd name="T18" fmla="*/ 43 w 49"/>
                    <a:gd name="T19" fmla="*/ 4 h 50"/>
                    <a:gd name="T20" fmla="*/ 47 w 49"/>
                    <a:gd name="T21" fmla="*/ 0 h 50"/>
                    <a:gd name="T22" fmla="*/ 49 w 49"/>
                    <a:gd name="T23" fmla="*/ 7 h 50"/>
                    <a:gd name="T24" fmla="*/ 46 w 49"/>
                    <a:gd name="T25" fmla="*/ 11 h 50"/>
                    <a:gd name="T26" fmla="*/ 40 w 49"/>
                    <a:gd name="T27" fmla="*/ 9 h 50"/>
                    <a:gd name="T28" fmla="*/ 32 w 49"/>
                    <a:gd name="T29" fmla="*/ 10 h 50"/>
                    <a:gd name="T30" fmla="*/ 29 w 49"/>
                    <a:gd name="T31" fmla="*/ 13 h 50"/>
                    <a:gd name="T32" fmla="*/ 32 w 49"/>
                    <a:gd name="T33" fmla="*/ 17 h 50"/>
                    <a:gd name="T34" fmla="*/ 26 w 49"/>
                    <a:gd name="T35" fmla="*/ 18 h 50"/>
                    <a:gd name="T36" fmla="*/ 21 w 49"/>
                    <a:gd name="T37" fmla="*/ 13 h 50"/>
                    <a:gd name="T38" fmla="*/ 19 w 49"/>
                    <a:gd name="T39" fmla="*/ 18 h 50"/>
                    <a:gd name="T40" fmla="*/ 24 w 49"/>
                    <a:gd name="T41" fmla="*/ 25 h 50"/>
                    <a:gd name="T42" fmla="*/ 28 w 49"/>
                    <a:gd name="T43" fmla="*/ 29 h 50"/>
                    <a:gd name="T44" fmla="*/ 32 w 49"/>
                    <a:gd name="T45" fmla="*/ 35 h 50"/>
                    <a:gd name="T46" fmla="*/ 37 w 49"/>
                    <a:gd name="T47" fmla="*/ 38 h 50"/>
                    <a:gd name="T48" fmla="*/ 30 w 49"/>
                    <a:gd name="T49" fmla="*/ 38 h 50"/>
                    <a:gd name="T50" fmla="*/ 25 w 49"/>
                    <a:gd name="T51" fmla="*/ 37 h 50"/>
                    <a:gd name="T52" fmla="*/ 25 w 49"/>
                    <a:gd name="T53" fmla="*/ 41 h 50"/>
                    <a:gd name="T54" fmla="*/ 20 w 49"/>
                    <a:gd name="T55" fmla="*/ 41 h 50"/>
                    <a:gd name="T56" fmla="*/ 22 w 49"/>
                    <a:gd name="T57" fmla="*/ 50 h 50"/>
                    <a:gd name="T58" fmla="*/ 16 w 49"/>
                    <a:gd name="T59" fmla="*/ 48 h 50"/>
                    <a:gd name="T60" fmla="*/ 11 w 49"/>
                    <a:gd name="T61" fmla="*/ 46 h 50"/>
                    <a:gd name="T62" fmla="*/ 12 w 49"/>
                    <a:gd name="T63" fmla="*/ 41 h 50"/>
                    <a:gd name="T64" fmla="*/ 9 w 49"/>
                    <a:gd name="T65" fmla="*/ 37 h 50"/>
                    <a:gd name="T66" fmla="*/ 14 w 49"/>
                    <a:gd name="T67" fmla="*/ 36 h 50"/>
                    <a:gd name="T68" fmla="*/ 8 w 49"/>
                    <a:gd name="T69" fmla="*/ 32 h 50"/>
                    <a:gd name="T70" fmla="*/ 3 w 49"/>
                    <a:gd name="T71" fmla="*/ 26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9" h="50">
                      <a:moveTo>
                        <a:pt x="3" y="26"/>
                      </a:moveTo>
                      <a:cubicBezTo>
                        <a:pt x="2" y="24"/>
                        <a:pt x="1" y="23"/>
                        <a:pt x="0" y="21"/>
                      </a:cubicBezTo>
                      <a:cubicBezTo>
                        <a:pt x="3" y="18"/>
                        <a:pt x="7" y="14"/>
                        <a:pt x="7" y="13"/>
                      </a:cubicBezTo>
                      <a:cubicBezTo>
                        <a:pt x="7" y="13"/>
                        <a:pt x="7" y="12"/>
                        <a:pt x="7" y="11"/>
                      </a:cubicBezTo>
                      <a:cubicBezTo>
                        <a:pt x="7" y="11"/>
                        <a:pt x="13" y="8"/>
                        <a:pt x="14" y="8"/>
                      </a:cubicBezTo>
                      <a:cubicBezTo>
                        <a:pt x="15" y="7"/>
                        <a:pt x="19" y="6"/>
                        <a:pt x="21" y="6"/>
                      </a:cubicBezTo>
                      <a:cubicBezTo>
                        <a:pt x="21" y="6"/>
                        <a:pt x="21" y="6"/>
                        <a:pt x="22" y="6"/>
                      </a:cubicBezTo>
                      <a:cubicBezTo>
                        <a:pt x="24" y="5"/>
                        <a:pt x="27" y="3"/>
                        <a:pt x="28" y="3"/>
                      </a:cubicBezTo>
                      <a:cubicBezTo>
                        <a:pt x="30" y="3"/>
                        <a:pt x="35" y="3"/>
                        <a:pt x="36" y="3"/>
                      </a:cubicBezTo>
                      <a:cubicBezTo>
                        <a:pt x="37" y="4"/>
                        <a:pt x="42" y="5"/>
                        <a:pt x="43" y="4"/>
                      </a:cubicBezTo>
                      <a:cubicBezTo>
                        <a:pt x="44" y="2"/>
                        <a:pt x="46" y="1"/>
                        <a:pt x="47" y="0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4" y="9"/>
                        <a:pt x="41" y="9"/>
                        <a:pt x="40" y="9"/>
                      </a:cubicBezTo>
                      <a:cubicBezTo>
                        <a:pt x="38" y="9"/>
                        <a:pt x="33" y="9"/>
                        <a:pt x="32" y="10"/>
                      </a:cubicBezTo>
                      <a:cubicBezTo>
                        <a:pt x="30" y="11"/>
                        <a:pt x="27" y="12"/>
                        <a:pt x="29" y="13"/>
                      </a:cubicBezTo>
                      <a:cubicBezTo>
                        <a:pt x="32" y="15"/>
                        <a:pt x="34" y="17"/>
                        <a:pt x="32" y="17"/>
                      </a:cubicBezTo>
                      <a:cubicBezTo>
                        <a:pt x="31" y="18"/>
                        <a:pt x="27" y="20"/>
                        <a:pt x="26" y="18"/>
                      </a:cubicBezTo>
                      <a:cubicBezTo>
                        <a:pt x="25" y="17"/>
                        <a:pt x="23" y="13"/>
                        <a:pt x="21" y="13"/>
                      </a:cubicBezTo>
                      <a:cubicBezTo>
                        <a:pt x="20" y="13"/>
                        <a:pt x="19" y="16"/>
                        <a:pt x="19" y="18"/>
                      </a:cubicBezTo>
                      <a:cubicBezTo>
                        <a:pt x="20" y="21"/>
                        <a:pt x="24" y="23"/>
                        <a:pt x="24" y="25"/>
                      </a:cubicBezTo>
                      <a:cubicBezTo>
                        <a:pt x="24" y="27"/>
                        <a:pt x="25" y="27"/>
                        <a:pt x="28" y="29"/>
                      </a:cubicBezTo>
                      <a:cubicBezTo>
                        <a:pt x="30" y="31"/>
                        <a:pt x="32" y="34"/>
                        <a:pt x="32" y="35"/>
                      </a:cubicBezTo>
                      <a:cubicBezTo>
                        <a:pt x="33" y="35"/>
                        <a:pt x="37" y="38"/>
                        <a:pt x="37" y="38"/>
                      </a:cubicBezTo>
                      <a:cubicBezTo>
                        <a:pt x="36" y="39"/>
                        <a:pt x="32" y="37"/>
                        <a:pt x="30" y="38"/>
                      </a:cubicBezTo>
                      <a:cubicBezTo>
                        <a:pt x="29" y="38"/>
                        <a:pt x="26" y="35"/>
                        <a:pt x="25" y="37"/>
                      </a:cubicBezTo>
                      <a:cubicBezTo>
                        <a:pt x="24" y="38"/>
                        <a:pt x="26" y="41"/>
                        <a:pt x="25" y="41"/>
                      </a:cubicBezTo>
                      <a:cubicBezTo>
                        <a:pt x="24" y="42"/>
                        <a:pt x="21" y="39"/>
                        <a:pt x="20" y="41"/>
                      </a:cubicBezTo>
                      <a:cubicBezTo>
                        <a:pt x="20" y="42"/>
                        <a:pt x="24" y="50"/>
                        <a:pt x="22" y="50"/>
                      </a:cubicBezTo>
                      <a:cubicBezTo>
                        <a:pt x="21" y="50"/>
                        <a:pt x="17" y="48"/>
                        <a:pt x="16" y="48"/>
                      </a:cubicBezTo>
                      <a:cubicBezTo>
                        <a:pt x="15" y="47"/>
                        <a:pt x="11" y="47"/>
                        <a:pt x="11" y="46"/>
                      </a:cubicBezTo>
                      <a:cubicBezTo>
                        <a:pt x="11" y="44"/>
                        <a:pt x="14" y="42"/>
                        <a:pt x="12" y="41"/>
                      </a:cubicBezTo>
                      <a:cubicBezTo>
                        <a:pt x="10" y="39"/>
                        <a:pt x="8" y="37"/>
                        <a:pt x="9" y="37"/>
                      </a:cubicBezTo>
                      <a:cubicBezTo>
                        <a:pt x="10" y="36"/>
                        <a:pt x="12" y="36"/>
                        <a:pt x="14" y="36"/>
                      </a:cubicBezTo>
                      <a:cubicBezTo>
                        <a:pt x="15" y="36"/>
                        <a:pt x="10" y="33"/>
                        <a:pt x="8" y="32"/>
                      </a:cubicBezTo>
                      <a:cubicBezTo>
                        <a:pt x="6" y="30"/>
                        <a:pt x="5" y="28"/>
                        <a:pt x="3" y="2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724" name="Freeform 139"/>
              <p:cNvSpPr>
                <a:spLocks/>
              </p:cNvSpPr>
              <p:nvPr/>
            </p:nvSpPr>
            <p:spPr bwMode="auto">
              <a:xfrm>
                <a:off x="3993237" y="2115552"/>
                <a:ext cx="175296" cy="261950"/>
              </a:xfrm>
              <a:custGeom>
                <a:avLst/>
                <a:gdLst>
                  <a:gd name="T0" fmla="*/ 7 w 83"/>
                  <a:gd name="T1" fmla="*/ 20 h 124"/>
                  <a:gd name="T2" fmla="*/ 0 w 83"/>
                  <a:gd name="T3" fmla="*/ 10 h 124"/>
                  <a:gd name="T4" fmla="*/ 4 w 83"/>
                  <a:gd name="T5" fmla="*/ 8 h 124"/>
                  <a:gd name="T6" fmla="*/ 15 w 83"/>
                  <a:gd name="T7" fmla="*/ 14 h 124"/>
                  <a:gd name="T8" fmla="*/ 25 w 83"/>
                  <a:gd name="T9" fmla="*/ 14 h 124"/>
                  <a:gd name="T10" fmla="*/ 34 w 83"/>
                  <a:gd name="T11" fmla="*/ 16 h 124"/>
                  <a:gd name="T12" fmla="*/ 39 w 83"/>
                  <a:gd name="T13" fmla="*/ 10 h 124"/>
                  <a:gd name="T14" fmla="*/ 44 w 83"/>
                  <a:gd name="T15" fmla="*/ 2 h 124"/>
                  <a:gd name="T16" fmla="*/ 52 w 83"/>
                  <a:gd name="T17" fmla="*/ 0 h 124"/>
                  <a:gd name="T18" fmla="*/ 58 w 83"/>
                  <a:gd name="T19" fmla="*/ 2 h 124"/>
                  <a:gd name="T20" fmla="*/ 62 w 83"/>
                  <a:gd name="T21" fmla="*/ 6 h 124"/>
                  <a:gd name="T22" fmla="*/ 61 w 83"/>
                  <a:gd name="T23" fmla="*/ 12 h 124"/>
                  <a:gd name="T24" fmla="*/ 63 w 83"/>
                  <a:gd name="T25" fmla="*/ 13 h 124"/>
                  <a:gd name="T26" fmla="*/ 61 w 83"/>
                  <a:gd name="T27" fmla="*/ 18 h 124"/>
                  <a:gd name="T28" fmla="*/ 62 w 83"/>
                  <a:gd name="T29" fmla="*/ 23 h 124"/>
                  <a:gd name="T30" fmla="*/ 71 w 83"/>
                  <a:gd name="T31" fmla="*/ 29 h 124"/>
                  <a:gd name="T32" fmla="*/ 65 w 83"/>
                  <a:gd name="T33" fmla="*/ 39 h 124"/>
                  <a:gd name="T34" fmla="*/ 70 w 83"/>
                  <a:gd name="T35" fmla="*/ 48 h 124"/>
                  <a:gd name="T36" fmla="*/ 71 w 83"/>
                  <a:gd name="T37" fmla="*/ 56 h 124"/>
                  <a:gd name="T38" fmla="*/ 69 w 83"/>
                  <a:gd name="T39" fmla="*/ 66 h 124"/>
                  <a:gd name="T40" fmla="*/ 75 w 83"/>
                  <a:gd name="T41" fmla="*/ 72 h 124"/>
                  <a:gd name="T42" fmla="*/ 72 w 83"/>
                  <a:gd name="T43" fmla="*/ 79 h 124"/>
                  <a:gd name="T44" fmla="*/ 79 w 83"/>
                  <a:gd name="T45" fmla="*/ 84 h 124"/>
                  <a:gd name="T46" fmla="*/ 82 w 83"/>
                  <a:gd name="T47" fmla="*/ 91 h 124"/>
                  <a:gd name="T48" fmla="*/ 63 w 83"/>
                  <a:gd name="T49" fmla="*/ 109 h 124"/>
                  <a:gd name="T50" fmla="*/ 59 w 83"/>
                  <a:gd name="T51" fmla="*/ 114 h 124"/>
                  <a:gd name="T52" fmla="*/ 59 w 83"/>
                  <a:gd name="T53" fmla="*/ 114 h 124"/>
                  <a:gd name="T54" fmla="*/ 55 w 83"/>
                  <a:gd name="T55" fmla="*/ 116 h 124"/>
                  <a:gd name="T56" fmla="*/ 38 w 83"/>
                  <a:gd name="T57" fmla="*/ 119 h 124"/>
                  <a:gd name="T58" fmla="*/ 19 w 83"/>
                  <a:gd name="T59" fmla="*/ 123 h 124"/>
                  <a:gd name="T60" fmla="*/ 14 w 83"/>
                  <a:gd name="T61" fmla="*/ 119 h 124"/>
                  <a:gd name="T62" fmla="*/ 6 w 83"/>
                  <a:gd name="T63" fmla="*/ 118 h 124"/>
                  <a:gd name="T64" fmla="*/ 4 w 83"/>
                  <a:gd name="T65" fmla="*/ 115 h 124"/>
                  <a:gd name="T66" fmla="*/ 7 w 83"/>
                  <a:gd name="T67" fmla="*/ 104 h 124"/>
                  <a:gd name="T68" fmla="*/ 4 w 83"/>
                  <a:gd name="T69" fmla="*/ 94 h 124"/>
                  <a:gd name="T70" fmla="*/ 5 w 83"/>
                  <a:gd name="T71" fmla="*/ 87 h 124"/>
                  <a:gd name="T72" fmla="*/ 15 w 83"/>
                  <a:gd name="T73" fmla="*/ 80 h 124"/>
                  <a:gd name="T74" fmla="*/ 26 w 83"/>
                  <a:gd name="T75" fmla="*/ 71 h 124"/>
                  <a:gd name="T76" fmla="*/ 31 w 83"/>
                  <a:gd name="T77" fmla="*/ 66 h 124"/>
                  <a:gd name="T78" fmla="*/ 37 w 83"/>
                  <a:gd name="T79" fmla="*/ 65 h 124"/>
                  <a:gd name="T80" fmla="*/ 36 w 83"/>
                  <a:gd name="T81" fmla="*/ 56 h 124"/>
                  <a:gd name="T82" fmla="*/ 24 w 83"/>
                  <a:gd name="T83" fmla="*/ 53 h 124"/>
                  <a:gd name="T84" fmla="*/ 24 w 83"/>
                  <a:gd name="T85" fmla="*/ 53 h 124"/>
                  <a:gd name="T86" fmla="*/ 25 w 83"/>
                  <a:gd name="T87" fmla="*/ 45 h 124"/>
                  <a:gd name="T88" fmla="*/ 23 w 83"/>
                  <a:gd name="T89" fmla="*/ 34 h 124"/>
                  <a:gd name="T90" fmla="*/ 20 w 83"/>
                  <a:gd name="T91" fmla="*/ 25 h 124"/>
                  <a:gd name="T92" fmla="*/ 7 w 83"/>
                  <a:gd name="T93" fmla="*/ 2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" h="124">
                    <a:moveTo>
                      <a:pt x="7" y="2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2" y="9"/>
                      <a:pt x="4" y="8"/>
                      <a:pt x="4" y="8"/>
                    </a:cubicBezTo>
                    <a:cubicBezTo>
                      <a:pt x="6" y="8"/>
                      <a:pt x="13" y="14"/>
                      <a:pt x="15" y="14"/>
                    </a:cubicBezTo>
                    <a:cubicBezTo>
                      <a:pt x="17" y="15"/>
                      <a:pt x="23" y="14"/>
                      <a:pt x="25" y="14"/>
                    </a:cubicBezTo>
                    <a:cubicBezTo>
                      <a:pt x="26" y="14"/>
                      <a:pt x="33" y="18"/>
                      <a:pt x="34" y="16"/>
                    </a:cubicBezTo>
                    <a:cubicBezTo>
                      <a:pt x="36" y="14"/>
                      <a:pt x="39" y="12"/>
                      <a:pt x="39" y="10"/>
                    </a:cubicBezTo>
                    <a:cubicBezTo>
                      <a:pt x="39" y="8"/>
                      <a:pt x="43" y="3"/>
                      <a:pt x="44" y="2"/>
                    </a:cubicBezTo>
                    <a:cubicBezTo>
                      <a:pt x="44" y="1"/>
                      <a:pt x="51" y="0"/>
                      <a:pt x="52" y="0"/>
                    </a:cubicBezTo>
                    <a:cubicBezTo>
                      <a:pt x="53" y="0"/>
                      <a:pt x="56" y="1"/>
                      <a:pt x="58" y="2"/>
                    </a:cubicBezTo>
                    <a:cubicBezTo>
                      <a:pt x="60" y="3"/>
                      <a:pt x="62" y="4"/>
                      <a:pt x="62" y="6"/>
                    </a:cubicBezTo>
                    <a:cubicBezTo>
                      <a:pt x="62" y="8"/>
                      <a:pt x="59" y="11"/>
                      <a:pt x="61" y="12"/>
                    </a:cubicBezTo>
                    <a:cubicBezTo>
                      <a:pt x="62" y="12"/>
                      <a:pt x="62" y="12"/>
                      <a:pt x="63" y="13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8"/>
                      <a:pt x="61" y="21"/>
                      <a:pt x="62" y="23"/>
                    </a:cubicBezTo>
                    <a:cubicBezTo>
                      <a:pt x="64" y="25"/>
                      <a:pt x="71" y="27"/>
                      <a:pt x="71" y="29"/>
                    </a:cubicBezTo>
                    <a:cubicBezTo>
                      <a:pt x="71" y="32"/>
                      <a:pt x="65" y="36"/>
                      <a:pt x="65" y="39"/>
                    </a:cubicBezTo>
                    <a:cubicBezTo>
                      <a:pt x="64" y="42"/>
                      <a:pt x="69" y="45"/>
                      <a:pt x="70" y="48"/>
                    </a:cubicBezTo>
                    <a:cubicBezTo>
                      <a:pt x="71" y="50"/>
                      <a:pt x="71" y="54"/>
                      <a:pt x="71" y="56"/>
                    </a:cubicBezTo>
                    <a:cubicBezTo>
                      <a:pt x="71" y="59"/>
                      <a:pt x="70" y="62"/>
                      <a:pt x="69" y="66"/>
                    </a:cubicBezTo>
                    <a:cubicBezTo>
                      <a:pt x="69" y="69"/>
                      <a:pt x="74" y="70"/>
                      <a:pt x="75" y="72"/>
                    </a:cubicBezTo>
                    <a:cubicBezTo>
                      <a:pt x="76" y="74"/>
                      <a:pt x="71" y="78"/>
                      <a:pt x="72" y="79"/>
                    </a:cubicBezTo>
                    <a:cubicBezTo>
                      <a:pt x="72" y="81"/>
                      <a:pt x="77" y="83"/>
                      <a:pt x="79" y="84"/>
                    </a:cubicBezTo>
                    <a:cubicBezTo>
                      <a:pt x="82" y="85"/>
                      <a:pt x="83" y="88"/>
                      <a:pt x="82" y="91"/>
                    </a:cubicBezTo>
                    <a:cubicBezTo>
                      <a:pt x="81" y="94"/>
                      <a:pt x="65" y="107"/>
                      <a:pt x="63" y="109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58" y="115"/>
                      <a:pt x="56" y="116"/>
                      <a:pt x="55" y="116"/>
                    </a:cubicBezTo>
                    <a:cubicBezTo>
                      <a:pt x="53" y="116"/>
                      <a:pt x="40" y="119"/>
                      <a:pt x="38" y="119"/>
                    </a:cubicBezTo>
                    <a:cubicBezTo>
                      <a:pt x="36" y="119"/>
                      <a:pt x="20" y="124"/>
                      <a:pt x="19" y="123"/>
                    </a:cubicBezTo>
                    <a:cubicBezTo>
                      <a:pt x="17" y="122"/>
                      <a:pt x="16" y="120"/>
                      <a:pt x="14" y="119"/>
                    </a:cubicBezTo>
                    <a:cubicBezTo>
                      <a:pt x="13" y="118"/>
                      <a:pt x="8" y="118"/>
                      <a:pt x="6" y="118"/>
                    </a:cubicBezTo>
                    <a:cubicBezTo>
                      <a:pt x="4" y="118"/>
                      <a:pt x="4" y="116"/>
                      <a:pt x="4" y="115"/>
                    </a:cubicBezTo>
                    <a:cubicBezTo>
                      <a:pt x="5" y="113"/>
                      <a:pt x="7" y="106"/>
                      <a:pt x="7" y="104"/>
                    </a:cubicBezTo>
                    <a:cubicBezTo>
                      <a:pt x="6" y="102"/>
                      <a:pt x="5" y="97"/>
                      <a:pt x="4" y="94"/>
                    </a:cubicBezTo>
                    <a:cubicBezTo>
                      <a:pt x="4" y="92"/>
                      <a:pt x="4" y="87"/>
                      <a:pt x="5" y="87"/>
                    </a:cubicBezTo>
                    <a:cubicBezTo>
                      <a:pt x="6" y="86"/>
                      <a:pt x="13" y="81"/>
                      <a:pt x="15" y="80"/>
                    </a:cubicBezTo>
                    <a:cubicBezTo>
                      <a:pt x="16" y="79"/>
                      <a:pt x="24" y="72"/>
                      <a:pt x="26" y="71"/>
                    </a:cubicBezTo>
                    <a:cubicBezTo>
                      <a:pt x="27" y="70"/>
                      <a:pt x="30" y="66"/>
                      <a:pt x="31" y="66"/>
                    </a:cubicBezTo>
                    <a:cubicBezTo>
                      <a:pt x="32" y="65"/>
                      <a:pt x="36" y="67"/>
                      <a:pt x="37" y="65"/>
                    </a:cubicBezTo>
                    <a:cubicBezTo>
                      <a:pt x="38" y="63"/>
                      <a:pt x="37" y="58"/>
                      <a:pt x="36" y="56"/>
                    </a:cubicBezTo>
                    <a:cubicBezTo>
                      <a:pt x="35" y="55"/>
                      <a:pt x="28" y="53"/>
                      <a:pt x="24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2"/>
                      <a:pt x="25" y="47"/>
                      <a:pt x="25" y="45"/>
                    </a:cubicBezTo>
                    <a:cubicBezTo>
                      <a:pt x="25" y="43"/>
                      <a:pt x="24" y="36"/>
                      <a:pt x="23" y="34"/>
                    </a:cubicBezTo>
                    <a:cubicBezTo>
                      <a:pt x="21" y="32"/>
                      <a:pt x="23" y="27"/>
                      <a:pt x="20" y="25"/>
                    </a:cubicBezTo>
                    <a:cubicBezTo>
                      <a:pt x="17" y="23"/>
                      <a:pt x="8" y="21"/>
                      <a:pt x="7" y="2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725" name="Freeform 144"/>
              <p:cNvSpPr>
                <a:spLocks/>
              </p:cNvSpPr>
              <p:nvPr/>
            </p:nvSpPr>
            <p:spPr bwMode="auto">
              <a:xfrm>
                <a:off x="3978629" y="2478734"/>
                <a:ext cx="53215" cy="27134"/>
              </a:xfrm>
              <a:custGeom>
                <a:avLst/>
                <a:gdLst>
                  <a:gd name="T0" fmla="*/ 1 w 25"/>
                  <a:gd name="T1" fmla="*/ 13 h 13"/>
                  <a:gd name="T2" fmla="*/ 0 w 25"/>
                  <a:gd name="T3" fmla="*/ 10 h 13"/>
                  <a:gd name="T4" fmla="*/ 6 w 25"/>
                  <a:gd name="T5" fmla="*/ 6 h 13"/>
                  <a:gd name="T6" fmla="*/ 11 w 25"/>
                  <a:gd name="T7" fmla="*/ 0 h 13"/>
                  <a:gd name="T8" fmla="*/ 24 w 25"/>
                  <a:gd name="T9" fmla="*/ 6 h 13"/>
                  <a:gd name="T10" fmla="*/ 24 w 25"/>
                  <a:gd name="T11" fmla="*/ 12 h 13"/>
                  <a:gd name="T12" fmla="*/ 1 w 25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3">
                    <a:moveTo>
                      <a:pt x="1" y="13"/>
                    </a:moveTo>
                    <a:cubicBezTo>
                      <a:pt x="1" y="12"/>
                      <a:pt x="0" y="10"/>
                      <a:pt x="0" y="10"/>
                    </a:cubicBezTo>
                    <a:cubicBezTo>
                      <a:pt x="3" y="9"/>
                      <a:pt x="6" y="7"/>
                      <a:pt x="6" y="6"/>
                    </a:cubicBezTo>
                    <a:cubicBezTo>
                      <a:pt x="7" y="5"/>
                      <a:pt x="11" y="2"/>
                      <a:pt x="11" y="0"/>
                    </a:cubicBezTo>
                    <a:cubicBezTo>
                      <a:pt x="11" y="0"/>
                      <a:pt x="23" y="5"/>
                      <a:pt x="24" y="6"/>
                    </a:cubicBezTo>
                    <a:cubicBezTo>
                      <a:pt x="25" y="7"/>
                      <a:pt x="24" y="12"/>
                      <a:pt x="24" y="12"/>
                    </a:cubicBezTo>
                    <a:cubicBezTo>
                      <a:pt x="23" y="12"/>
                      <a:pt x="3" y="13"/>
                      <a:pt x="1" y="1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726" name="Freeform 153"/>
              <p:cNvSpPr>
                <a:spLocks/>
              </p:cNvSpPr>
              <p:nvPr/>
            </p:nvSpPr>
            <p:spPr bwMode="auto">
              <a:xfrm>
                <a:off x="3856547" y="2575792"/>
                <a:ext cx="107473" cy="53225"/>
              </a:xfrm>
              <a:custGeom>
                <a:avLst/>
                <a:gdLst>
                  <a:gd name="T0" fmla="*/ 0 w 51"/>
                  <a:gd name="T1" fmla="*/ 9 h 25"/>
                  <a:gd name="T2" fmla="*/ 19 w 51"/>
                  <a:gd name="T3" fmla="*/ 2 h 25"/>
                  <a:gd name="T4" fmla="*/ 22 w 51"/>
                  <a:gd name="T5" fmla="*/ 0 h 25"/>
                  <a:gd name="T6" fmla="*/ 25 w 51"/>
                  <a:gd name="T7" fmla="*/ 2 h 25"/>
                  <a:gd name="T8" fmla="*/ 31 w 51"/>
                  <a:gd name="T9" fmla="*/ 5 h 25"/>
                  <a:gd name="T10" fmla="*/ 34 w 51"/>
                  <a:gd name="T11" fmla="*/ 10 h 25"/>
                  <a:gd name="T12" fmla="*/ 37 w 51"/>
                  <a:gd name="T13" fmla="*/ 8 h 25"/>
                  <a:gd name="T14" fmla="*/ 43 w 51"/>
                  <a:gd name="T15" fmla="*/ 10 h 25"/>
                  <a:gd name="T16" fmla="*/ 49 w 51"/>
                  <a:gd name="T17" fmla="*/ 11 h 25"/>
                  <a:gd name="T18" fmla="*/ 51 w 51"/>
                  <a:gd name="T19" fmla="*/ 15 h 25"/>
                  <a:gd name="T20" fmla="*/ 48 w 51"/>
                  <a:gd name="T21" fmla="*/ 17 h 25"/>
                  <a:gd name="T22" fmla="*/ 43 w 51"/>
                  <a:gd name="T23" fmla="*/ 22 h 25"/>
                  <a:gd name="T24" fmla="*/ 37 w 51"/>
                  <a:gd name="T25" fmla="*/ 23 h 25"/>
                  <a:gd name="T26" fmla="*/ 37 w 51"/>
                  <a:gd name="T27" fmla="*/ 24 h 25"/>
                  <a:gd name="T28" fmla="*/ 29 w 51"/>
                  <a:gd name="T29" fmla="*/ 23 h 25"/>
                  <a:gd name="T30" fmla="*/ 23 w 51"/>
                  <a:gd name="T31" fmla="*/ 21 h 25"/>
                  <a:gd name="T32" fmla="*/ 19 w 51"/>
                  <a:gd name="T33" fmla="*/ 25 h 25"/>
                  <a:gd name="T34" fmla="*/ 13 w 51"/>
                  <a:gd name="T35" fmla="*/ 25 h 25"/>
                  <a:gd name="T36" fmla="*/ 0 w 51"/>
                  <a:gd name="T37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" h="25">
                    <a:moveTo>
                      <a:pt x="0" y="9"/>
                    </a:moveTo>
                    <a:cubicBezTo>
                      <a:pt x="0" y="8"/>
                      <a:pt x="17" y="2"/>
                      <a:pt x="19" y="2"/>
                    </a:cubicBezTo>
                    <a:cubicBezTo>
                      <a:pt x="20" y="2"/>
                      <a:pt x="21" y="1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30" y="4"/>
                      <a:pt x="31" y="5"/>
                    </a:cubicBezTo>
                    <a:cubicBezTo>
                      <a:pt x="33" y="6"/>
                      <a:pt x="33" y="9"/>
                      <a:pt x="34" y="10"/>
                    </a:cubicBezTo>
                    <a:cubicBezTo>
                      <a:pt x="35" y="10"/>
                      <a:pt x="36" y="8"/>
                      <a:pt x="37" y="8"/>
                    </a:cubicBezTo>
                    <a:cubicBezTo>
                      <a:pt x="38" y="8"/>
                      <a:pt x="41" y="9"/>
                      <a:pt x="43" y="10"/>
                    </a:cubicBezTo>
                    <a:cubicBezTo>
                      <a:pt x="44" y="11"/>
                      <a:pt x="48" y="11"/>
                      <a:pt x="49" y="11"/>
                    </a:cubicBezTo>
                    <a:cubicBezTo>
                      <a:pt x="50" y="11"/>
                      <a:pt x="51" y="14"/>
                      <a:pt x="51" y="15"/>
                    </a:cubicBezTo>
                    <a:cubicBezTo>
                      <a:pt x="51" y="16"/>
                      <a:pt x="49" y="17"/>
                      <a:pt x="48" y="17"/>
                    </a:cubicBezTo>
                    <a:cubicBezTo>
                      <a:pt x="48" y="18"/>
                      <a:pt x="45" y="20"/>
                      <a:pt x="43" y="22"/>
                    </a:cubicBezTo>
                    <a:cubicBezTo>
                      <a:pt x="43" y="23"/>
                      <a:pt x="39" y="22"/>
                      <a:pt x="37" y="23"/>
                    </a:cubicBezTo>
                    <a:cubicBezTo>
                      <a:pt x="37" y="23"/>
                      <a:pt x="37" y="23"/>
                      <a:pt x="37" y="24"/>
                    </a:cubicBezTo>
                    <a:cubicBezTo>
                      <a:pt x="36" y="24"/>
                      <a:pt x="31" y="23"/>
                      <a:pt x="29" y="23"/>
                    </a:cubicBezTo>
                    <a:cubicBezTo>
                      <a:pt x="28" y="23"/>
                      <a:pt x="25" y="21"/>
                      <a:pt x="23" y="21"/>
                    </a:cubicBezTo>
                    <a:cubicBezTo>
                      <a:pt x="22" y="21"/>
                      <a:pt x="20" y="25"/>
                      <a:pt x="19" y="25"/>
                    </a:cubicBezTo>
                    <a:cubicBezTo>
                      <a:pt x="17" y="25"/>
                      <a:pt x="13" y="25"/>
                      <a:pt x="13" y="25"/>
                    </a:cubicBezTo>
                    <a:cubicBezTo>
                      <a:pt x="14" y="23"/>
                      <a:pt x="0" y="10"/>
                      <a:pt x="0" y="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27" name="Group 173"/>
              <p:cNvGrpSpPr>
                <a:grpSpLocks/>
              </p:cNvGrpSpPr>
              <p:nvPr/>
            </p:nvGrpSpPr>
            <p:grpSpPr bwMode="auto">
              <a:xfrm>
                <a:off x="3765754" y="2660316"/>
                <a:ext cx="194077" cy="202463"/>
                <a:chOff x="2819" y="1775"/>
                <a:chExt cx="186" cy="194"/>
              </a:xfrm>
              <a:grpFill/>
            </p:grpSpPr>
            <p:sp>
              <p:nvSpPr>
                <p:cNvPr id="792" name="Freeform 174"/>
                <p:cNvSpPr>
                  <a:spLocks/>
                </p:cNvSpPr>
                <p:nvPr/>
              </p:nvSpPr>
              <p:spPr bwMode="auto">
                <a:xfrm>
                  <a:off x="2843" y="1886"/>
                  <a:ext cx="26" cy="45"/>
                </a:xfrm>
                <a:custGeom>
                  <a:avLst/>
                  <a:gdLst>
                    <a:gd name="T0" fmla="*/ 1 w 13"/>
                    <a:gd name="T1" fmla="*/ 5 h 22"/>
                    <a:gd name="T2" fmla="*/ 7 w 13"/>
                    <a:gd name="T3" fmla="*/ 3 h 22"/>
                    <a:gd name="T4" fmla="*/ 11 w 13"/>
                    <a:gd name="T5" fmla="*/ 1 h 22"/>
                    <a:gd name="T6" fmla="*/ 12 w 13"/>
                    <a:gd name="T7" fmla="*/ 9 h 22"/>
                    <a:gd name="T8" fmla="*/ 11 w 13"/>
                    <a:gd name="T9" fmla="*/ 18 h 22"/>
                    <a:gd name="T10" fmla="*/ 8 w 13"/>
                    <a:gd name="T11" fmla="*/ 17 h 22"/>
                    <a:gd name="T12" fmla="*/ 5 w 13"/>
                    <a:gd name="T13" fmla="*/ 21 h 22"/>
                    <a:gd name="T14" fmla="*/ 4 w 13"/>
                    <a:gd name="T15" fmla="*/ 21 h 22"/>
                    <a:gd name="T16" fmla="*/ 3 w 13"/>
                    <a:gd name="T17" fmla="*/ 16 h 22"/>
                    <a:gd name="T18" fmla="*/ 3 w 13"/>
                    <a:gd name="T19" fmla="*/ 8 h 22"/>
                    <a:gd name="T20" fmla="*/ 1 w 13"/>
                    <a:gd name="T21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22">
                      <a:moveTo>
                        <a:pt x="1" y="5"/>
                      </a:moveTo>
                      <a:cubicBezTo>
                        <a:pt x="2" y="3"/>
                        <a:pt x="6" y="4"/>
                        <a:pt x="7" y="3"/>
                      </a:cubicBezTo>
                      <a:cubicBezTo>
                        <a:pt x="8" y="2"/>
                        <a:pt x="10" y="0"/>
                        <a:pt x="11" y="1"/>
                      </a:cubicBezTo>
                      <a:cubicBezTo>
                        <a:pt x="12" y="3"/>
                        <a:pt x="12" y="6"/>
                        <a:pt x="12" y="9"/>
                      </a:cubicBezTo>
                      <a:cubicBezTo>
                        <a:pt x="12" y="11"/>
                        <a:pt x="13" y="19"/>
                        <a:pt x="11" y="18"/>
                      </a:cubicBezTo>
                      <a:cubicBezTo>
                        <a:pt x="10" y="17"/>
                        <a:pt x="9" y="17"/>
                        <a:pt x="8" y="17"/>
                      </a:cubicBezTo>
                      <a:cubicBezTo>
                        <a:pt x="7" y="18"/>
                        <a:pt x="6" y="22"/>
                        <a:pt x="5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3" y="20"/>
                        <a:pt x="2" y="18"/>
                        <a:pt x="3" y="16"/>
                      </a:cubicBezTo>
                      <a:cubicBezTo>
                        <a:pt x="3" y="13"/>
                        <a:pt x="4" y="9"/>
                        <a:pt x="3" y="8"/>
                      </a:cubicBezTo>
                      <a:cubicBezTo>
                        <a:pt x="1" y="7"/>
                        <a:pt x="0" y="7"/>
                        <a:pt x="1" y="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93" name="Freeform 175"/>
                <p:cNvSpPr>
                  <a:spLocks/>
                </p:cNvSpPr>
                <p:nvPr/>
              </p:nvSpPr>
              <p:spPr bwMode="auto">
                <a:xfrm>
                  <a:off x="2819" y="1775"/>
                  <a:ext cx="186" cy="194"/>
                </a:xfrm>
                <a:custGeom>
                  <a:avLst/>
                  <a:gdLst>
                    <a:gd name="T0" fmla="*/ 3 w 92"/>
                    <a:gd name="T1" fmla="*/ 25 h 96"/>
                    <a:gd name="T2" fmla="*/ 2 w 92"/>
                    <a:gd name="T3" fmla="*/ 19 h 96"/>
                    <a:gd name="T4" fmla="*/ 4 w 92"/>
                    <a:gd name="T5" fmla="*/ 13 h 96"/>
                    <a:gd name="T6" fmla="*/ 4 w 92"/>
                    <a:gd name="T7" fmla="*/ 12 h 96"/>
                    <a:gd name="T8" fmla="*/ 8 w 92"/>
                    <a:gd name="T9" fmla="*/ 11 h 96"/>
                    <a:gd name="T10" fmla="*/ 11 w 92"/>
                    <a:gd name="T11" fmla="*/ 10 h 96"/>
                    <a:gd name="T12" fmla="*/ 14 w 92"/>
                    <a:gd name="T13" fmla="*/ 5 h 96"/>
                    <a:gd name="T14" fmla="*/ 19 w 92"/>
                    <a:gd name="T15" fmla="*/ 12 h 96"/>
                    <a:gd name="T16" fmla="*/ 23 w 92"/>
                    <a:gd name="T17" fmla="*/ 5 h 96"/>
                    <a:gd name="T18" fmla="*/ 28 w 92"/>
                    <a:gd name="T19" fmla="*/ 7 h 96"/>
                    <a:gd name="T20" fmla="*/ 30 w 92"/>
                    <a:gd name="T21" fmla="*/ 4 h 96"/>
                    <a:gd name="T22" fmla="*/ 30 w 92"/>
                    <a:gd name="T23" fmla="*/ 3 h 96"/>
                    <a:gd name="T24" fmla="*/ 30 w 92"/>
                    <a:gd name="T25" fmla="*/ 3 h 96"/>
                    <a:gd name="T26" fmla="*/ 35 w 92"/>
                    <a:gd name="T27" fmla="*/ 3 h 96"/>
                    <a:gd name="T28" fmla="*/ 38 w 92"/>
                    <a:gd name="T29" fmla="*/ 0 h 96"/>
                    <a:gd name="T30" fmla="*/ 43 w 92"/>
                    <a:gd name="T31" fmla="*/ 0 h 96"/>
                    <a:gd name="T32" fmla="*/ 47 w 92"/>
                    <a:gd name="T33" fmla="*/ 4 h 96"/>
                    <a:gd name="T34" fmla="*/ 54 w 92"/>
                    <a:gd name="T35" fmla="*/ 5 h 96"/>
                    <a:gd name="T36" fmla="*/ 53 w 92"/>
                    <a:gd name="T37" fmla="*/ 12 h 96"/>
                    <a:gd name="T38" fmla="*/ 43 w 92"/>
                    <a:gd name="T39" fmla="*/ 15 h 96"/>
                    <a:gd name="T40" fmla="*/ 46 w 92"/>
                    <a:gd name="T41" fmla="*/ 21 h 96"/>
                    <a:gd name="T42" fmla="*/ 44 w 92"/>
                    <a:gd name="T43" fmla="*/ 27 h 96"/>
                    <a:gd name="T44" fmla="*/ 55 w 92"/>
                    <a:gd name="T45" fmla="*/ 33 h 96"/>
                    <a:gd name="T46" fmla="*/ 62 w 92"/>
                    <a:gd name="T47" fmla="*/ 45 h 96"/>
                    <a:gd name="T48" fmla="*/ 69 w 92"/>
                    <a:gd name="T49" fmla="*/ 48 h 96"/>
                    <a:gd name="T50" fmla="*/ 75 w 92"/>
                    <a:gd name="T51" fmla="*/ 49 h 96"/>
                    <a:gd name="T52" fmla="*/ 73 w 92"/>
                    <a:gd name="T53" fmla="*/ 53 h 96"/>
                    <a:gd name="T54" fmla="*/ 87 w 92"/>
                    <a:gd name="T55" fmla="*/ 59 h 96"/>
                    <a:gd name="T56" fmla="*/ 92 w 92"/>
                    <a:gd name="T57" fmla="*/ 65 h 96"/>
                    <a:gd name="T58" fmla="*/ 90 w 92"/>
                    <a:gd name="T59" fmla="*/ 68 h 96"/>
                    <a:gd name="T60" fmla="*/ 81 w 92"/>
                    <a:gd name="T61" fmla="*/ 63 h 96"/>
                    <a:gd name="T62" fmla="*/ 78 w 92"/>
                    <a:gd name="T63" fmla="*/ 69 h 96"/>
                    <a:gd name="T64" fmla="*/ 82 w 92"/>
                    <a:gd name="T65" fmla="*/ 71 h 96"/>
                    <a:gd name="T66" fmla="*/ 82 w 92"/>
                    <a:gd name="T67" fmla="*/ 76 h 96"/>
                    <a:gd name="T68" fmla="*/ 78 w 92"/>
                    <a:gd name="T69" fmla="*/ 78 h 96"/>
                    <a:gd name="T70" fmla="*/ 74 w 92"/>
                    <a:gd name="T71" fmla="*/ 84 h 96"/>
                    <a:gd name="T72" fmla="*/ 70 w 92"/>
                    <a:gd name="T73" fmla="*/ 84 h 96"/>
                    <a:gd name="T74" fmla="*/ 67 w 92"/>
                    <a:gd name="T75" fmla="*/ 86 h 96"/>
                    <a:gd name="T76" fmla="*/ 66 w 92"/>
                    <a:gd name="T77" fmla="*/ 94 h 96"/>
                    <a:gd name="T78" fmla="*/ 61 w 92"/>
                    <a:gd name="T79" fmla="*/ 94 h 96"/>
                    <a:gd name="T80" fmla="*/ 56 w 92"/>
                    <a:gd name="T81" fmla="*/ 90 h 96"/>
                    <a:gd name="T82" fmla="*/ 45 w 92"/>
                    <a:gd name="T83" fmla="*/ 83 h 96"/>
                    <a:gd name="T84" fmla="*/ 52 w 92"/>
                    <a:gd name="T85" fmla="*/ 81 h 96"/>
                    <a:gd name="T86" fmla="*/ 65 w 92"/>
                    <a:gd name="T87" fmla="*/ 81 h 96"/>
                    <a:gd name="T88" fmla="*/ 70 w 92"/>
                    <a:gd name="T89" fmla="*/ 79 h 96"/>
                    <a:gd name="T90" fmla="*/ 73 w 92"/>
                    <a:gd name="T91" fmla="*/ 76 h 96"/>
                    <a:gd name="T92" fmla="*/ 70 w 92"/>
                    <a:gd name="T93" fmla="*/ 66 h 96"/>
                    <a:gd name="T94" fmla="*/ 65 w 92"/>
                    <a:gd name="T95" fmla="*/ 63 h 96"/>
                    <a:gd name="T96" fmla="*/ 55 w 92"/>
                    <a:gd name="T97" fmla="*/ 55 h 96"/>
                    <a:gd name="T98" fmla="*/ 47 w 92"/>
                    <a:gd name="T99" fmla="*/ 53 h 96"/>
                    <a:gd name="T100" fmla="*/ 37 w 92"/>
                    <a:gd name="T101" fmla="*/ 44 h 96"/>
                    <a:gd name="T102" fmla="*/ 31 w 92"/>
                    <a:gd name="T103" fmla="*/ 38 h 96"/>
                    <a:gd name="T104" fmla="*/ 27 w 92"/>
                    <a:gd name="T105" fmla="*/ 28 h 96"/>
                    <a:gd name="T106" fmla="*/ 18 w 92"/>
                    <a:gd name="T107" fmla="*/ 25 h 96"/>
                    <a:gd name="T108" fmla="*/ 12 w 92"/>
                    <a:gd name="T109" fmla="*/ 30 h 96"/>
                    <a:gd name="T110" fmla="*/ 10 w 92"/>
                    <a:gd name="T111" fmla="*/ 30 h 96"/>
                    <a:gd name="T112" fmla="*/ 9 w 92"/>
                    <a:gd name="T113" fmla="*/ 26 h 96"/>
                    <a:gd name="T114" fmla="*/ 3 w 92"/>
                    <a:gd name="T115" fmla="*/ 25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2" h="96">
                      <a:moveTo>
                        <a:pt x="3" y="25"/>
                      </a:moveTo>
                      <a:cubicBezTo>
                        <a:pt x="3" y="23"/>
                        <a:pt x="0" y="20"/>
                        <a:pt x="2" y="19"/>
                      </a:cubicBezTo>
                      <a:cubicBezTo>
                        <a:pt x="4" y="17"/>
                        <a:pt x="5" y="15"/>
                        <a:pt x="4" y="13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10" y="11"/>
                        <a:pt x="11" y="10"/>
                      </a:cubicBezTo>
                      <a:cubicBezTo>
                        <a:pt x="12" y="9"/>
                        <a:pt x="14" y="5"/>
                        <a:pt x="14" y="5"/>
                      </a:cubicBezTo>
                      <a:cubicBezTo>
                        <a:pt x="16" y="5"/>
                        <a:pt x="18" y="12"/>
                        <a:pt x="19" y="12"/>
                      </a:cubicBezTo>
                      <a:cubicBezTo>
                        <a:pt x="20" y="11"/>
                        <a:pt x="22" y="5"/>
                        <a:pt x="23" y="5"/>
                      </a:cubicBezTo>
                      <a:cubicBezTo>
                        <a:pt x="24" y="5"/>
                        <a:pt x="27" y="8"/>
                        <a:pt x="28" y="7"/>
                      </a:cubicBezTo>
                      <a:cubicBezTo>
                        <a:pt x="28" y="7"/>
                        <a:pt x="30" y="5"/>
                        <a:pt x="30" y="4"/>
                      </a:cubicBezTo>
                      <a:cubicBezTo>
                        <a:pt x="30" y="4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35" y="3"/>
                        <a:pt x="36" y="0"/>
                        <a:pt x="38" y="0"/>
                      </a:cubicBezTo>
                      <a:cubicBezTo>
                        <a:pt x="38" y="0"/>
                        <a:pt x="42" y="0"/>
                        <a:pt x="43" y="0"/>
                      </a:cubicBezTo>
                      <a:cubicBezTo>
                        <a:pt x="44" y="1"/>
                        <a:pt x="46" y="3"/>
                        <a:pt x="47" y="4"/>
                      </a:cubicBezTo>
                      <a:cubicBezTo>
                        <a:pt x="48" y="4"/>
                        <a:pt x="51" y="4"/>
                        <a:pt x="54" y="5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2"/>
                        <a:pt x="43" y="15"/>
                        <a:pt x="43" y="15"/>
                      </a:cubicBezTo>
                      <a:cubicBezTo>
                        <a:pt x="43" y="16"/>
                        <a:pt x="46" y="19"/>
                        <a:pt x="46" y="21"/>
                      </a:cubicBezTo>
                      <a:cubicBezTo>
                        <a:pt x="46" y="22"/>
                        <a:pt x="41" y="24"/>
                        <a:pt x="44" y="27"/>
                      </a:cubicBezTo>
                      <a:cubicBezTo>
                        <a:pt x="47" y="30"/>
                        <a:pt x="53" y="31"/>
                        <a:pt x="55" y="33"/>
                      </a:cubicBezTo>
                      <a:cubicBezTo>
                        <a:pt x="56" y="35"/>
                        <a:pt x="61" y="45"/>
                        <a:pt x="62" y="45"/>
                      </a:cubicBezTo>
                      <a:cubicBezTo>
                        <a:pt x="63" y="46"/>
                        <a:pt x="68" y="48"/>
                        <a:pt x="69" y="48"/>
                      </a:cubicBezTo>
                      <a:cubicBezTo>
                        <a:pt x="70" y="48"/>
                        <a:pt x="74" y="47"/>
                        <a:pt x="75" y="49"/>
                      </a:cubicBezTo>
                      <a:cubicBezTo>
                        <a:pt x="75" y="50"/>
                        <a:pt x="72" y="52"/>
                        <a:pt x="73" y="53"/>
                      </a:cubicBezTo>
                      <a:cubicBezTo>
                        <a:pt x="74" y="53"/>
                        <a:pt x="85" y="58"/>
                        <a:pt x="87" y="59"/>
                      </a:cubicBezTo>
                      <a:cubicBezTo>
                        <a:pt x="90" y="60"/>
                        <a:pt x="92" y="63"/>
                        <a:pt x="92" y="65"/>
                      </a:cubicBezTo>
                      <a:cubicBezTo>
                        <a:pt x="92" y="66"/>
                        <a:pt x="91" y="67"/>
                        <a:pt x="90" y="68"/>
                      </a:cubicBezTo>
                      <a:cubicBezTo>
                        <a:pt x="90" y="69"/>
                        <a:pt x="82" y="62"/>
                        <a:pt x="81" y="63"/>
                      </a:cubicBezTo>
                      <a:cubicBezTo>
                        <a:pt x="80" y="63"/>
                        <a:pt x="77" y="68"/>
                        <a:pt x="78" y="69"/>
                      </a:cubicBezTo>
                      <a:cubicBezTo>
                        <a:pt x="79" y="70"/>
                        <a:pt x="82" y="70"/>
                        <a:pt x="82" y="71"/>
                      </a:cubicBezTo>
                      <a:cubicBezTo>
                        <a:pt x="82" y="73"/>
                        <a:pt x="82" y="75"/>
                        <a:pt x="82" y="76"/>
                      </a:cubicBezTo>
                      <a:cubicBezTo>
                        <a:pt x="81" y="78"/>
                        <a:pt x="78" y="77"/>
                        <a:pt x="78" y="78"/>
                      </a:cubicBezTo>
                      <a:cubicBezTo>
                        <a:pt x="78" y="79"/>
                        <a:pt x="76" y="83"/>
                        <a:pt x="74" y="84"/>
                      </a:cubicBezTo>
                      <a:cubicBezTo>
                        <a:pt x="73" y="84"/>
                        <a:pt x="70" y="85"/>
                        <a:pt x="70" y="84"/>
                      </a:cubicBezTo>
                      <a:cubicBezTo>
                        <a:pt x="69" y="81"/>
                        <a:pt x="68" y="84"/>
                        <a:pt x="67" y="86"/>
                      </a:cubicBezTo>
                      <a:cubicBezTo>
                        <a:pt x="67" y="88"/>
                        <a:pt x="68" y="93"/>
                        <a:pt x="66" y="94"/>
                      </a:cubicBezTo>
                      <a:cubicBezTo>
                        <a:pt x="65" y="95"/>
                        <a:pt x="62" y="96"/>
                        <a:pt x="61" y="94"/>
                      </a:cubicBezTo>
                      <a:cubicBezTo>
                        <a:pt x="60" y="93"/>
                        <a:pt x="58" y="92"/>
                        <a:pt x="56" y="90"/>
                      </a:cubicBezTo>
                      <a:cubicBezTo>
                        <a:pt x="53" y="89"/>
                        <a:pt x="45" y="85"/>
                        <a:pt x="45" y="83"/>
                      </a:cubicBezTo>
                      <a:cubicBezTo>
                        <a:pt x="46" y="82"/>
                        <a:pt x="49" y="81"/>
                        <a:pt x="52" y="81"/>
                      </a:cubicBezTo>
                      <a:cubicBezTo>
                        <a:pt x="55" y="82"/>
                        <a:pt x="63" y="81"/>
                        <a:pt x="65" y="81"/>
                      </a:cubicBezTo>
                      <a:cubicBezTo>
                        <a:pt x="67" y="81"/>
                        <a:pt x="69" y="81"/>
                        <a:pt x="70" y="79"/>
                      </a:cubicBezTo>
                      <a:cubicBezTo>
                        <a:pt x="72" y="78"/>
                        <a:pt x="73" y="79"/>
                        <a:pt x="73" y="76"/>
                      </a:cubicBezTo>
                      <a:cubicBezTo>
                        <a:pt x="73" y="74"/>
                        <a:pt x="71" y="67"/>
                        <a:pt x="70" y="66"/>
                      </a:cubicBezTo>
                      <a:cubicBezTo>
                        <a:pt x="68" y="64"/>
                        <a:pt x="65" y="65"/>
                        <a:pt x="65" y="63"/>
                      </a:cubicBezTo>
                      <a:cubicBezTo>
                        <a:pt x="64" y="62"/>
                        <a:pt x="58" y="55"/>
                        <a:pt x="55" y="55"/>
                      </a:cubicBezTo>
                      <a:cubicBezTo>
                        <a:pt x="52" y="54"/>
                        <a:pt x="50" y="54"/>
                        <a:pt x="47" y="53"/>
                      </a:cubicBezTo>
                      <a:cubicBezTo>
                        <a:pt x="45" y="51"/>
                        <a:pt x="38" y="46"/>
                        <a:pt x="37" y="44"/>
                      </a:cubicBezTo>
                      <a:cubicBezTo>
                        <a:pt x="35" y="42"/>
                        <a:pt x="32" y="41"/>
                        <a:pt x="31" y="38"/>
                      </a:cubicBezTo>
                      <a:cubicBezTo>
                        <a:pt x="30" y="34"/>
                        <a:pt x="29" y="31"/>
                        <a:pt x="27" y="28"/>
                      </a:cubicBezTo>
                      <a:cubicBezTo>
                        <a:pt x="24" y="25"/>
                        <a:pt x="21" y="25"/>
                        <a:pt x="18" y="25"/>
                      </a:cubicBezTo>
                      <a:cubicBezTo>
                        <a:pt x="15" y="25"/>
                        <a:pt x="15" y="30"/>
                        <a:pt x="12" y="30"/>
                      </a:cubicBezTo>
                      <a:cubicBezTo>
                        <a:pt x="11" y="30"/>
                        <a:pt x="11" y="30"/>
                        <a:pt x="10" y="30"/>
                      </a:cubicBezTo>
                      <a:cubicBezTo>
                        <a:pt x="10" y="29"/>
                        <a:pt x="10" y="27"/>
                        <a:pt x="9" y="26"/>
                      </a:cubicBezTo>
                      <a:cubicBezTo>
                        <a:pt x="7" y="25"/>
                        <a:pt x="3" y="27"/>
                        <a:pt x="3" y="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728" name="Freeform 176"/>
              <p:cNvSpPr>
                <a:spLocks/>
              </p:cNvSpPr>
              <p:nvPr/>
            </p:nvSpPr>
            <p:spPr bwMode="auto">
              <a:xfrm>
                <a:off x="3755335" y="2493345"/>
                <a:ext cx="147124" cy="158631"/>
              </a:xfrm>
              <a:custGeom>
                <a:avLst/>
                <a:gdLst>
                  <a:gd name="T0" fmla="*/ 8 w 70"/>
                  <a:gd name="T1" fmla="*/ 14 h 75"/>
                  <a:gd name="T2" fmla="*/ 15 w 70"/>
                  <a:gd name="T3" fmla="*/ 12 h 75"/>
                  <a:gd name="T4" fmla="*/ 19 w 70"/>
                  <a:gd name="T5" fmla="*/ 15 h 75"/>
                  <a:gd name="T6" fmla="*/ 25 w 70"/>
                  <a:gd name="T7" fmla="*/ 11 h 75"/>
                  <a:gd name="T8" fmla="*/ 22 w 70"/>
                  <a:gd name="T9" fmla="*/ 6 h 75"/>
                  <a:gd name="T10" fmla="*/ 19 w 70"/>
                  <a:gd name="T11" fmla="*/ 0 h 75"/>
                  <a:gd name="T12" fmla="*/ 30 w 70"/>
                  <a:gd name="T13" fmla="*/ 0 h 75"/>
                  <a:gd name="T14" fmla="*/ 32 w 70"/>
                  <a:gd name="T15" fmla="*/ 3 h 75"/>
                  <a:gd name="T16" fmla="*/ 38 w 70"/>
                  <a:gd name="T17" fmla="*/ 5 h 75"/>
                  <a:gd name="T18" fmla="*/ 40 w 70"/>
                  <a:gd name="T19" fmla="*/ 5 h 75"/>
                  <a:gd name="T20" fmla="*/ 41 w 70"/>
                  <a:gd name="T21" fmla="*/ 9 h 75"/>
                  <a:gd name="T22" fmla="*/ 48 w 70"/>
                  <a:gd name="T23" fmla="*/ 8 h 75"/>
                  <a:gd name="T24" fmla="*/ 54 w 70"/>
                  <a:gd name="T25" fmla="*/ 5 h 75"/>
                  <a:gd name="T26" fmla="*/ 57 w 70"/>
                  <a:gd name="T27" fmla="*/ 4 h 75"/>
                  <a:gd name="T28" fmla="*/ 58 w 70"/>
                  <a:gd name="T29" fmla="*/ 9 h 75"/>
                  <a:gd name="T30" fmla="*/ 64 w 70"/>
                  <a:gd name="T31" fmla="*/ 10 h 75"/>
                  <a:gd name="T32" fmla="*/ 64 w 70"/>
                  <a:gd name="T33" fmla="*/ 10 h 75"/>
                  <a:gd name="T34" fmla="*/ 65 w 70"/>
                  <a:gd name="T35" fmla="*/ 15 h 75"/>
                  <a:gd name="T36" fmla="*/ 63 w 70"/>
                  <a:gd name="T37" fmla="*/ 20 h 75"/>
                  <a:gd name="T38" fmla="*/ 67 w 70"/>
                  <a:gd name="T39" fmla="*/ 24 h 75"/>
                  <a:gd name="T40" fmla="*/ 67 w 70"/>
                  <a:gd name="T41" fmla="*/ 30 h 75"/>
                  <a:gd name="T42" fmla="*/ 70 w 70"/>
                  <a:gd name="T43" fmla="*/ 37 h 75"/>
                  <a:gd name="T44" fmla="*/ 70 w 70"/>
                  <a:gd name="T45" fmla="*/ 39 h 75"/>
                  <a:gd name="T46" fmla="*/ 67 w 70"/>
                  <a:gd name="T47" fmla="*/ 41 h 75"/>
                  <a:gd name="T48" fmla="*/ 48 w 70"/>
                  <a:gd name="T49" fmla="*/ 48 h 75"/>
                  <a:gd name="T50" fmla="*/ 61 w 70"/>
                  <a:gd name="T51" fmla="*/ 64 h 75"/>
                  <a:gd name="T52" fmla="*/ 55 w 70"/>
                  <a:gd name="T53" fmla="*/ 67 h 75"/>
                  <a:gd name="T54" fmla="*/ 52 w 70"/>
                  <a:gd name="T55" fmla="*/ 72 h 75"/>
                  <a:gd name="T56" fmla="*/ 43 w 70"/>
                  <a:gd name="T57" fmla="*/ 73 h 75"/>
                  <a:gd name="T58" fmla="*/ 35 w 70"/>
                  <a:gd name="T59" fmla="*/ 75 h 75"/>
                  <a:gd name="T60" fmla="*/ 31 w 70"/>
                  <a:gd name="T61" fmla="*/ 74 h 75"/>
                  <a:gd name="T62" fmla="*/ 29 w 70"/>
                  <a:gd name="T63" fmla="*/ 73 h 75"/>
                  <a:gd name="T64" fmla="*/ 22 w 70"/>
                  <a:gd name="T65" fmla="*/ 72 h 75"/>
                  <a:gd name="T66" fmla="*/ 16 w 70"/>
                  <a:gd name="T67" fmla="*/ 73 h 75"/>
                  <a:gd name="T68" fmla="*/ 13 w 70"/>
                  <a:gd name="T69" fmla="*/ 73 h 75"/>
                  <a:gd name="T70" fmla="*/ 17 w 70"/>
                  <a:gd name="T71" fmla="*/ 62 h 75"/>
                  <a:gd name="T72" fmla="*/ 6 w 70"/>
                  <a:gd name="T73" fmla="*/ 58 h 75"/>
                  <a:gd name="T74" fmla="*/ 4 w 70"/>
                  <a:gd name="T75" fmla="*/ 55 h 75"/>
                  <a:gd name="T76" fmla="*/ 4 w 70"/>
                  <a:gd name="T77" fmla="*/ 53 h 75"/>
                  <a:gd name="T78" fmla="*/ 3 w 70"/>
                  <a:gd name="T79" fmla="*/ 46 h 75"/>
                  <a:gd name="T80" fmla="*/ 2 w 70"/>
                  <a:gd name="T81" fmla="*/ 43 h 75"/>
                  <a:gd name="T82" fmla="*/ 1 w 70"/>
                  <a:gd name="T83" fmla="*/ 40 h 75"/>
                  <a:gd name="T84" fmla="*/ 2 w 70"/>
                  <a:gd name="T85" fmla="*/ 35 h 75"/>
                  <a:gd name="T86" fmla="*/ 1 w 70"/>
                  <a:gd name="T87" fmla="*/ 31 h 75"/>
                  <a:gd name="T88" fmla="*/ 8 w 70"/>
                  <a:gd name="T89" fmla="*/ 30 h 75"/>
                  <a:gd name="T90" fmla="*/ 9 w 70"/>
                  <a:gd name="T91" fmla="*/ 23 h 75"/>
                  <a:gd name="T92" fmla="*/ 9 w 70"/>
                  <a:gd name="T93" fmla="*/ 18 h 75"/>
                  <a:gd name="T94" fmla="*/ 8 w 70"/>
                  <a:gd name="T95" fmla="*/ 1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75">
                    <a:moveTo>
                      <a:pt x="8" y="14"/>
                    </a:moveTo>
                    <a:cubicBezTo>
                      <a:pt x="10" y="13"/>
                      <a:pt x="14" y="12"/>
                      <a:pt x="15" y="12"/>
                    </a:cubicBezTo>
                    <a:cubicBezTo>
                      <a:pt x="16" y="12"/>
                      <a:pt x="18" y="15"/>
                      <a:pt x="19" y="15"/>
                    </a:cubicBezTo>
                    <a:cubicBezTo>
                      <a:pt x="20" y="14"/>
                      <a:pt x="25" y="12"/>
                      <a:pt x="25" y="11"/>
                    </a:cubicBezTo>
                    <a:cubicBezTo>
                      <a:pt x="25" y="9"/>
                      <a:pt x="23" y="8"/>
                      <a:pt x="22" y="6"/>
                    </a:cubicBezTo>
                    <a:cubicBezTo>
                      <a:pt x="22" y="5"/>
                      <a:pt x="19" y="2"/>
                      <a:pt x="19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1"/>
                      <a:pt x="31" y="3"/>
                      <a:pt x="32" y="3"/>
                    </a:cubicBezTo>
                    <a:cubicBezTo>
                      <a:pt x="33" y="4"/>
                      <a:pt x="36" y="5"/>
                      <a:pt x="38" y="5"/>
                    </a:cubicBezTo>
                    <a:cubicBezTo>
                      <a:pt x="39" y="5"/>
                      <a:pt x="40" y="5"/>
                      <a:pt x="40" y="5"/>
                    </a:cubicBezTo>
                    <a:cubicBezTo>
                      <a:pt x="41" y="6"/>
                      <a:pt x="40" y="9"/>
                      <a:pt x="41" y="9"/>
                    </a:cubicBezTo>
                    <a:cubicBezTo>
                      <a:pt x="42" y="9"/>
                      <a:pt x="47" y="8"/>
                      <a:pt x="48" y="8"/>
                    </a:cubicBezTo>
                    <a:cubicBezTo>
                      <a:pt x="49" y="7"/>
                      <a:pt x="53" y="5"/>
                      <a:pt x="54" y="5"/>
                    </a:cubicBezTo>
                    <a:cubicBezTo>
                      <a:pt x="55" y="4"/>
                      <a:pt x="56" y="3"/>
                      <a:pt x="57" y="4"/>
                    </a:cubicBezTo>
                    <a:cubicBezTo>
                      <a:pt x="58" y="4"/>
                      <a:pt x="57" y="8"/>
                      <a:pt x="58" y="9"/>
                    </a:cubicBezTo>
                    <a:cubicBezTo>
                      <a:pt x="59" y="9"/>
                      <a:pt x="62" y="10"/>
                      <a:pt x="64" y="10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4" y="10"/>
                      <a:pt x="65" y="13"/>
                      <a:pt x="65" y="15"/>
                    </a:cubicBezTo>
                    <a:cubicBezTo>
                      <a:pt x="65" y="16"/>
                      <a:pt x="63" y="19"/>
                      <a:pt x="63" y="20"/>
                    </a:cubicBezTo>
                    <a:cubicBezTo>
                      <a:pt x="63" y="21"/>
                      <a:pt x="65" y="23"/>
                      <a:pt x="67" y="24"/>
                    </a:cubicBezTo>
                    <a:cubicBezTo>
                      <a:pt x="67" y="26"/>
                      <a:pt x="67" y="28"/>
                      <a:pt x="67" y="30"/>
                    </a:cubicBezTo>
                    <a:cubicBezTo>
                      <a:pt x="67" y="32"/>
                      <a:pt x="70" y="35"/>
                      <a:pt x="70" y="37"/>
                    </a:cubicBezTo>
                    <a:cubicBezTo>
                      <a:pt x="70" y="37"/>
                      <a:pt x="70" y="38"/>
                      <a:pt x="70" y="39"/>
                    </a:cubicBezTo>
                    <a:cubicBezTo>
                      <a:pt x="69" y="40"/>
                      <a:pt x="68" y="41"/>
                      <a:pt x="67" y="41"/>
                    </a:cubicBezTo>
                    <a:cubicBezTo>
                      <a:pt x="65" y="41"/>
                      <a:pt x="48" y="47"/>
                      <a:pt x="48" y="48"/>
                    </a:cubicBezTo>
                    <a:cubicBezTo>
                      <a:pt x="48" y="49"/>
                      <a:pt x="62" y="62"/>
                      <a:pt x="61" y="64"/>
                    </a:cubicBezTo>
                    <a:cubicBezTo>
                      <a:pt x="60" y="65"/>
                      <a:pt x="57" y="66"/>
                      <a:pt x="55" y="67"/>
                    </a:cubicBezTo>
                    <a:cubicBezTo>
                      <a:pt x="54" y="68"/>
                      <a:pt x="56" y="75"/>
                      <a:pt x="52" y="72"/>
                    </a:cubicBezTo>
                    <a:cubicBezTo>
                      <a:pt x="51" y="72"/>
                      <a:pt x="44" y="73"/>
                      <a:pt x="43" y="73"/>
                    </a:cubicBezTo>
                    <a:cubicBezTo>
                      <a:pt x="42" y="73"/>
                      <a:pt x="37" y="75"/>
                      <a:pt x="35" y="75"/>
                    </a:cubicBezTo>
                    <a:cubicBezTo>
                      <a:pt x="33" y="75"/>
                      <a:pt x="32" y="74"/>
                      <a:pt x="31" y="74"/>
                    </a:cubicBezTo>
                    <a:cubicBezTo>
                      <a:pt x="30" y="74"/>
                      <a:pt x="30" y="74"/>
                      <a:pt x="29" y="73"/>
                    </a:cubicBezTo>
                    <a:cubicBezTo>
                      <a:pt x="27" y="73"/>
                      <a:pt x="23" y="72"/>
                      <a:pt x="22" y="72"/>
                    </a:cubicBezTo>
                    <a:cubicBezTo>
                      <a:pt x="21" y="72"/>
                      <a:pt x="17" y="73"/>
                      <a:pt x="16" y="73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4" y="70"/>
                      <a:pt x="16" y="63"/>
                      <a:pt x="17" y="62"/>
                    </a:cubicBezTo>
                    <a:cubicBezTo>
                      <a:pt x="18" y="60"/>
                      <a:pt x="8" y="59"/>
                      <a:pt x="6" y="58"/>
                    </a:cubicBezTo>
                    <a:cubicBezTo>
                      <a:pt x="5" y="57"/>
                      <a:pt x="4" y="56"/>
                      <a:pt x="4" y="55"/>
                    </a:cubicBezTo>
                    <a:cubicBezTo>
                      <a:pt x="4" y="54"/>
                      <a:pt x="4" y="53"/>
                      <a:pt x="4" y="53"/>
                    </a:cubicBezTo>
                    <a:cubicBezTo>
                      <a:pt x="4" y="50"/>
                      <a:pt x="5" y="47"/>
                      <a:pt x="3" y="46"/>
                    </a:cubicBezTo>
                    <a:cubicBezTo>
                      <a:pt x="2" y="45"/>
                      <a:pt x="2" y="44"/>
                      <a:pt x="2" y="43"/>
                    </a:cubicBezTo>
                    <a:cubicBezTo>
                      <a:pt x="1" y="42"/>
                      <a:pt x="1" y="41"/>
                      <a:pt x="1" y="40"/>
                    </a:cubicBezTo>
                    <a:cubicBezTo>
                      <a:pt x="1" y="39"/>
                      <a:pt x="3" y="36"/>
                      <a:pt x="2" y="35"/>
                    </a:cubicBezTo>
                    <a:cubicBezTo>
                      <a:pt x="1" y="34"/>
                      <a:pt x="0" y="32"/>
                      <a:pt x="1" y="31"/>
                    </a:cubicBezTo>
                    <a:cubicBezTo>
                      <a:pt x="2" y="31"/>
                      <a:pt x="7" y="31"/>
                      <a:pt x="8" y="30"/>
                    </a:cubicBezTo>
                    <a:cubicBezTo>
                      <a:pt x="9" y="29"/>
                      <a:pt x="9" y="25"/>
                      <a:pt x="9" y="23"/>
                    </a:cubicBezTo>
                    <a:cubicBezTo>
                      <a:pt x="9" y="21"/>
                      <a:pt x="10" y="19"/>
                      <a:pt x="9" y="18"/>
                    </a:cubicBezTo>
                    <a:cubicBezTo>
                      <a:pt x="9" y="17"/>
                      <a:pt x="8" y="14"/>
                      <a:pt x="8" y="1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729" name="Freeform 177"/>
              <p:cNvSpPr>
                <a:spLocks/>
              </p:cNvSpPr>
              <p:nvPr/>
            </p:nvSpPr>
            <p:spPr bwMode="auto">
              <a:xfrm>
                <a:off x="3722988" y="2522567"/>
                <a:ext cx="53215" cy="61574"/>
              </a:xfrm>
              <a:custGeom>
                <a:avLst/>
                <a:gdLst>
                  <a:gd name="T0" fmla="*/ 1 w 25"/>
                  <a:gd name="T1" fmla="*/ 18 h 29"/>
                  <a:gd name="T2" fmla="*/ 6 w 25"/>
                  <a:gd name="T3" fmla="*/ 11 h 29"/>
                  <a:gd name="T4" fmla="*/ 9 w 25"/>
                  <a:gd name="T5" fmla="*/ 3 h 29"/>
                  <a:gd name="T6" fmla="*/ 20 w 25"/>
                  <a:gd name="T7" fmla="*/ 1 h 29"/>
                  <a:gd name="T8" fmla="*/ 23 w 25"/>
                  <a:gd name="T9" fmla="*/ 0 h 29"/>
                  <a:gd name="T10" fmla="*/ 24 w 25"/>
                  <a:gd name="T11" fmla="*/ 4 h 29"/>
                  <a:gd name="T12" fmla="*/ 24 w 25"/>
                  <a:gd name="T13" fmla="*/ 9 h 29"/>
                  <a:gd name="T14" fmla="*/ 23 w 25"/>
                  <a:gd name="T15" fmla="*/ 16 h 29"/>
                  <a:gd name="T16" fmla="*/ 16 w 25"/>
                  <a:gd name="T17" fmla="*/ 17 h 29"/>
                  <a:gd name="T18" fmla="*/ 17 w 25"/>
                  <a:gd name="T19" fmla="*/ 21 h 29"/>
                  <a:gd name="T20" fmla="*/ 16 w 25"/>
                  <a:gd name="T21" fmla="*/ 26 h 29"/>
                  <a:gd name="T22" fmla="*/ 17 w 25"/>
                  <a:gd name="T23" fmla="*/ 29 h 29"/>
                  <a:gd name="T24" fmla="*/ 12 w 25"/>
                  <a:gd name="T25" fmla="*/ 28 h 29"/>
                  <a:gd name="T26" fmla="*/ 11 w 25"/>
                  <a:gd name="T27" fmla="*/ 23 h 29"/>
                  <a:gd name="T28" fmla="*/ 0 w 25"/>
                  <a:gd name="T29" fmla="*/ 20 h 29"/>
                  <a:gd name="T30" fmla="*/ 1 w 25"/>
                  <a:gd name="T31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9">
                    <a:moveTo>
                      <a:pt x="1" y="18"/>
                    </a:moveTo>
                    <a:cubicBezTo>
                      <a:pt x="2" y="17"/>
                      <a:pt x="6" y="13"/>
                      <a:pt x="6" y="11"/>
                    </a:cubicBezTo>
                    <a:cubicBezTo>
                      <a:pt x="6" y="9"/>
                      <a:pt x="8" y="4"/>
                      <a:pt x="9" y="3"/>
                    </a:cubicBezTo>
                    <a:cubicBezTo>
                      <a:pt x="10" y="3"/>
                      <a:pt x="19" y="1"/>
                      <a:pt x="20" y="1"/>
                    </a:cubicBezTo>
                    <a:cubicBezTo>
                      <a:pt x="20" y="1"/>
                      <a:pt x="21" y="0"/>
                      <a:pt x="23" y="0"/>
                    </a:cubicBezTo>
                    <a:cubicBezTo>
                      <a:pt x="23" y="0"/>
                      <a:pt x="24" y="3"/>
                      <a:pt x="24" y="4"/>
                    </a:cubicBezTo>
                    <a:cubicBezTo>
                      <a:pt x="25" y="5"/>
                      <a:pt x="24" y="7"/>
                      <a:pt x="24" y="9"/>
                    </a:cubicBezTo>
                    <a:cubicBezTo>
                      <a:pt x="24" y="11"/>
                      <a:pt x="24" y="15"/>
                      <a:pt x="23" y="16"/>
                    </a:cubicBezTo>
                    <a:cubicBezTo>
                      <a:pt x="22" y="17"/>
                      <a:pt x="17" y="17"/>
                      <a:pt x="16" y="17"/>
                    </a:cubicBezTo>
                    <a:cubicBezTo>
                      <a:pt x="15" y="18"/>
                      <a:pt x="16" y="20"/>
                      <a:pt x="17" y="21"/>
                    </a:cubicBezTo>
                    <a:cubicBezTo>
                      <a:pt x="18" y="22"/>
                      <a:pt x="16" y="25"/>
                      <a:pt x="16" y="26"/>
                    </a:cubicBezTo>
                    <a:cubicBezTo>
                      <a:pt x="16" y="27"/>
                      <a:pt x="16" y="28"/>
                      <a:pt x="17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8"/>
                      <a:pt x="11" y="24"/>
                      <a:pt x="11" y="23"/>
                    </a:cubicBezTo>
                    <a:cubicBezTo>
                      <a:pt x="11" y="22"/>
                      <a:pt x="1" y="22"/>
                      <a:pt x="0" y="20"/>
                    </a:cubicBezTo>
                    <a:cubicBezTo>
                      <a:pt x="0" y="19"/>
                      <a:pt x="1" y="18"/>
                      <a:pt x="1" y="1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730" name="Freeform 183"/>
              <p:cNvSpPr>
                <a:spLocks/>
              </p:cNvSpPr>
              <p:nvPr/>
            </p:nvSpPr>
            <p:spPr bwMode="auto">
              <a:xfrm>
                <a:off x="3704207" y="2565355"/>
                <a:ext cx="61562" cy="43832"/>
              </a:xfrm>
              <a:custGeom>
                <a:avLst/>
                <a:gdLst>
                  <a:gd name="T0" fmla="*/ 9 w 29"/>
                  <a:gd name="T1" fmla="*/ 15 h 21"/>
                  <a:gd name="T2" fmla="*/ 0 w 29"/>
                  <a:gd name="T3" fmla="*/ 5 h 21"/>
                  <a:gd name="T4" fmla="*/ 5 w 29"/>
                  <a:gd name="T5" fmla="*/ 3 h 21"/>
                  <a:gd name="T6" fmla="*/ 9 w 29"/>
                  <a:gd name="T7" fmla="*/ 0 h 21"/>
                  <a:gd name="T8" fmla="*/ 20 w 29"/>
                  <a:gd name="T9" fmla="*/ 3 h 21"/>
                  <a:gd name="T10" fmla="*/ 21 w 29"/>
                  <a:gd name="T11" fmla="*/ 8 h 21"/>
                  <a:gd name="T12" fmla="*/ 26 w 29"/>
                  <a:gd name="T13" fmla="*/ 9 h 21"/>
                  <a:gd name="T14" fmla="*/ 27 w 29"/>
                  <a:gd name="T15" fmla="*/ 12 h 21"/>
                  <a:gd name="T16" fmla="*/ 28 w 29"/>
                  <a:gd name="T17" fmla="*/ 19 h 21"/>
                  <a:gd name="T18" fmla="*/ 28 w 29"/>
                  <a:gd name="T19" fmla="*/ 21 h 21"/>
                  <a:gd name="T20" fmla="*/ 23 w 29"/>
                  <a:gd name="T21" fmla="*/ 21 h 21"/>
                  <a:gd name="T22" fmla="*/ 17 w 29"/>
                  <a:gd name="T23" fmla="*/ 18 h 21"/>
                  <a:gd name="T24" fmla="*/ 16 w 29"/>
                  <a:gd name="T25" fmla="*/ 15 h 21"/>
                  <a:gd name="T26" fmla="*/ 9 w 29"/>
                  <a:gd name="T27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21">
                    <a:moveTo>
                      <a:pt x="9" y="15"/>
                    </a:moveTo>
                    <a:cubicBezTo>
                      <a:pt x="7" y="14"/>
                      <a:pt x="0" y="6"/>
                      <a:pt x="0" y="5"/>
                    </a:cubicBezTo>
                    <a:cubicBezTo>
                      <a:pt x="2" y="4"/>
                      <a:pt x="5" y="4"/>
                      <a:pt x="5" y="3"/>
                    </a:cubicBezTo>
                    <a:cubicBezTo>
                      <a:pt x="6" y="3"/>
                      <a:pt x="8" y="1"/>
                      <a:pt x="9" y="0"/>
                    </a:cubicBezTo>
                    <a:cubicBezTo>
                      <a:pt x="10" y="2"/>
                      <a:pt x="20" y="2"/>
                      <a:pt x="20" y="3"/>
                    </a:cubicBezTo>
                    <a:cubicBezTo>
                      <a:pt x="20" y="4"/>
                      <a:pt x="20" y="8"/>
                      <a:pt x="21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9" y="13"/>
                      <a:pt x="28" y="16"/>
                      <a:pt x="28" y="19"/>
                    </a:cubicBezTo>
                    <a:cubicBezTo>
                      <a:pt x="28" y="19"/>
                      <a:pt x="28" y="20"/>
                      <a:pt x="28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8" y="19"/>
                      <a:pt x="17" y="18"/>
                    </a:cubicBezTo>
                    <a:cubicBezTo>
                      <a:pt x="17" y="17"/>
                      <a:pt x="17" y="15"/>
                      <a:pt x="16" y="15"/>
                    </a:cubicBezTo>
                    <a:cubicBezTo>
                      <a:pt x="15" y="14"/>
                      <a:pt x="11" y="16"/>
                      <a:pt x="9" y="1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31" name="Group 189"/>
              <p:cNvGrpSpPr>
                <a:grpSpLocks/>
              </p:cNvGrpSpPr>
              <p:nvPr/>
            </p:nvGrpSpPr>
            <p:grpSpPr bwMode="auto">
              <a:xfrm>
                <a:off x="3580062" y="2575782"/>
                <a:ext cx="235817" cy="194114"/>
                <a:chOff x="2641" y="1694"/>
                <a:chExt cx="226" cy="186"/>
              </a:xfrm>
              <a:grpFill/>
            </p:grpSpPr>
            <p:sp>
              <p:nvSpPr>
                <p:cNvPr id="790" name="Freeform 190"/>
                <p:cNvSpPr>
                  <a:spLocks/>
                </p:cNvSpPr>
                <p:nvPr/>
              </p:nvSpPr>
              <p:spPr bwMode="auto">
                <a:xfrm>
                  <a:off x="2851" y="1856"/>
                  <a:ext cx="16" cy="24"/>
                </a:xfrm>
                <a:custGeom>
                  <a:avLst/>
                  <a:gdLst>
                    <a:gd name="T0" fmla="*/ 4 w 8"/>
                    <a:gd name="T1" fmla="*/ 11 h 12"/>
                    <a:gd name="T2" fmla="*/ 0 w 8"/>
                    <a:gd name="T3" fmla="*/ 4 h 12"/>
                    <a:gd name="T4" fmla="*/ 5 w 8"/>
                    <a:gd name="T5" fmla="*/ 0 h 12"/>
                    <a:gd name="T6" fmla="*/ 7 w 8"/>
                    <a:gd name="T7" fmla="*/ 4 h 12"/>
                    <a:gd name="T8" fmla="*/ 4 w 8"/>
                    <a:gd name="T9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2">
                      <a:moveTo>
                        <a:pt x="4" y="11"/>
                      </a:moveTo>
                      <a:cubicBezTo>
                        <a:pt x="2" y="11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" y="0"/>
                        <a:pt x="8" y="1"/>
                        <a:pt x="7" y="4"/>
                      </a:cubicBezTo>
                      <a:cubicBezTo>
                        <a:pt x="6" y="6"/>
                        <a:pt x="6" y="12"/>
                        <a:pt x="4" y="1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91" name="Freeform 191"/>
                <p:cNvSpPr>
                  <a:spLocks/>
                </p:cNvSpPr>
                <p:nvPr/>
              </p:nvSpPr>
              <p:spPr bwMode="auto">
                <a:xfrm>
                  <a:off x="2641" y="1694"/>
                  <a:ext cx="204" cy="168"/>
                </a:xfrm>
                <a:custGeom>
                  <a:avLst/>
                  <a:gdLst>
                    <a:gd name="T0" fmla="*/ 2 w 101"/>
                    <a:gd name="T1" fmla="*/ 25 h 83"/>
                    <a:gd name="T2" fmla="*/ 14 w 101"/>
                    <a:gd name="T3" fmla="*/ 23 h 83"/>
                    <a:gd name="T4" fmla="*/ 18 w 101"/>
                    <a:gd name="T5" fmla="*/ 26 h 83"/>
                    <a:gd name="T6" fmla="*/ 27 w 101"/>
                    <a:gd name="T7" fmla="*/ 25 h 83"/>
                    <a:gd name="T8" fmla="*/ 22 w 101"/>
                    <a:gd name="T9" fmla="*/ 14 h 83"/>
                    <a:gd name="T10" fmla="*/ 29 w 101"/>
                    <a:gd name="T11" fmla="*/ 13 h 83"/>
                    <a:gd name="T12" fmla="*/ 32 w 101"/>
                    <a:gd name="T13" fmla="*/ 17 h 83"/>
                    <a:gd name="T14" fmla="*/ 40 w 101"/>
                    <a:gd name="T15" fmla="*/ 17 h 83"/>
                    <a:gd name="T16" fmla="*/ 42 w 101"/>
                    <a:gd name="T17" fmla="*/ 13 h 83"/>
                    <a:gd name="T18" fmla="*/ 51 w 101"/>
                    <a:gd name="T19" fmla="*/ 10 h 83"/>
                    <a:gd name="T20" fmla="*/ 52 w 101"/>
                    <a:gd name="T21" fmla="*/ 3 h 83"/>
                    <a:gd name="T22" fmla="*/ 59 w 101"/>
                    <a:gd name="T23" fmla="*/ 0 h 83"/>
                    <a:gd name="T24" fmla="*/ 68 w 101"/>
                    <a:gd name="T25" fmla="*/ 10 h 83"/>
                    <a:gd name="T26" fmla="*/ 75 w 101"/>
                    <a:gd name="T27" fmla="*/ 10 h 83"/>
                    <a:gd name="T28" fmla="*/ 76 w 101"/>
                    <a:gd name="T29" fmla="*/ 13 h 83"/>
                    <a:gd name="T30" fmla="*/ 82 w 101"/>
                    <a:gd name="T31" fmla="*/ 16 h 83"/>
                    <a:gd name="T32" fmla="*/ 87 w 101"/>
                    <a:gd name="T33" fmla="*/ 16 h 83"/>
                    <a:gd name="T34" fmla="*/ 89 w 101"/>
                    <a:gd name="T35" fmla="*/ 19 h 83"/>
                    <a:gd name="T36" fmla="*/ 100 w 101"/>
                    <a:gd name="T37" fmla="*/ 23 h 83"/>
                    <a:gd name="T38" fmla="*/ 96 w 101"/>
                    <a:gd name="T39" fmla="*/ 34 h 83"/>
                    <a:gd name="T40" fmla="*/ 96 w 101"/>
                    <a:gd name="T41" fmla="*/ 35 h 83"/>
                    <a:gd name="T42" fmla="*/ 89 w 101"/>
                    <a:gd name="T43" fmla="*/ 39 h 83"/>
                    <a:gd name="T44" fmla="*/ 84 w 101"/>
                    <a:gd name="T45" fmla="*/ 46 h 83"/>
                    <a:gd name="T46" fmla="*/ 90 w 101"/>
                    <a:gd name="T47" fmla="*/ 47 h 83"/>
                    <a:gd name="T48" fmla="*/ 92 w 101"/>
                    <a:gd name="T49" fmla="*/ 52 h 83"/>
                    <a:gd name="T50" fmla="*/ 92 w 101"/>
                    <a:gd name="T51" fmla="*/ 53 h 83"/>
                    <a:gd name="T52" fmla="*/ 90 w 101"/>
                    <a:gd name="T53" fmla="*/ 59 h 83"/>
                    <a:gd name="T54" fmla="*/ 91 w 101"/>
                    <a:gd name="T55" fmla="*/ 65 h 83"/>
                    <a:gd name="T56" fmla="*/ 97 w 101"/>
                    <a:gd name="T57" fmla="*/ 66 h 83"/>
                    <a:gd name="T58" fmla="*/ 98 w 101"/>
                    <a:gd name="T59" fmla="*/ 70 h 83"/>
                    <a:gd name="T60" fmla="*/ 90 w 101"/>
                    <a:gd name="T61" fmla="*/ 76 h 83"/>
                    <a:gd name="T62" fmla="*/ 84 w 101"/>
                    <a:gd name="T63" fmla="*/ 78 h 83"/>
                    <a:gd name="T64" fmla="*/ 68 w 101"/>
                    <a:gd name="T65" fmla="*/ 74 h 83"/>
                    <a:gd name="T66" fmla="*/ 62 w 101"/>
                    <a:gd name="T67" fmla="*/ 82 h 83"/>
                    <a:gd name="T68" fmla="*/ 58 w 101"/>
                    <a:gd name="T69" fmla="*/ 83 h 83"/>
                    <a:gd name="T70" fmla="*/ 46 w 101"/>
                    <a:gd name="T71" fmla="*/ 80 h 83"/>
                    <a:gd name="T72" fmla="*/ 38 w 101"/>
                    <a:gd name="T73" fmla="*/ 80 h 83"/>
                    <a:gd name="T74" fmla="*/ 26 w 101"/>
                    <a:gd name="T75" fmla="*/ 74 h 83"/>
                    <a:gd name="T76" fmla="*/ 27 w 101"/>
                    <a:gd name="T77" fmla="*/ 72 h 83"/>
                    <a:gd name="T78" fmla="*/ 29 w 101"/>
                    <a:gd name="T79" fmla="*/ 52 h 83"/>
                    <a:gd name="T80" fmla="*/ 23 w 101"/>
                    <a:gd name="T81" fmla="*/ 42 h 83"/>
                    <a:gd name="T82" fmla="*/ 15 w 101"/>
                    <a:gd name="T83" fmla="*/ 35 h 83"/>
                    <a:gd name="T84" fmla="*/ 4 w 101"/>
                    <a:gd name="T85" fmla="*/ 32 h 83"/>
                    <a:gd name="T86" fmla="*/ 2 w 101"/>
                    <a:gd name="T87" fmla="*/ 25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01" h="83">
                      <a:moveTo>
                        <a:pt x="2" y="25"/>
                      </a:moveTo>
                      <a:cubicBezTo>
                        <a:pt x="3" y="24"/>
                        <a:pt x="12" y="23"/>
                        <a:pt x="14" y="23"/>
                      </a:cubicBezTo>
                      <a:cubicBezTo>
                        <a:pt x="16" y="23"/>
                        <a:pt x="17" y="26"/>
                        <a:pt x="18" y="26"/>
                      </a:cubicBezTo>
                      <a:cubicBezTo>
                        <a:pt x="19" y="26"/>
                        <a:pt x="25" y="25"/>
                        <a:pt x="27" y="25"/>
                      </a:cubicBezTo>
                      <a:cubicBezTo>
                        <a:pt x="28" y="24"/>
                        <a:pt x="22" y="16"/>
                        <a:pt x="22" y="14"/>
                      </a:cubicBezTo>
                      <a:cubicBezTo>
                        <a:pt x="23" y="13"/>
                        <a:pt x="29" y="13"/>
                        <a:pt x="29" y="13"/>
                      </a:cubicBezTo>
                      <a:cubicBezTo>
                        <a:pt x="29" y="13"/>
                        <a:pt x="29" y="17"/>
                        <a:pt x="32" y="17"/>
                      </a:cubicBezTo>
                      <a:cubicBezTo>
                        <a:pt x="34" y="17"/>
                        <a:pt x="39" y="19"/>
                        <a:pt x="40" y="17"/>
                      </a:cubicBezTo>
                      <a:cubicBezTo>
                        <a:pt x="41" y="16"/>
                        <a:pt x="40" y="13"/>
                        <a:pt x="42" y="13"/>
                      </a:cubicBezTo>
                      <a:cubicBezTo>
                        <a:pt x="44" y="13"/>
                        <a:pt x="50" y="12"/>
                        <a:pt x="51" y="10"/>
                      </a:cubicBezTo>
                      <a:cubicBezTo>
                        <a:pt x="52" y="9"/>
                        <a:pt x="51" y="3"/>
                        <a:pt x="52" y="3"/>
                      </a:cubicBezTo>
                      <a:cubicBezTo>
                        <a:pt x="53" y="2"/>
                        <a:pt x="56" y="1"/>
                        <a:pt x="59" y="0"/>
                      </a:cubicBezTo>
                      <a:cubicBezTo>
                        <a:pt x="59" y="1"/>
                        <a:pt x="66" y="9"/>
                        <a:pt x="68" y="10"/>
                      </a:cubicBezTo>
                      <a:cubicBezTo>
                        <a:pt x="70" y="11"/>
                        <a:pt x="74" y="9"/>
                        <a:pt x="75" y="10"/>
                      </a:cubicBezTo>
                      <a:cubicBezTo>
                        <a:pt x="76" y="10"/>
                        <a:pt x="76" y="12"/>
                        <a:pt x="76" y="13"/>
                      </a:cubicBezTo>
                      <a:cubicBezTo>
                        <a:pt x="77" y="14"/>
                        <a:pt x="79" y="16"/>
                        <a:pt x="82" y="16"/>
                      </a:cubicBezTo>
                      <a:cubicBezTo>
                        <a:pt x="87" y="16"/>
                        <a:pt x="87" y="16"/>
                        <a:pt x="87" y="16"/>
                      </a:cubicBezTo>
                      <a:cubicBezTo>
                        <a:pt x="87" y="17"/>
                        <a:pt x="88" y="18"/>
                        <a:pt x="89" y="19"/>
                      </a:cubicBezTo>
                      <a:cubicBezTo>
                        <a:pt x="91" y="20"/>
                        <a:pt x="101" y="21"/>
                        <a:pt x="100" y="23"/>
                      </a:cubicBezTo>
                      <a:cubicBezTo>
                        <a:pt x="99" y="24"/>
                        <a:pt x="97" y="31"/>
                        <a:pt x="96" y="34"/>
                      </a:cubicBezTo>
                      <a:cubicBezTo>
                        <a:pt x="96" y="34"/>
                        <a:pt x="96" y="35"/>
                        <a:pt x="96" y="35"/>
                      </a:cubicBezTo>
                      <a:cubicBezTo>
                        <a:pt x="95" y="36"/>
                        <a:pt x="91" y="38"/>
                        <a:pt x="89" y="39"/>
                      </a:cubicBezTo>
                      <a:cubicBezTo>
                        <a:pt x="87" y="40"/>
                        <a:pt x="84" y="45"/>
                        <a:pt x="84" y="46"/>
                      </a:cubicBezTo>
                      <a:cubicBezTo>
                        <a:pt x="84" y="48"/>
                        <a:pt x="89" y="47"/>
                        <a:pt x="90" y="47"/>
                      </a:cubicBezTo>
                      <a:cubicBezTo>
                        <a:pt x="92" y="48"/>
                        <a:pt x="92" y="49"/>
                        <a:pt x="92" y="52"/>
                      </a:cubicBezTo>
                      <a:cubicBezTo>
                        <a:pt x="92" y="52"/>
                        <a:pt x="92" y="52"/>
                        <a:pt x="92" y="53"/>
                      </a:cubicBezTo>
                      <a:cubicBezTo>
                        <a:pt x="93" y="55"/>
                        <a:pt x="92" y="57"/>
                        <a:pt x="90" y="59"/>
                      </a:cubicBezTo>
                      <a:cubicBezTo>
                        <a:pt x="88" y="60"/>
                        <a:pt x="91" y="63"/>
                        <a:pt x="91" y="65"/>
                      </a:cubicBezTo>
                      <a:cubicBezTo>
                        <a:pt x="91" y="67"/>
                        <a:pt x="95" y="65"/>
                        <a:pt x="97" y="66"/>
                      </a:cubicBezTo>
                      <a:cubicBezTo>
                        <a:pt x="98" y="67"/>
                        <a:pt x="98" y="69"/>
                        <a:pt x="98" y="70"/>
                      </a:cubicBezTo>
                      <a:cubicBezTo>
                        <a:pt x="95" y="71"/>
                        <a:pt x="92" y="74"/>
                        <a:pt x="90" y="76"/>
                      </a:cubicBezTo>
                      <a:cubicBezTo>
                        <a:pt x="87" y="78"/>
                        <a:pt x="88" y="78"/>
                        <a:pt x="84" y="78"/>
                      </a:cubicBezTo>
                      <a:cubicBezTo>
                        <a:pt x="79" y="77"/>
                        <a:pt x="71" y="73"/>
                        <a:pt x="68" y="74"/>
                      </a:cubicBezTo>
                      <a:cubicBezTo>
                        <a:pt x="64" y="75"/>
                        <a:pt x="61" y="79"/>
                        <a:pt x="62" y="82"/>
                      </a:cubicBezTo>
                      <a:cubicBezTo>
                        <a:pt x="62" y="82"/>
                        <a:pt x="60" y="83"/>
                        <a:pt x="58" y="83"/>
                      </a:cubicBezTo>
                      <a:cubicBezTo>
                        <a:pt x="56" y="83"/>
                        <a:pt x="50" y="81"/>
                        <a:pt x="46" y="80"/>
                      </a:cubicBezTo>
                      <a:cubicBezTo>
                        <a:pt x="42" y="80"/>
                        <a:pt x="41" y="81"/>
                        <a:pt x="38" y="80"/>
                      </a:cubicBezTo>
                      <a:cubicBezTo>
                        <a:pt x="35" y="79"/>
                        <a:pt x="26" y="74"/>
                        <a:pt x="26" y="74"/>
                      </a:cubicBezTo>
                      <a:cubicBezTo>
                        <a:pt x="27" y="73"/>
                        <a:pt x="27" y="72"/>
                        <a:pt x="27" y="72"/>
                      </a:cubicBezTo>
                      <a:cubicBezTo>
                        <a:pt x="27" y="70"/>
                        <a:pt x="29" y="54"/>
                        <a:pt x="29" y="52"/>
                      </a:cubicBezTo>
                      <a:cubicBezTo>
                        <a:pt x="28" y="49"/>
                        <a:pt x="24" y="44"/>
                        <a:pt x="23" y="42"/>
                      </a:cubicBezTo>
                      <a:cubicBezTo>
                        <a:pt x="21" y="41"/>
                        <a:pt x="17" y="36"/>
                        <a:pt x="15" y="35"/>
                      </a:cubicBezTo>
                      <a:cubicBezTo>
                        <a:pt x="12" y="34"/>
                        <a:pt x="6" y="33"/>
                        <a:pt x="4" y="32"/>
                      </a:cubicBezTo>
                      <a:cubicBezTo>
                        <a:pt x="2" y="30"/>
                        <a:pt x="0" y="26"/>
                        <a:pt x="2" y="2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732" name="Freeform 195"/>
              <p:cNvSpPr>
                <a:spLocks/>
              </p:cNvSpPr>
              <p:nvPr/>
            </p:nvSpPr>
            <p:spPr bwMode="auto">
              <a:xfrm>
                <a:off x="3505955" y="2761557"/>
                <a:ext cx="54258" cy="94970"/>
              </a:xfrm>
              <a:custGeom>
                <a:avLst/>
                <a:gdLst>
                  <a:gd name="T0" fmla="*/ 1 w 26"/>
                  <a:gd name="T1" fmla="*/ 27 h 45"/>
                  <a:gd name="T2" fmla="*/ 8 w 26"/>
                  <a:gd name="T3" fmla="*/ 6 h 45"/>
                  <a:gd name="T4" fmla="*/ 6 w 26"/>
                  <a:gd name="T5" fmla="*/ 0 h 45"/>
                  <a:gd name="T6" fmla="*/ 20 w 26"/>
                  <a:gd name="T7" fmla="*/ 0 h 45"/>
                  <a:gd name="T8" fmla="*/ 26 w 26"/>
                  <a:gd name="T9" fmla="*/ 4 h 45"/>
                  <a:gd name="T10" fmla="*/ 20 w 26"/>
                  <a:gd name="T11" fmla="*/ 18 h 45"/>
                  <a:gd name="T12" fmla="*/ 18 w 26"/>
                  <a:gd name="T13" fmla="*/ 24 h 45"/>
                  <a:gd name="T14" fmla="*/ 19 w 26"/>
                  <a:gd name="T15" fmla="*/ 32 h 45"/>
                  <a:gd name="T16" fmla="*/ 17 w 26"/>
                  <a:gd name="T17" fmla="*/ 37 h 45"/>
                  <a:gd name="T18" fmla="*/ 16 w 26"/>
                  <a:gd name="T19" fmla="*/ 43 h 45"/>
                  <a:gd name="T20" fmla="*/ 16 w 26"/>
                  <a:gd name="T21" fmla="*/ 43 h 45"/>
                  <a:gd name="T22" fmla="*/ 14 w 26"/>
                  <a:gd name="T23" fmla="*/ 44 h 45"/>
                  <a:gd name="T24" fmla="*/ 6 w 26"/>
                  <a:gd name="T25" fmla="*/ 44 h 45"/>
                  <a:gd name="T26" fmla="*/ 6 w 26"/>
                  <a:gd name="T27" fmla="*/ 39 h 45"/>
                  <a:gd name="T28" fmla="*/ 6 w 26"/>
                  <a:gd name="T29" fmla="*/ 32 h 45"/>
                  <a:gd name="T30" fmla="*/ 3 w 26"/>
                  <a:gd name="T31" fmla="*/ 30 h 45"/>
                  <a:gd name="T32" fmla="*/ 1 w 26"/>
                  <a:gd name="T33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5">
                    <a:moveTo>
                      <a:pt x="1" y="27"/>
                    </a:moveTo>
                    <a:cubicBezTo>
                      <a:pt x="2" y="25"/>
                      <a:pt x="8" y="11"/>
                      <a:pt x="8" y="6"/>
                    </a:cubicBezTo>
                    <a:cubicBezTo>
                      <a:pt x="7" y="4"/>
                      <a:pt x="7" y="2"/>
                      <a:pt x="6" y="0"/>
                    </a:cubicBezTo>
                    <a:cubicBezTo>
                      <a:pt x="6" y="0"/>
                      <a:pt x="17" y="0"/>
                      <a:pt x="20" y="0"/>
                    </a:cubicBezTo>
                    <a:cubicBezTo>
                      <a:pt x="23" y="0"/>
                      <a:pt x="26" y="2"/>
                      <a:pt x="26" y="4"/>
                    </a:cubicBezTo>
                    <a:cubicBezTo>
                      <a:pt x="25" y="6"/>
                      <a:pt x="21" y="17"/>
                      <a:pt x="20" y="18"/>
                    </a:cubicBezTo>
                    <a:cubicBezTo>
                      <a:pt x="19" y="19"/>
                      <a:pt x="16" y="21"/>
                      <a:pt x="18" y="24"/>
                    </a:cubicBezTo>
                    <a:cubicBezTo>
                      <a:pt x="20" y="26"/>
                      <a:pt x="19" y="30"/>
                      <a:pt x="19" y="32"/>
                    </a:cubicBezTo>
                    <a:cubicBezTo>
                      <a:pt x="19" y="34"/>
                      <a:pt x="19" y="35"/>
                      <a:pt x="17" y="37"/>
                    </a:cubicBezTo>
                    <a:cubicBezTo>
                      <a:pt x="14" y="40"/>
                      <a:pt x="15" y="41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43"/>
                      <a:pt x="15" y="44"/>
                      <a:pt x="14" y="44"/>
                    </a:cubicBezTo>
                    <a:cubicBezTo>
                      <a:pt x="12" y="45"/>
                      <a:pt x="8" y="44"/>
                      <a:pt x="6" y="44"/>
                    </a:cubicBezTo>
                    <a:cubicBezTo>
                      <a:pt x="3" y="44"/>
                      <a:pt x="6" y="42"/>
                      <a:pt x="6" y="39"/>
                    </a:cubicBezTo>
                    <a:cubicBezTo>
                      <a:pt x="7" y="36"/>
                      <a:pt x="8" y="34"/>
                      <a:pt x="6" y="32"/>
                    </a:cubicBezTo>
                    <a:cubicBezTo>
                      <a:pt x="5" y="30"/>
                      <a:pt x="5" y="31"/>
                      <a:pt x="3" y="30"/>
                    </a:cubicBezTo>
                    <a:cubicBezTo>
                      <a:pt x="1" y="29"/>
                      <a:pt x="0" y="29"/>
                      <a:pt x="1" y="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33" name="Group 196"/>
              <p:cNvGrpSpPr>
                <a:grpSpLocks/>
              </p:cNvGrpSpPr>
              <p:nvPr/>
            </p:nvGrpSpPr>
            <p:grpSpPr bwMode="auto">
              <a:xfrm>
                <a:off x="3507991" y="2726141"/>
                <a:ext cx="210769" cy="142982"/>
                <a:chOff x="2572" y="1838"/>
                <a:chExt cx="202" cy="137"/>
              </a:xfrm>
              <a:grpFill/>
            </p:grpSpPr>
            <p:sp>
              <p:nvSpPr>
                <p:cNvPr id="788" name="Freeform 197"/>
                <p:cNvSpPr>
                  <a:spLocks/>
                </p:cNvSpPr>
                <p:nvPr/>
              </p:nvSpPr>
              <p:spPr bwMode="auto">
                <a:xfrm>
                  <a:off x="2752" y="1909"/>
                  <a:ext cx="22" cy="12"/>
                </a:xfrm>
                <a:custGeom>
                  <a:avLst/>
                  <a:gdLst>
                    <a:gd name="T0" fmla="*/ 6 w 11"/>
                    <a:gd name="T1" fmla="*/ 6 h 6"/>
                    <a:gd name="T2" fmla="*/ 1 w 11"/>
                    <a:gd name="T3" fmla="*/ 4 h 6"/>
                    <a:gd name="T4" fmla="*/ 3 w 11"/>
                    <a:gd name="T5" fmla="*/ 1 h 6"/>
                    <a:gd name="T6" fmla="*/ 7 w 11"/>
                    <a:gd name="T7" fmla="*/ 0 h 6"/>
                    <a:gd name="T8" fmla="*/ 10 w 11"/>
                    <a:gd name="T9" fmla="*/ 2 h 6"/>
                    <a:gd name="T10" fmla="*/ 6 w 11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6">
                      <a:moveTo>
                        <a:pt x="6" y="6"/>
                      </a:moveTo>
                      <a:cubicBezTo>
                        <a:pt x="4" y="6"/>
                        <a:pt x="2" y="4"/>
                        <a:pt x="1" y="4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8" y="0"/>
                        <a:pt x="10" y="0"/>
                        <a:pt x="10" y="2"/>
                      </a:cubicBezTo>
                      <a:cubicBezTo>
                        <a:pt x="11" y="4"/>
                        <a:pt x="8" y="6"/>
                        <a:pt x="6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89" name="Freeform 198"/>
                <p:cNvSpPr>
                  <a:spLocks/>
                </p:cNvSpPr>
                <p:nvPr/>
              </p:nvSpPr>
              <p:spPr bwMode="auto">
                <a:xfrm>
                  <a:off x="2572" y="1838"/>
                  <a:ext cx="200" cy="137"/>
                </a:xfrm>
                <a:custGeom>
                  <a:avLst/>
                  <a:gdLst>
                    <a:gd name="T0" fmla="*/ 5 w 99"/>
                    <a:gd name="T1" fmla="*/ 17 h 68"/>
                    <a:gd name="T2" fmla="*/ 5 w 99"/>
                    <a:gd name="T3" fmla="*/ 13 h 68"/>
                    <a:gd name="T4" fmla="*/ 1 w 99"/>
                    <a:gd name="T5" fmla="*/ 7 h 68"/>
                    <a:gd name="T6" fmla="*/ 8 w 99"/>
                    <a:gd name="T7" fmla="*/ 4 h 68"/>
                    <a:gd name="T8" fmla="*/ 12 w 99"/>
                    <a:gd name="T9" fmla="*/ 0 h 68"/>
                    <a:gd name="T10" fmla="*/ 19 w 99"/>
                    <a:gd name="T11" fmla="*/ 2 h 68"/>
                    <a:gd name="T12" fmla="*/ 30 w 99"/>
                    <a:gd name="T13" fmla="*/ 2 h 68"/>
                    <a:gd name="T14" fmla="*/ 45 w 99"/>
                    <a:gd name="T15" fmla="*/ 3 h 68"/>
                    <a:gd name="T16" fmla="*/ 58 w 99"/>
                    <a:gd name="T17" fmla="*/ 4 h 68"/>
                    <a:gd name="T18" fmla="*/ 60 w 99"/>
                    <a:gd name="T19" fmla="*/ 3 h 68"/>
                    <a:gd name="T20" fmla="*/ 72 w 99"/>
                    <a:gd name="T21" fmla="*/ 9 h 68"/>
                    <a:gd name="T22" fmla="*/ 80 w 99"/>
                    <a:gd name="T23" fmla="*/ 9 h 68"/>
                    <a:gd name="T24" fmla="*/ 92 w 99"/>
                    <a:gd name="T25" fmla="*/ 12 h 68"/>
                    <a:gd name="T26" fmla="*/ 96 w 99"/>
                    <a:gd name="T27" fmla="*/ 11 h 68"/>
                    <a:gd name="T28" fmla="*/ 97 w 99"/>
                    <a:gd name="T29" fmla="*/ 17 h 68"/>
                    <a:gd name="T30" fmla="*/ 88 w 99"/>
                    <a:gd name="T31" fmla="*/ 23 h 68"/>
                    <a:gd name="T32" fmla="*/ 78 w 99"/>
                    <a:gd name="T33" fmla="*/ 27 h 68"/>
                    <a:gd name="T34" fmla="*/ 70 w 99"/>
                    <a:gd name="T35" fmla="*/ 40 h 68"/>
                    <a:gd name="T36" fmla="*/ 74 w 99"/>
                    <a:gd name="T37" fmla="*/ 46 h 68"/>
                    <a:gd name="T38" fmla="*/ 67 w 99"/>
                    <a:gd name="T39" fmla="*/ 55 h 68"/>
                    <a:gd name="T40" fmla="*/ 60 w 99"/>
                    <a:gd name="T41" fmla="*/ 59 h 68"/>
                    <a:gd name="T42" fmla="*/ 55 w 99"/>
                    <a:gd name="T43" fmla="*/ 64 h 68"/>
                    <a:gd name="T44" fmla="*/ 40 w 99"/>
                    <a:gd name="T45" fmla="*/ 64 h 68"/>
                    <a:gd name="T46" fmla="*/ 32 w 99"/>
                    <a:gd name="T47" fmla="*/ 65 h 68"/>
                    <a:gd name="T48" fmla="*/ 29 w 99"/>
                    <a:gd name="T49" fmla="*/ 68 h 68"/>
                    <a:gd name="T50" fmla="*/ 28 w 99"/>
                    <a:gd name="T51" fmla="*/ 68 h 68"/>
                    <a:gd name="T52" fmla="*/ 24 w 99"/>
                    <a:gd name="T53" fmla="*/ 63 h 68"/>
                    <a:gd name="T54" fmla="*/ 21 w 99"/>
                    <a:gd name="T55" fmla="*/ 59 h 68"/>
                    <a:gd name="T56" fmla="*/ 15 w 99"/>
                    <a:gd name="T57" fmla="*/ 60 h 68"/>
                    <a:gd name="T58" fmla="*/ 16 w 99"/>
                    <a:gd name="T59" fmla="*/ 54 h 68"/>
                    <a:gd name="T60" fmla="*/ 18 w 99"/>
                    <a:gd name="T61" fmla="*/ 49 h 68"/>
                    <a:gd name="T62" fmla="*/ 17 w 99"/>
                    <a:gd name="T63" fmla="*/ 41 h 68"/>
                    <a:gd name="T64" fmla="*/ 19 w 99"/>
                    <a:gd name="T65" fmla="*/ 35 h 68"/>
                    <a:gd name="T66" fmla="*/ 25 w 99"/>
                    <a:gd name="T67" fmla="*/ 21 h 68"/>
                    <a:gd name="T68" fmla="*/ 19 w 99"/>
                    <a:gd name="T69" fmla="*/ 17 h 68"/>
                    <a:gd name="T70" fmla="*/ 5 w 99"/>
                    <a:gd name="T71" fmla="*/ 1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9" h="68">
                      <a:moveTo>
                        <a:pt x="5" y="17"/>
                      </a:moveTo>
                      <a:cubicBezTo>
                        <a:pt x="5" y="15"/>
                        <a:pt x="5" y="14"/>
                        <a:pt x="5" y="13"/>
                      </a:cubicBezTo>
                      <a:cubicBezTo>
                        <a:pt x="4" y="11"/>
                        <a:pt x="0" y="9"/>
                        <a:pt x="1" y="7"/>
                      </a:cubicBezTo>
                      <a:cubicBezTo>
                        <a:pt x="3" y="5"/>
                        <a:pt x="6" y="4"/>
                        <a:pt x="8" y="4"/>
                      </a:cubicBezTo>
                      <a:cubicBezTo>
                        <a:pt x="9" y="4"/>
                        <a:pt x="9" y="0"/>
                        <a:pt x="12" y="0"/>
                      </a:cubicBezTo>
                      <a:cubicBezTo>
                        <a:pt x="15" y="0"/>
                        <a:pt x="18" y="2"/>
                        <a:pt x="19" y="2"/>
                      </a:cubicBezTo>
                      <a:cubicBezTo>
                        <a:pt x="21" y="2"/>
                        <a:pt x="27" y="2"/>
                        <a:pt x="30" y="2"/>
                      </a:cubicBezTo>
                      <a:cubicBezTo>
                        <a:pt x="33" y="2"/>
                        <a:pt x="41" y="3"/>
                        <a:pt x="45" y="3"/>
                      </a:cubicBezTo>
                      <a:cubicBezTo>
                        <a:pt x="49" y="3"/>
                        <a:pt x="56" y="5"/>
                        <a:pt x="58" y="4"/>
                      </a:cubicBezTo>
                      <a:cubicBezTo>
                        <a:pt x="59" y="4"/>
                        <a:pt x="60" y="3"/>
                        <a:pt x="60" y="3"/>
                      </a:cubicBezTo>
                      <a:cubicBezTo>
                        <a:pt x="60" y="3"/>
                        <a:pt x="69" y="8"/>
                        <a:pt x="72" y="9"/>
                      </a:cubicBezTo>
                      <a:cubicBezTo>
                        <a:pt x="75" y="10"/>
                        <a:pt x="76" y="9"/>
                        <a:pt x="80" y="9"/>
                      </a:cubicBezTo>
                      <a:cubicBezTo>
                        <a:pt x="84" y="10"/>
                        <a:pt x="90" y="12"/>
                        <a:pt x="92" y="12"/>
                      </a:cubicBezTo>
                      <a:cubicBezTo>
                        <a:pt x="94" y="12"/>
                        <a:pt x="96" y="11"/>
                        <a:pt x="96" y="11"/>
                      </a:cubicBezTo>
                      <a:cubicBezTo>
                        <a:pt x="96" y="14"/>
                        <a:pt x="99" y="16"/>
                        <a:pt x="97" y="17"/>
                      </a:cubicBezTo>
                      <a:cubicBezTo>
                        <a:pt x="96" y="19"/>
                        <a:pt x="90" y="22"/>
                        <a:pt x="88" y="23"/>
                      </a:cubicBezTo>
                      <a:cubicBezTo>
                        <a:pt x="86" y="23"/>
                        <a:pt x="80" y="25"/>
                        <a:pt x="78" y="27"/>
                      </a:cubicBezTo>
                      <a:cubicBezTo>
                        <a:pt x="77" y="29"/>
                        <a:pt x="69" y="38"/>
                        <a:pt x="70" y="40"/>
                      </a:cubicBezTo>
                      <a:cubicBezTo>
                        <a:pt x="70" y="42"/>
                        <a:pt x="74" y="44"/>
                        <a:pt x="74" y="46"/>
                      </a:cubicBezTo>
                      <a:cubicBezTo>
                        <a:pt x="74" y="48"/>
                        <a:pt x="67" y="52"/>
                        <a:pt x="67" y="55"/>
                      </a:cubicBezTo>
                      <a:cubicBezTo>
                        <a:pt x="67" y="57"/>
                        <a:pt x="63" y="58"/>
                        <a:pt x="60" y="59"/>
                      </a:cubicBezTo>
                      <a:cubicBezTo>
                        <a:pt x="58" y="60"/>
                        <a:pt x="58" y="64"/>
                        <a:pt x="55" y="64"/>
                      </a:cubicBezTo>
                      <a:cubicBezTo>
                        <a:pt x="52" y="64"/>
                        <a:pt x="42" y="63"/>
                        <a:pt x="40" y="64"/>
                      </a:cubicBezTo>
                      <a:cubicBezTo>
                        <a:pt x="37" y="65"/>
                        <a:pt x="33" y="64"/>
                        <a:pt x="32" y="65"/>
                      </a:cubicBezTo>
                      <a:cubicBezTo>
                        <a:pt x="31" y="66"/>
                        <a:pt x="31" y="68"/>
                        <a:pt x="29" y="68"/>
                      </a:cubicBezTo>
                      <a:cubicBezTo>
                        <a:pt x="29" y="68"/>
                        <a:pt x="29" y="68"/>
                        <a:pt x="28" y="68"/>
                      </a:cubicBezTo>
                      <a:cubicBezTo>
                        <a:pt x="26" y="68"/>
                        <a:pt x="25" y="66"/>
                        <a:pt x="24" y="63"/>
                      </a:cubicBezTo>
                      <a:cubicBezTo>
                        <a:pt x="23" y="60"/>
                        <a:pt x="24" y="59"/>
                        <a:pt x="21" y="59"/>
                      </a:cubicBezTo>
                      <a:cubicBezTo>
                        <a:pt x="18" y="58"/>
                        <a:pt x="17" y="59"/>
                        <a:pt x="15" y="60"/>
                      </a:cubicBezTo>
                      <a:cubicBezTo>
                        <a:pt x="14" y="58"/>
                        <a:pt x="13" y="57"/>
                        <a:pt x="16" y="54"/>
                      </a:cubicBezTo>
                      <a:cubicBezTo>
                        <a:pt x="18" y="52"/>
                        <a:pt x="18" y="51"/>
                        <a:pt x="18" y="49"/>
                      </a:cubicBezTo>
                      <a:cubicBezTo>
                        <a:pt x="18" y="47"/>
                        <a:pt x="19" y="43"/>
                        <a:pt x="17" y="41"/>
                      </a:cubicBezTo>
                      <a:cubicBezTo>
                        <a:pt x="15" y="38"/>
                        <a:pt x="18" y="36"/>
                        <a:pt x="19" y="35"/>
                      </a:cubicBezTo>
                      <a:cubicBezTo>
                        <a:pt x="20" y="34"/>
                        <a:pt x="24" y="23"/>
                        <a:pt x="25" y="21"/>
                      </a:cubicBezTo>
                      <a:cubicBezTo>
                        <a:pt x="25" y="19"/>
                        <a:pt x="22" y="17"/>
                        <a:pt x="19" y="17"/>
                      </a:cubicBezTo>
                      <a:cubicBezTo>
                        <a:pt x="16" y="17"/>
                        <a:pt x="5" y="17"/>
                        <a:pt x="5" y="1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734" name="Gruppieren 17664"/>
              <p:cNvGrpSpPr/>
              <p:nvPr/>
            </p:nvGrpSpPr>
            <p:grpSpPr>
              <a:xfrm>
                <a:off x="945377" y="1664704"/>
                <a:ext cx="2154683" cy="2814634"/>
                <a:chOff x="945377" y="1664704"/>
                <a:chExt cx="2154683" cy="2814634"/>
              </a:xfrm>
              <a:grpFill/>
            </p:grpSpPr>
            <p:sp>
              <p:nvSpPr>
                <p:cNvPr id="745" name="Freeform 222"/>
                <p:cNvSpPr>
                  <a:spLocks/>
                </p:cNvSpPr>
                <p:nvPr/>
              </p:nvSpPr>
              <p:spPr bwMode="auto">
                <a:xfrm>
                  <a:off x="2464611" y="3390864"/>
                  <a:ext cx="635449" cy="659572"/>
                </a:xfrm>
                <a:custGeom>
                  <a:avLst/>
                  <a:gdLst>
                    <a:gd name="T0" fmla="*/ 7 w 301"/>
                    <a:gd name="T1" fmla="*/ 114 h 312"/>
                    <a:gd name="T2" fmla="*/ 8 w 301"/>
                    <a:gd name="T3" fmla="*/ 93 h 312"/>
                    <a:gd name="T4" fmla="*/ 13 w 301"/>
                    <a:gd name="T5" fmla="*/ 80 h 312"/>
                    <a:gd name="T6" fmla="*/ 32 w 301"/>
                    <a:gd name="T7" fmla="*/ 73 h 312"/>
                    <a:gd name="T8" fmla="*/ 31 w 301"/>
                    <a:gd name="T9" fmla="*/ 44 h 312"/>
                    <a:gd name="T10" fmla="*/ 46 w 301"/>
                    <a:gd name="T11" fmla="*/ 30 h 312"/>
                    <a:gd name="T12" fmla="*/ 54 w 301"/>
                    <a:gd name="T13" fmla="*/ 30 h 312"/>
                    <a:gd name="T14" fmla="*/ 79 w 301"/>
                    <a:gd name="T15" fmla="*/ 28 h 312"/>
                    <a:gd name="T16" fmla="*/ 71 w 301"/>
                    <a:gd name="T17" fmla="*/ 10 h 312"/>
                    <a:gd name="T18" fmla="*/ 101 w 301"/>
                    <a:gd name="T19" fmla="*/ 7 h 312"/>
                    <a:gd name="T20" fmla="*/ 106 w 301"/>
                    <a:gd name="T21" fmla="*/ 1 h 312"/>
                    <a:gd name="T22" fmla="*/ 111 w 301"/>
                    <a:gd name="T23" fmla="*/ 13 h 312"/>
                    <a:gd name="T24" fmla="*/ 115 w 301"/>
                    <a:gd name="T25" fmla="*/ 33 h 312"/>
                    <a:gd name="T26" fmla="*/ 132 w 301"/>
                    <a:gd name="T27" fmla="*/ 28 h 312"/>
                    <a:gd name="T28" fmla="*/ 139 w 301"/>
                    <a:gd name="T29" fmla="*/ 28 h 312"/>
                    <a:gd name="T30" fmla="*/ 149 w 301"/>
                    <a:gd name="T31" fmla="*/ 25 h 312"/>
                    <a:gd name="T32" fmla="*/ 162 w 301"/>
                    <a:gd name="T33" fmla="*/ 27 h 312"/>
                    <a:gd name="T34" fmla="*/ 173 w 301"/>
                    <a:gd name="T35" fmla="*/ 10 h 312"/>
                    <a:gd name="T36" fmla="*/ 179 w 301"/>
                    <a:gd name="T37" fmla="*/ 23 h 312"/>
                    <a:gd name="T38" fmla="*/ 178 w 301"/>
                    <a:gd name="T39" fmla="*/ 41 h 312"/>
                    <a:gd name="T40" fmla="*/ 193 w 301"/>
                    <a:gd name="T41" fmla="*/ 43 h 312"/>
                    <a:gd name="T42" fmla="*/ 202 w 301"/>
                    <a:gd name="T43" fmla="*/ 46 h 312"/>
                    <a:gd name="T44" fmla="*/ 225 w 301"/>
                    <a:gd name="T45" fmla="*/ 55 h 312"/>
                    <a:gd name="T46" fmla="*/ 230 w 301"/>
                    <a:gd name="T47" fmla="*/ 62 h 312"/>
                    <a:gd name="T48" fmla="*/ 253 w 301"/>
                    <a:gd name="T49" fmla="*/ 64 h 312"/>
                    <a:gd name="T50" fmla="*/ 282 w 301"/>
                    <a:gd name="T51" fmla="*/ 80 h 312"/>
                    <a:gd name="T52" fmla="*/ 301 w 301"/>
                    <a:gd name="T53" fmla="*/ 102 h 312"/>
                    <a:gd name="T54" fmla="*/ 283 w 301"/>
                    <a:gd name="T55" fmla="*/ 127 h 312"/>
                    <a:gd name="T56" fmla="*/ 268 w 301"/>
                    <a:gd name="T57" fmla="*/ 145 h 312"/>
                    <a:gd name="T58" fmla="*/ 267 w 301"/>
                    <a:gd name="T59" fmla="*/ 173 h 312"/>
                    <a:gd name="T60" fmla="*/ 262 w 301"/>
                    <a:gd name="T61" fmla="*/ 184 h 312"/>
                    <a:gd name="T62" fmla="*/ 254 w 301"/>
                    <a:gd name="T63" fmla="*/ 209 h 312"/>
                    <a:gd name="T64" fmla="*/ 240 w 301"/>
                    <a:gd name="T65" fmla="*/ 222 h 312"/>
                    <a:gd name="T66" fmla="*/ 210 w 301"/>
                    <a:gd name="T67" fmla="*/ 231 h 312"/>
                    <a:gd name="T68" fmla="*/ 195 w 301"/>
                    <a:gd name="T69" fmla="*/ 252 h 312"/>
                    <a:gd name="T70" fmla="*/ 189 w 301"/>
                    <a:gd name="T71" fmla="*/ 270 h 312"/>
                    <a:gd name="T72" fmla="*/ 172 w 301"/>
                    <a:gd name="T73" fmla="*/ 293 h 312"/>
                    <a:gd name="T74" fmla="*/ 159 w 301"/>
                    <a:gd name="T75" fmla="*/ 312 h 312"/>
                    <a:gd name="T76" fmla="*/ 159 w 301"/>
                    <a:gd name="T77" fmla="*/ 301 h 312"/>
                    <a:gd name="T78" fmla="*/ 137 w 301"/>
                    <a:gd name="T79" fmla="*/ 288 h 312"/>
                    <a:gd name="T80" fmla="*/ 129 w 301"/>
                    <a:gd name="T81" fmla="*/ 278 h 312"/>
                    <a:gd name="T82" fmla="*/ 154 w 301"/>
                    <a:gd name="T83" fmla="*/ 256 h 312"/>
                    <a:gd name="T84" fmla="*/ 154 w 301"/>
                    <a:gd name="T85" fmla="*/ 243 h 312"/>
                    <a:gd name="T86" fmla="*/ 150 w 301"/>
                    <a:gd name="T87" fmla="*/ 229 h 312"/>
                    <a:gd name="T88" fmla="*/ 140 w 301"/>
                    <a:gd name="T89" fmla="*/ 217 h 312"/>
                    <a:gd name="T90" fmla="*/ 124 w 301"/>
                    <a:gd name="T91" fmla="*/ 213 h 312"/>
                    <a:gd name="T92" fmla="*/ 126 w 301"/>
                    <a:gd name="T93" fmla="*/ 184 h 312"/>
                    <a:gd name="T94" fmla="*/ 120 w 301"/>
                    <a:gd name="T95" fmla="*/ 169 h 312"/>
                    <a:gd name="T96" fmla="*/ 105 w 301"/>
                    <a:gd name="T97" fmla="*/ 152 h 312"/>
                    <a:gd name="T98" fmla="*/ 93 w 301"/>
                    <a:gd name="T99" fmla="*/ 147 h 312"/>
                    <a:gd name="T100" fmla="*/ 72 w 301"/>
                    <a:gd name="T101" fmla="*/ 136 h 312"/>
                    <a:gd name="T102" fmla="*/ 67 w 301"/>
                    <a:gd name="T103" fmla="*/ 117 h 312"/>
                    <a:gd name="T104" fmla="*/ 42 w 301"/>
                    <a:gd name="T105" fmla="*/ 127 h 312"/>
                    <a:gd name="T106" fmla="*/ 35 w 301"/>
                    <a:gd name="T107" fmla="*/ 127 h 312"/>
                    <a:gd name="T108" fmla="*/ 26 w 301"/>
                    <a:gd name="T109" fmla="*/ 114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01" h="312">
                      <a:moveTo>
                        <a:pt x="16" y="119"/>
                      </a:moveTo>
                      <a:cubicBezTo>
                        <a:pt x="13" y="118"/>
                        <a:pt x="9" y="116"/>
                        <a:pt x="7" y="114"/>
                      </a:cubicBezTo>
                      <a:cubicBezTo>
                        <a:pt x="6" y="111"/>
                        <a:pt x="0" y="102"/>
                        <a:pt x="2" y="98"/>
                      </a:cubicBezTo>
                      <a:cubicBezTo>
                        <a:pt x="4" y="95"/>
                        <a:pt x="7" y="95"/>
                        <a:pt x="8" y="93"/>
                      </a:cubicBezTo>
                      <a:cubicBezTo>
                        <a:pt x="9" y="91"/>
                        <a:pt x="5" y="88"/>
                        <a:pt x="6" y="87"/>
                      </a:cubicBezTo>
                      <a:cubicBezTo>
                        <a:pt x="7" y="85"/>
                        <a:pt x="10" y="81"/>
                        <a:pt x="13" y="80"/>
                      </a:cubicBezTo>
                      <a:cubicBezTo>
                        <a:pt x="16" y="78"/>
                        <a:pt x="29" y="76"/>
                        <a:pt x="30" y="76"/>
                      </a:cubicBezTo>
                      <a:cubicBezTo>
                        <a:pt x="31" y="76"/>
                        <a:pt x="31" y="74"/>
                        <a:pt x="32" y="73"/>
                      </a:cubicBezTo>
                      <a:cubicBezTo>
                        <a:pt x="34" y="68"/>
                        <a:pt x="36" y="57"/>
                        <a:pt x="37" y="55"/>
                      </a:cubicBezTo>
                      <a:cubicBezTo>
                        <a:pt x="37" y="52"/>
                        <a:pt x="33" y="46"/>
                        <a:pt x="31" y="44"/>
                      </a:cubicBezTo>
                      <a:cubicBezTo>
                        <a:pt x="30" y="42"/>
                        <a:pt x="32" y="32"/>
                        <a:pt x="33" y="31"/>
                      </a:cubicBezTo>
                      <a:cubicBezTo>
                        <a:pt x="34" y="29"/>
                        <a:pt x="44" y="30"/>
                        <a:pt x="46" y="30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3" y="27"/>
                        <a:pt x="54" y="29"/>
                        <a:pt x="54" y="30"/>
                      </a:cubicBezTo>
                      <a:cubicBezTo>
                        <a:pt x="54" y="31"/>
                        <a:pt x="59" y="37"/>
                        <a:pt x="61" y="37"/>
                      </a:cubicBezTo>
                      <a:cubicBezTo>
                        <a:pt x="62" y="37"/>
                        <a:pt x="77" y="29"/>
                        <a:pt x="79" y="28"/>
                      </a:cubicBezTo>
                      <a:cubicBezTo>
                        <a:pt x="82" y="26"/>
                        <a:pt x="77" y="23"/>
                        <a:pt x="76" y="21"/>
                      </a:cubicBezTo>
                      <a:cubicBezTo>
                        <a:pt x="75" y="20"/>
                        <a:pt x="70" y="12"/>
                        <a:pt x="71" y="10"/>
                      </a:cubicBezTo>
                      <a:cubicBezTo>
                        <a:pt x="71" y="9"/>
                        <a:pt x="84" y="13"/>
                        <a:pt x="86" y="13"/>
                      </a:cubicBezTo>
                      <a:cubicBezTo>
                        <a:pt x="86" y="13"/>
                        <a:pt x="100" y="8"/>
                        <a:pt x="101" y="7"/>
                      </a:cubicBezTo>
                      <a:cubicBezTo>
                        <a:pt x="102" y="6"/>
                        <a:pt x="102" y="5"/>
                        <a:pt x="101" y="3"/>
                      </a:cubicBezTo>
                      <a:cubicBezTo>
                        <a:pt x="106" y="1"/>
                        <a:pt x="106" y="1"/>
                        <a:pt x="106" y="1"/>
                      </a:cubicBezTo>
                      <a:cubicBezTo>
                        <a:pt x="107" y="0"/>
                        <a:pt x="108" y="2"/>
                        <a:pt x="108" y="4"/>
                      </a:cubicBezTo>
                      <a:cubicBezTo>
                        <a:pt x="109" y="5"/>
                        <a:pt x="112" y="12"/>
                        <a:pt x="111" y="13"/>
                      </a:cubicBezTo>
                      <a:cubicBezTo>
                        <a:pt x="110" y="14"/>
                        <a:pt x="107" y="21"/>
                        <a:pt x="108" y="22"/>
                      </a:cubicBezTo>
                      <a:cubicBezTo>
                        <a:pt x="108" y="24"/>
                        <a:pt x="113" y="33"/>
                        <a:pt x="115" y="33"/>
                      </a:cubicBezTo>
                      <a:cubicBezTo>
                        <a:pt x="117" y="33"/>
                        <a:pt x="122" y="31"/>
                        <a:pt x="123" y="30"/>
                      </a:cubicBezTo>
                      <a:cubicBezTo>
                        <a:pt x="124" y="30"/>
                        <a:pt x="129" y="28"/>
                        <a:pt x="132" y="28"/>
                      </a:cubicBezTo>
                      <a:cubicBezTo>
                        <a:pt x="132" y="28"/>
                        <a:pt x="133" y="28"/>
                        <a:pt x="133" y="28"/>
                      </a:cubicBezTo>
                      <a:cubicBezTo>
                        <a:pt x="135" y="28"/>
                        <a:pt x="138" y="28"/>
                        <a:pt x="139" y="28"/>
                      </a:cubicBezTo>
                      <a:cubicBezTo>
                        <a:pt x="140" y="28"/>
                        <a:pt x="138" y="23"/>
                        <a:pt x="140" y="23"/>
                      </a:cubicBezTo>
                      <a:cubicBezTo>
                        <a:pt x="142" y="23"/>
                        <a:pt x="148" y="24"/>
                        <a:pt x="149" y="25"/>
                      </a:cubicBezTo>
                      <a:cubicBezTo>
                        <a:pt x="149" y="25"/>
                        <a:pt x="150" y="25"/>
                        <a:pt x="150" y="25"/>
                      </a:cubicBezTo>
                      <a:cubicBezTo>
                        <a:pt x="153" y="26"/>
                        <a:pt x="161" y="27"/>
                        <a:pt x="162" y="27"/>
                      </a:cubicBezTo>
                      <a:cubicBezTo>
                        <a:pt x="163" y="26"/>
                        <a:pt x="168" y="19"/>
                        <a:pt x="168" y="18"/>
                      </a:cubicBezTo>
                      <a:cubicBezTo>
                        <a:pt x="173" y="10"/>
                        <a:pt x="173" y="10"/>
                        <a:pt x="173" y="10"/>
                      </a:cubicBezTo>
                      <a:cubicBezTo>
                        <a:pt x="173" y="10"/>
                        <a:pt x="173" y="10"/>
                        <a:pt x="174" y="11"/>
                      </a:cubicBezTo>
                      <a:cubicBezTo>
                        <a:pt x="177" y="15"/>
                        <a:pt x="178" y="17"/>
                        <a:pt x="179" y="23"/>
                      </a:cubicBezTo>
                      <a:cubicBezTo>
                        <a:pt x="180" y="29"/>
                        <a:pt x="183" y="28"/>
                        <a:pt x="185" y="31"/>
                      </a:cubicBezTo>
                      <a:cubicBezTo>
                        <a:pt x="187" y="33"/>
                        <a:pt x="176" y="41"/>
                        <a:pt x="178" y="41"/>
                      </a:cubicBezTo>
                      <a:cubicBezTo>
                        <a:pt x="179" y="41"/>
                        <a:pt x="182" y="42"/>
                        <a:pt x="184" y="42"/>
                      </a:cubicBezTo>
                      <a:cubicBezTo>
                        <a:pt x="186" y="42"/>
                        <a:pt x="191" y="42"/>
                        <a:pt x="193" y="43"/>
                      </a:cubicBezTo>
                      <a:cubicBezTo>
                        <a:pt x="196" y="44"/>
                        <a:pt x="194" y="52"/>
                        <a:pt x="196" y="51"/>
                      </a:cubicBezTo>
                      <a:cubicBezTo>
                        <a:pt x="197" y="50"/>
                        <a:pt x="199" y="47"/>
                        <a:pt x="202" y="46"/>
                      </a:cubicBezTo>
                      <a:cubicBezTo>
                        <a:pt x="205" y="46"/>
                        <a:pt x="211" y="49"/>
                        <a:pt x="215" y="51"/>
                      </a:cubicBezTo>
                      <a:cubicBezTo>
                        <a:pt x="219" y="52"/>
                        <a:pt x="223" y="52"/>
                        <a:pt x="225" y="55"/>
                      </a:cubicBezTo>
                      <a:cubicBezTo>
                        <a:pt x="226" y="59"/>
                        <a:pt x="225" y="63"/>
                        <a:pt x="226" y="64"/>
                      </a:cubicBezTo>
                      <a:cubicBezTo>
                        <a:pt x="227" y="65"/>
                        <a:pt x="228" y="63"/>
                        <a:pt x="230" y="62"/>
                      </a:cubicBezTo>
                      <a:cubicBezTo>
                        <a:pt x="233" y="62"/>
                        <a:pt x="235" y="60"/>
                        <a:pt x="238" y="62"/>
                      </a:cubicBezTo>
                      <a:cubicBezTo>
                        <a:pt x="241" y="65"/>
                        <a:pt x="248" y="64"/>
                        <a:pt x="253" y="64"/>
                      </a:cubicBezTo>
                      <a:cubicBezTo>
                        <a:pt x="259" y="64"/>
                        <a:pt x="260" y="63"/>
                        <a:pt x="266" y="67"/>
                      </a:cubicBezTo>
                      <a:cubicBezTo>
                        <a:pt x="272" y="70"/>
                        <a:pt x="278" y="77"/>
                        <a:pt x="282" y="80"/>
                      </a:cubicBezTo>
                      <a:cubicBezTo>
                        <a:pt x="286" y="83"/>
                        <a:pt x="293" y="79"/>
                        <a:pt x="296" y="82"/>
                      </a:cubicBezTo>
                      <a:cubicBezTo>
                        <a:pt x="298" y="86"/>
                        <a:pt x="300" y="93"/>
                        <a:pt x="301" y="102"/>
                      </a:cubicBezTo>
                      <a:cubicBezTo>
                        <a:pt x="301" y="111"/>
                        <a:pt x="292" y="120"/>
                        <a:pt x="290" y="122"/>
                      </a:cubicBezTo>
                      <a:cubicBezTo>
                        <a:pt x="288" y="124"/>
                        <a:pt x="285" y="124"/>
                        <a:pt x="283" y="127"/>
                      </a:cubicBezTo>
                      <a:cubicBezTo>
                        <a:pt x="282" y="129"/>
                        <a:pt x="275" y="141"/>
                        <a:pt x="274" y="142"/>
                      </a:cubicBezTo>
                      <a:cubicBezTo>
                        <a:pt x="273" y="144"/>
                        <a:pt x="269" y="144"/>
                        <a:pt x="268" y="145"/>
                      </a:cubicBezTo>
                      <a:cubicBezTo>
                        <a:pt x="267" y="147"/>
                        <a:pt x="268" y="159"/>
                        <a:pt x="268" y="163"/>
                      </a:cubicBezTo>
                      <a:cubicBezTo>
                        <a:pt x="269" y="166"/>
                        <a:pt x="267" y="169"/>
                        <a:pt x="267" y="173"/>
                      </a:cubicBezTo>
                      <a:cubicBezTo>
                        <a:pt x="267" y="176"/>
                        <a:pt x="268" y="178"/>
                        <a:pt x="267" y="179"/>
                      </a:cubicBezTo>
                      <a:cubicBezTo>
                        <a:pt x="266" y="180"/>
                        <a:pt x="264" y="181"/>
                        <a:pt x="262" y="184"/>
                      </a:cubicBezTo>
                      <a:cubicBezTo>
                        <a:pt x="260" y="187"/>
                        <a:pt x="263" y="191"/>
                        <a:pt x="263" y="194"/>
                      </a:cubicBezTo>
                      <a:cubicBezTo>
                        <a:pt x="262" y="196"/>
                        <a:pt x="255" y="206"/>
                        <a:pt x="254" y="209"/>
                      </a:cubicBezTo>
                      <a:cubicBezTo>
                        <a:pt x="252" y="211"/>
                        <a:pt x="247" y="222"/>
                        <a:pt x="246" y="222"/>
                      </a:cubicBezTo>
                      <a:cubicBezTo>
                        <a:pt x="245" y="221"/>
                        <a:pt x="242" y="222"/>
                        <a:pt x="240" y="222"/>
                      </a:cubicBezTo>
                      <a:cubicBezTo>
                        <a:pt x="238" y="222"/>
                        <a:pt x="231" y="223"/>
                        <a:pt x="227" y="224"/>
                      </a:cubicBezTo>
                      <a:cubicBezTo>
                        <a:pt x="224" y="224"/>
                        <a:pt x="211" y="230"/>
                        <a:pt x="210" y="231"/>
                      </a:cubicBezTo>
                      <a:cubicBezTo>
                        <a:pt x="208" y="232"/>
                        <a:pt x="199" y="240"/>
                        <a:pt x="197" y="242"/>
                      </a:cubicBezTo>
                      <a:cubicBezTo>
                        <a:pt x="194" y="244"/>
                        <a:pt x="195" y="248"/>
                        <a:pt x="195" y="252"/>
                      </a:cubicBezTo>
                      <a:cubicBezTo>
                        <a:pt x="195" y="256"/>
                        <a:pt x="194" y="264"/>
                        <a:pt x="194" y="266"/>
                      </a:cubicBezTo>
                      <a:cubicBezTo>
                        <a:pt x="194" y="268"/>
                        <a:pt x="191" y="269"/>
                        <a:pt x="189" y="270"/>
                      </a:cubicBezTo>
                      <a:cubicBezTo>
                        <a:pt x="187" y="272"/>
                        <a:pt x="183" y="280"/>
                        <a:pt x="182" y="284"/>
                      </a:cubicBezTo>
                      <a:cubicBezTo>
                        <a:pt x="181" y="287"/>
                        <a:pt x="177" y="291"/>
                        <a:pt x="172" y="293"/>
                      </a:cubicBezTo>
                      <a:cubicBezTo>
                        <a:pt x="167" y="296"/>
                        <a:pt x="167" y="300"/>
                        <a:pt x="164" y="304"/>
                      </a:cubicBezTo>
                      <a:cubicBezTo>
                        <a:pt x="163" y="307"/>
                        <a:pt x="160" y="310"/>
                        <a:pt x="159" y="312"/>
                      </a:cubicBezTo>
                      <a:cubicBezTo>
                        <a:pt x="156" y="309"/>
                        <a:pt x="156" y="309"/>
                        <a:pt x="156" y="309"/>
                      </a:cubicBezTo>
                      <a:cubicBezTo>
                        <a:pt x="155" y="308"/>
                        <a:pt x="158" y="302"/>
                        <a:pt x="159" y="301"/>
                      </a:cubicBezTo>
                      <a:cubicBezTo>
                        <a:pt x="160" y="299"/>
                        <a:pt x="146" y="291"/>
                        <a:pt x="144" y="289"/>
                      </a:cubicBezTo>
                      <a:cubicBezTo>
                        <a:pt x="142" y="287"/>
                        <a:pt x="138" y="289"/>
                        <a:pt x="137" y="288"/>
                      </a:cubicBezTo>
                      <a:cubicBezTo>
                        <a:pt x="136" y="286"/>
                        <a:pt x="137" y="284"/>
                        <a:pt x="133" y="281"/>
                      </a:cubicBezTo>
                      <a:cubicBezTo>
                        <a:pt x="129" y="278"/>
                        <a:pt x="129" y="278"/>
                        <a:pt x="129" y="278"/>
                      </a:cubicBezTo>
                      <a:cubicBezTo>
                        <a:pt x="133" y="274"/>
                        <a:pt x="138" y="269"/>
                        <a:pt x="141" y="266"/>
                      </a:cubicBezTo>
                      <a:cubicBezTo>
                        <a:pt x="145" y="263"/>
                        <a:pt x="151" y="257"/>
                        <a:pt x="154" y="256"/>
                      </a:cubicBezTo>
                      <a:cubicBezTo>
                        <a:pt x="156" y="255"/>
                        <a:pt x="156" y="250"/>
                        <a:pt x="157" y="249"/>
                      </a:cubicBezTo>
                      <a:cubicBezTo>
                        <a:pt x="158" y="247"/>
                        <a:pt x="156" y="243"/>
                        <a:pt x="154" y="243"/>
                      </a:cubicBezTo>
                      <a:cubicBezTo>
                        <a:pt x="154" y="243"/>
                        <a:pt x="151" y="243"/>
                        <a:pt x="149" y="243"/>
                      </a:cubicBezTo>
                      <a:cubicBezTo>
                        <a:pt x="149" y="241"/>
                        <a:pt x="152" y="230"/>
                        <a:pt x="150" y="229"/>
                      </a:cubicBezTo>
                      <a:cubicBezTo>
                        <a:pt x="149" y="227"/>
                        <a:pt x="143" y="231"/>
                        <a:pt x="142" y="229"/>
                      </a:cubicBezTo>
                      <a:cubicBezTo>
                        <a:pt x="141" y="227"/>
                        <a:pt x="141" y="219"/>
                        <a:pt x="140" y="217"/>
                      </a:cubicBezTo>
                      <a:cubicBezTo>
                        <a:pt x="140" y="215"/>
                        <a:pt x="136" y="215"/>
                        <a:pt x="134" y="215"/>
                      </a:cubicBezTo>
                      <a:cubicBezTo>
                        <a:pt x="132" y="215"/>
                        <a:pt x="124" y="215"/>
                        <a:pt x="124" y="213"/>
                      </a:cubicBezTo>
                      <a:cubicBezTo>
                        <a:pt x="124" y="212"/>
                        <a:pt x="123" y="200"/>
                        <a:pt x="123" y="197"/>
                      </a:cubicBezTo>
                      <a:cubicBezTo>
                        <a:pt x="123" y="194"/>
                        <a:pt x="126" y="186"/>
                        <a:pt x="126" y="184"/>
                      </a:cubicBezTo>
                      <a:cubicBezTo>
                        <a:pt x="127" y="181"/>
                        <a:pt x="121" y="177"/>
                        <a:pt x="120" y="176"/>
                      </a:cubicBezTo>
                      <a:cubicBezTo>
                        <a:pt x="120" y="175"/>
                        <a:pt x="122" y="169"/>
                        <a:pt x="120" y="169"/>
                      </a:cubicBezTo>
                      <a:cubicBezTo>
                        <a:pt x="119" y="169"/>
                        <a:pt x="106" y="168"/>
                        <a:pt x="106" y="167"/>
                      </a:cubicBezTo>
                      <a:cubicBezTo>
                        <a:pt x="106" y="166"/>
                        <a:pt x="105" y="154"/>
                        <a:pt x="105" y="152"/>
                      </a:cubicBezTo>
                      <a:cubicBezTo>
                        <a:pt x="106" y="150"/>
                        <a:pt x="103" y="148"/>
                        <a:pt x="101" y="146"/>
                      </a:cubicBezTo>
                      <a:cubicBezTo>
                        <a:pt x="99" y="145"/>
                        <a:pt x="94" y="147"/>
                        <a:pt x="93" y="147"/>
                      </a:cubicBezTo>
                      <a:cubicBezTo>
                        <a:pt x="91" y="146"/>
                        <a:pt x="86" y="141"/>
                        <a:pt x="84" y="140"/>
                      </a:cubicBezTo>
                      <a:cubicBezTo>
                        <a:pt x="82" y="139"/>
                        <a:pt x="74" y="137"/>
                        <a:pt x="72" y="136"/>
                      </a:cubicBezTo>
                      <a:cubicBezTo>
                        <a:pt x="69" y="135"/>
                        <a:pt x="67" y="129"/>
                        <a:pt x="66" y="127"/>
                      </a:cubicBezTo>
                      <a:cubicBezTo>
                        <a:pt x="66" y="125"/>
                        <a:pt x="68" y="119"/>
                        <a:pt x="67" y="117"/>
                      </a:cubicBezTo>
                      <a:cubicBezTo>
                        <a:pt x="66" y="115"/>
                        <a:pt x="64" y="116"/>
                        <a:pt x="61" y="117"/>
                      </a:cubicBezTo>
                      <a:cubicBezTo>
                        <a:pt x="58" y="117"/>
                        <a:pt x="43" y="126"/>
                        <a:pt x="42" y="127"/>
                      </a:cubicBezTo>
                      <a:cubicBezTo>
                        <a:pt x="37" y="129"/>
                        <a:pt x="37" y="129"/>
                        <a:pt x="37" y="129"/>
                      </a:cubicBezTo>
                      <a:cubicBezTo>
                        <a:pt x="36" y="128"/>
                        <a:pt x="35" y="127"/>
                        <a:pt x="35" y="127"/>
                      </a:cubicBezTo>
                      <a:cubicBezTo>
                        <a:pt x="33" y="126"/>
                        <a:pt x="29" y="126"/>
                        <a:pt x="28" y="126"/>
                      </a:cubicBezTo>
                      <a:cubicBezTo>
                        <a:pt x="26" y="126"/>
                        <a:pt x="27" y="115"/>
                        <a:pt x="26" y="114"/>
                      </a:cubicBezTo>
                      <a:cubicBezTo>
                        <a:pt x="25" y="114"/>
                        <a:pt x="18" y="121"/>
                        <a:pt x="16" y="1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grpSp>
              <p:nvGrpSpPr>
                <p:cNvPr id="746" name="Group 224"/>
                <p:cNvGrpSpPr>
                  <a:grpSpLocks/>
                </p:cNvGrpSpPr>
                <p:nvPr/>
              </p:nvGrpSpPr>
              <p:grpSpPr bwMode="auto">
                <a:xfrm>
                  <a:off x="2475046" y="3839600"/>
                  <a:ext cx="323463" cy="639738"/>
                  <a:chOff x="1582" y="2905"/>
                  <a:chExt cx="310" cy="613"/>
                </a:xfrm>
                <a:grpFill/>
              </p:grpSpPr>
              <p:sp>
                <p:nvSpPr>
                  <p:cNvPr id="786" name="Freeform 788"/>
                  <p:cNvSpPr>
                    <a:spLocks/>
                  </p:cNvSpPr>
                  <p:nvPr/>
                </p:nvSpPr>
                <p:spPr bwMode="auto">
                  <a:xfrm>
                    <a:off x="1657" y="3463"/>
                    <a:ext cx="56" cy="55"/>
                  </a:xfrm>
                  <a:custGeom>
                    <a:avLst/>
                    <a:gdLst>
                      <a:gd name="T0" fmla="*/ 3 w 28"/>
                      <a:gd name="T1" fmla="*/ 2 h 27"/>
                      <a:gd name="T2" fmla="*/ 6 w 28"/>
                      <a:gd name="T3" fmla="*/ 9 h 27"/>
                      <a:gd name="T4" fmla="*/ 16 w 28"/>
                      <a:gd name="T5" fmla="*/ 16 h 27"/>
                      <a:gd name="T6" fmla="*/ 27 w 28"/>
                      <a:gd name="T7" fmla="*/ 19 h 27"/>
                      <a:gd name="T8" fmla="*/ 28 w 28"/>
                      <a:gd name="T9" fmla="*/ 19 h 27"/>
                      <a:gd name="T10" fmla="*/ 25 w 28"/>
                      <a:gd name="T11" fmla="*/ 23 h 27"/>
                      <a:gd name="T12" fmla="*/ 19 w 28"/>
                      <a:gd name="T13" fmla="*/ 24 h 27"/>
                      <a:gd name="T14" fmla="*/ 17 w 28"/>
                      <a:gd name="T15" fmla="*/ 27 h 27"/>
                      <a:gd name="T16" fmla="*/ 10 w 28"/>
                      <a:gd name="T17" fmla="*/ 24 h 27"/>
                      <a:gd name="T18" fmla="*/ 0 w 28"/>
                      <a:gd name="T19" fmla="*/ 23 h 27"/>
                      <a:gd name="T20" fmla="*/ 0 w 28"/>
                      <a:gd name="T21" fmla="*/ 23 h 27"/>
                      <a:gd name="T22" fmla="*/ 0 w 28"/>
                      <a:gd name="T23" fmla="*/ 0 h 27"/>
                      <a:gd name="T24" fmla="*/ 3 w 28"/>
                      <a:gd name="T25" fmla="*/ 2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8" h="27">
                        <a:moveTo>
                          <a:pt x="3" y="2"/>
                        </a:moveTo>
                        <a:cubicBezTo>
                          <a:pt x="4" y="3"/>
                          <a:pt x="5" y="6"/>
                          <a:pt x="6" y="9"/>
                        </a:cubicBezTo>
                        <a:cubicBezTo>
                          <a:pt x="8" y="11"/>
                          <a:pt x="12" y="13"/>
                          <a:pt x="16" y="16"/>
                        </a:cubicBezTo>
                        <a:cubicBezTo>
                          <a:pt x="18" y="19"/>
                          <a:pt x="23" y="19"/>
                          <a:pt x="27" y="19"/>
                        </a:cubicBezTo>
                        <a:cubicBezTo>
                          <a:pt x="27" y="19"/>
                          <a:pt x="28" y="18"/>
                          <a:pt x="28" y="19"/>
                        </a:cubicBezTo>
                        <a:cubicBezTo>
                          <a:pt x="28" y="20"/>
                          <a:pt x="27" y="23"/>
                          <a:pt x="25" y="23"/>
                        </a:cubicBezTo>
                        <a:cubicBezTo>
                          <a:pt x="24" y="24"/>
                          <a:pt x="20" y="24"/>
                          <a:pt x="19" y="24"/>
                        </a:cubicBezTo>
                        <a:cubicBezTo>
                          <a:pt x="18" y="25"/>
                          <a:pt x="18" y="27"/>
                          <a:pt x="17" y="27"/>
                        </a:cubicBezTo>
                        <a:cubicBezTo>
                          <a:pt x="16" y="27"/>
                          <a:pt x="12" y="25"/>
                          <a:pt x="10" y="24"/>
                        </a:cubicBezTo>
                        <a:cubicBezTo>
                          <a:pt x="7" y="24"/>
                          <a:pt x="3" y="23"/>
                          <a:pt x="0" y="23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2" y="1"/>
                          <a:pt x="3" y="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87" name="Freeform 789"/>
                  <p:cNvSpPr>
                    <a:spLocks/>
                  </p:cNvSpPr>
                  <p:nvPr/>
                </p:nvSpPr>
                <p:spPr bwMode="auto">
                  <a:xfrm>
                    <a:off x="1582" y="2905"/>
                    <a:ext cx="310" cy="546"/>
                  </a:xfrm>
                  <a:custGeom>
                    <a:avLst/>
                    <a:gdLst>
                      <a:gd name="T0" fmla="*/ 0 w 153"/>
                      <a:gd name="T1" fmla="*/ 245 h 270"/>
                      <a:gd name="T2" fmla="*/ 7 w 153"/>
                      <a:gd name="T3" fmla="*/ 236 h 270"/>
                      <a:gd name="T4" fmla="*/ 14 w 153"/>
                      <a:gd name="T5" fmla="*/ 217 h 270"/>
                      <a:gd name="T6" fmla="*/ 18 w 153"/>
                      <a:gd name="T7" fmla="*/ 196 h 270"/>
                      <a:gd name="T8" fmla="*/ 14 w 153"/>
                      <a:gd name="T9" fmla="*/ 182 h 270"/>
                      <a:gd name="T10" fmla="*/ 14 w 153"/>
                      <a:gd name="T11" fmla="*/ 157 h 270"/>
                      <a:gd name="T12" fmla="*/ 19 w 153"/>
                      <a:gd name="T13" fmla="*/ 139 h 270"/>
                      <a:gd name="T14" fmla="*/ 23 w 153"/>
                      <a:gd name="T15" fmla="*/ 118 h 270"/>
                      <a:gd name="T16" fmla="*/ 27 w 153"/>
                      <a:gd name="T17" fmla="*/ 95 h 270"/>
                      <a:gd name="T18" fmla="*/ 27 w 153"/>
                      <a:gd name="T19" fmla="*/ 68 h 270"/>
                      <a:gd name="T20" fmla="*/ 38 w 153"/>
                      <a:gd name="T21" fmla="*/ 42 h 270"/>
                      <a:gd name="T22" fmla="*/ 39 w 153"/>
                      <a:gd name="T23" fmla="*/ 23 h 270"/>
                      <a:gd name="T24" fmla="*/ 49 w 153"/>
                      <a:gd name="T25" fmla="*/ 7 h 270"/>
                      <a:gd name="T26" fmla="*/ 64 w 153"/>
                      <a:gd name="T27" fmla="*/ 2 h 270"/>
                      <a:gd name="T28" fmla="*/ 77 w 153"/>
                      <a:gd name="T29" fmla="*/ 2 h 270"/>
                      <a:gd name="T30" fmla="*/ 83 w 153"/>
                      <a:gd name="T31" fmla="*/ 4 h 270"/>
                      <a:gd name="T32" fmla="*/ 121 w 153"/>
                      <a:gd name="T33" fmla="*/ 30 h 270"/>
                      <a:gd name="T34" fmla="*/ 127 w 153"/>
                      <a:gd name="T35" fmla="*/ 46 h 270"/>
                      <a:gd name="T36" fmla="*/ 144 w 153"/>
                      <a:gd name="T37" fmla="*/ 31 h 270"/>
                      <a:gd name="T38" fmla="*/ 152 w 153"/>
                      <a:gd name="T39" fmla="*/ 37 h 270"/>
                      <a:gd name="T40" fmla="*/ 136 w 153"/>
                      <a:gd name="T41" fmla="*/ 54 h 270"/>
                      <a:gd name="T42" fmla="*/ 121 w 153"/>
                      <a:gd name="T43" fmla="*/ 69 h 270"/>
                      <a:gd name="T44" fmla="*/ 115 w 153"/>
                      <a:gd name="T45" fmla="*/ 101 h 270"/>
                      <a:gd name="T46" fmla="*/ 123 w 153"/>
                      <a:gd name="T47" fmla="*/ 110 h 270"/>
                      <a:gd name="T48" fmla="*/ 128 w 153"/>
                      <a:gd name="T49" fmla="*/ 122 h 270"/>
                      <a:gd name="T50" fmla="*/ 121 w 153"/>
                      <a:gd name="T51" fmla="*/ 137 h 270"/>
                      <a:gd name="T52" fmla="*/ 87 w 153"/>
                      <a:gd name="T53" fmla="*/ 145 h 270"/>
                      <a:gd name="T54" fmla="*/ 83 w 153"/>
                      <a:gd name="T55" fmla="*/ 163 h 270"/>
                      <a:gd name="T56" fmla="*/ 64 w 153"/>
                      <a:gd name="T57" fmla="*/ 161 h 270"/>
                      <a:gd name="T58" fmla="*/ 66 w 153"/>
                      <a:gd name="T59" fmla="*/ 173 h 270"/>
                      <a:gd name="T60" fmla="*/ 75 w 153"/>
                      <a:gd name="T61" fmla="*/ 178 h 270"/>
                      <a:gd name="T62" fmla="*/ 64 w 153"/>
                      <a:gd name="T63" fmla="*/ 185 h 270"/>
                      <a:gd name="T64" fmla="*/ 61 w 153"/>
                      <a:gd name="T65" fmla="*/ 200 h 270"/>
                      <a:gd name="T66" fmla="*/ 47 w 153"/>
                      <a:gd name="T67" fmla="*/ 205 h 270"/>
                      <a:gd name="T68" fmla="*/ 58 w 153"/>
                      <a:gd name="T69" fmla="*/ 220 h 270"/>
                      <a:gd name="T70" fmla="*/ 47 w 153"/>
                      <a:gd name="T71" fmla="*/ 238 h 270"/>
                      <a:gd name="T72" fmla="*/ 33 w 153"/>
                      <a:gd name="T73" fmla="*/ 255 h 270"/>
                      <a:gd name="T74" fmla="*/ 35 w 153"/>
                      <a:gd name="T75" fmla="*/ 270 h 270"/>
                      <a:gd name="T76" fmla="*/ 11 w 153"/>
                      <a:gd name="T77" fmla="*/ 268 h 270"/>
                      <a:gd name="T78" fmla="*/ 9 w 153"/>
                      <a:gd name="T79" fmla="*/ 255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3" h="270">
                        <a:moveTo>
                          <a:pt x="2" y="254"/>
                        </a:moveTo>
                        <a:cubicBezTo>
                          <a:pt x="1" y="253"/>
                          <a:pt x="0" y="247"/>
                          <a:pt x="0" y="245"/>
                        </a:cubicBezTo>
                        <a:cubicBezTo>
                          <a:pt x="0" y="243"/>
                          <a:pt x="1" y="240"/>
                          <a:pt x="2" y="239"/>
                        </a:cubicBezTo>
                        <a:cubicBezTo>
                          <a:pt x="4" y="238"/>
                          <a:pt x="7" y="237"/>
                          <a:pt x="7" y="236"/>
                        </a:cubicBezTo>
                        <a:cubicBezTo>
                          <a:pt x="8" y="234"/>
                          <a:pt x="8" y="227"/>
                          <a:pt x="9" y="225"/>
                        </a:cubicBezTo>
                        <a:cubicBezTo>
                          <a:pt x="11" y="223"/>
                          <a:pt x="13" y="220"/>
                          <a:pt x="14" y="217"/>
                        </a:cubicBezTo>
                        <a:cubicBezTo>
                          <a:pt x="14" y="215"/>
                          <a:pt x="13" y="207"/>
                          <a:pt x="14" y="206"/>
                        </a:cubicBezTo>
                        <a:cubicBezTo>
                          <a:pt x="16" y="205"/>
                          <a:pt x="18" y="198"/>
                          <a:pt x="18" y="196"/>
                        </a:cubicBezTo>
                        <a:cubicBezTo>
                          <a:pt x="18" y="195"/>
                          <a:pt x="13" y="194"/>
                          <a:pt x="13" y="193"/>
                        </a:cubicBezTo>
                        <a:cubicBezTo>
                          <a:pt x="13" y="191"/>
                          <a:pt x="15" y="183"/>
                          <a:pt x="14" y="182"/>
                        </a:cubicBezTo>
                        <a:cubicBezTo>
                          <a:pt x="10" y="177"/>
                          <a:pt x="16" y="175"/>
                          <a:pt x="16" y="173"/>
                        </a:cubicBezTo>
                        <a:cubicBezTo>
                          <a:pt x="16" y="171"/>
                          <a:pt x="14" y="160"/>
                          <a:pt x="14" y="157"/>
                        </a:cubicBezTo>
                        <a:cubicBezTo>
                          <a:pt x="15" y="155"/>
                          <a:pt x="15" y="148"/>
                          <a:pt x="17" y="146"/>
                        </a:cubicBezTo>
                        <a:cubicBezTo>
                          <a:pt x="18" y="144"/>
                          <a:pt x="20" y="141"/>
                          <a:pt x="19" y="139"/>
                        </a:cubicBezTo>
                        <a:cubicBezTo>
                          <a:pt x="18" y="136"/>
                          <a:pt x="16" y="125"/>
                          <a:pt x="18" y="123"/>
                        </a:cubicBezTo>
                        <a:cubicBezTo>
                          <a:pt x="20" y="122"/>
                          <a:pt x="23" y="120"/>
                          <a:pt x="23" y="118"/>
                        </a:cubicBezTo>
                        <a:cubicBezTo>
                          <a:pt x="23" y="116"/>
                          <a:pt x="27" y="104"/>
                          <a:pt x="27" y="102"/>
                        </a:cubicBezTo>
                        <a:cubicBezTo>
                          <a:pt x="27" y="100"/>
                          <a:pt x="28" y="97"/>
                          <a:pt x="27" y="95"/>
                        </a:cubicBezTo>
                        <a:cubicBezTo>
                          <a:pt x="26" y="92"/>
                          <a:pt x="21" y="79"/>
                          <a:pt x="23" y="77"/>
                        </a:cubicBezTo>
                        <a:cubicBezTo>
                          <a:pt x="25" y="75"/>
                          <a:pt x="27" y="69"/>
                          <a:pt x="27" y="68"/>
                        </a:cubicBezTo>
                        <a:cubicBezTo>
                          <a:pt x="28" y="66"/>
                          <a:pt x="27" y="59"/>
                          <a:pt x="29" y="56"/>
                        </a:cubicBezTo>
                        <a:cubicBezTo>
                          <a:pt x="30" y="53"/>
                          <a:pt x="37" y="44"/>
                          <a:pt x="38" y="42"/>
                        </a:cubicBezTo>
                        <a:cubicBezTo>
                          <a:pt x="39" y="41"/>
                          <a:pt x="38" y="33"/>
                          <a:pt x="38" y="31"/>
                        </a:cubicBezTo>
                        <a:cubicBezTo>
                          <a:pt x="38" y="29"/>
                          <a:pt x="36" y="24"/>
                          <a:pt x="39" y="23"/>
                        </a:cubicBezTo>
                        <a:cubicBezTo>
                          <a:pt x="41" y="21"/>
                          <a:pt x="46" y="18"/>
                          <a:pt x="47" y="18"/>
                        </a:cubicBezTo>
                        <a:cubicBezTo>
                          <a:pt x="49" y="7"/>
                          <a:pt x="49" y="7"/>
                          <a:pt x="49" y="7"/>
                        </a:cubicBezTo>
                        <a:cubicBezTo>
                          <a:pt x="51" y="6"/>
                          <a:pt x="53" y="3"/>
                          <a:pt x="55" y="1"/>
                        </a:cubicBezTo>
                        <a:cubicBezTo>
                          <a:pt x="56" y="0"/>
                          <a:pt x="61" y="1"/>
                          <a:pt x="64" y="2"/>
                        </a:cubicBezTo>
                        <a:cubicBezTo>
                          <a:pt x="67" y="2"/>
                          <a:pt x="68" y="8"/>
                          <a:pt x="69" y="8"/>
                        </a:cubicBezTo>
                        <a:cubicBezTo>
                          <a:pt x="71" y="8"/>
                          <a:pt x="75" y="2"/>
                          <a:pt x="77" y="2"/>
                        </a:cubicBezTo>
                        <a:cubicBezTo>
                          <a:pt x="79" y="2"/>
                          <a:pt x="81" y="2"/>
                          <a:pt x="82" y="3"/>
                        </a:cubicBezTo>
                        <a:cubicBezTo>
                          <a:pt x="83" y="3"/>
                          <a:pt x="83" y="4"/>
                          <a:pt x="83" y="4"/>
                        </a:cubicBezTo>
                        <a:cubicBezTo>
                          <a:pt x="83" y="7"/>
                          <a:pt x="97" y="17"/>
                          <a:pt x="99" y="18"/>
                        </a:cubicBezTo>
                        <a:cubicBezTo>
                          <a:pt x="103" y="20"/>
                          <a:pt x="121" y="29"/>
                          <a:pt x="121" y="30"/>
                        </a:cubicBezTo>
                        <a:cubicBezTo>
                          <a:pt x="121" y="32"/>
                          <a:pt x="111" y="42"/>
                          <a:pt x="113" y="44"/>
                        </a:cubicBezTo>
                        <a:cubicBezTo>
                          <a:pt x="115" y="46"/>
                          <a:pt x="123" y="46"/>
                          <a:pt x="127" y="46"/>
                        </a:cubicBezTo>
                        <a:cubicBezTo>
                          <a:pt x="131" y="46"/>
                          <a:pt x="137" y="41"/>
                          <a:pt x="139" y="40"/>
                        </a:cubicBezTo>
                        <a:cubicBezTo>
                          <a:pt x="141" y="39"/>
                          <a:pt x="143" y="33"/>
                          <a:pt x="144" y="31"/>
                        </a:cubicBezTo>
                        <a:cubicBezTo>
                          <a:pt x="146" y="31"/>
                          <a:pt x="149" y="31"/>
                          <a:pt x="149" y="31"/>
                        </a:cubicBezTo>
                        <a:cubicBezTo>
                          <a:pt x="151" y="31"/>
                          <a:pt x="153" y="35"/>
                          <a:pt x="152" y="37"/>
                        </a:cubicBezTo>
                        <a:cubicBezTo>
                          <a:pt x="151" y="38"/>
                          <a:pt x="151" y="43"/>
                          <a:pt x="149" y="44"/>
                        </a:cubicBezTo>
                        <a:cubicBezTo>
                          <a:pt x="146" y="45"/>
                          <a:pt x="140" y="51"/>
                          <a:pt x="136" y="54"/>
                        </a:cubicBezTo>
                        <a:cubicBezTo>
                          <a:pt x="133" y="57"/>
                          <a:pt x="128" y="62"/>
                          <a:pt x="124" y="66"/>
                        </a:cubicBezTo>
                        <a:cubicBezTo>
                          <a:pt x="123" y="68"/>
                          <a:pt x="122" y="69"/>
                          <a:pt x="121" y="69"/>
                        </a:cubicBezTo>
                        <a:cubicBezTo>
                          <a:pt x="119" y="71"/>
                          <a:pt x="118" y="75"/>
                          <a:pt x="118" y="77"/>
                        </a:cubicBezTo>
                        <a:cubicBezTo>
                          <a:pt x="118" y="80"/>
                          <a:pt x="115" y="101"/>
                          <a:pt x="115" y="101"/>
                        </a:cubicBezTo>
                        <a:cubicBezTo>
                          <a:pt x="114" y="101"/>
                          <a:pt x="115" y="101"/>
                          <a:pt x="115" y="104"/>
                        </a:cubicBezTo>
                        <a:cubicBezTo>
                          <a:pt x="115" y="108"/>
                          <a:pt x="120" y="108"/>
                          <a:pt x="123" y="110"/>
                        </a:cubicBezTo>
                        <a:cubicBezTo>
                          <a:pt x="126" y="112"/>
                          <a:pt x="123" y="114"/>
                          <a:pt x="123" y="117"/>
                        </a:cubicBezTo>
                        <a:cubicBezTo>
                          <a:pt x="123" y="121"/>
                          <a:pt x="128" y="120"/>
                          <a:pt x="128" y="122"/>
                        </a:cubicBezTo>
                        <a:cubicBezTo>
                          <a:pt x="129" y="124"/>
                          <a:pt x="127" y="127"/>
                          <a:pt x="125" y="129"/>
                        </a:cubicBezTo>
                        <a:cubicBezTo>
                          <a:pt x="123" y="130"/>
                          <a:pt x="122" y="135"/>
                          <a:pt x="121" y="137"/>
                        </a:cubicBezTo>
                        <a:cubicBezTo>
                          <a:pt x="119" y="139"/>
                          <a:pt x="107" y="142"/>
                          <a:pt x="104" y="143"/>
                        </a:cubicBezTo>
                        <a:cubicBezTo>
                          <a:pt x="101" y="145"/>
                          <a:pt x="87" y="144"/>
                          <a:pt x="87" y="145"/>
                        </a:cubicBezTo>
                        <a:cubicBezTo>
                          <a:pt x="87" y="146"/>
                          <a:pt x="87" y="157"/>
                          <a:pt x="87" y="159"/>
                        </a:cubicBezTo>
                        <a:cubicBezTo>
                          <a:pt x="87" y="162"/>
                          <a:pt x="85" y="161"/>
                          <a:pt x="83" y="163"/>
                        </a:cubicBezTo>
                        <a:cubicBezTo>
                          <a:pt x="81" y="164"/>
                          <a:pt x="75" y="164"/>
                          <a:pt x="73" y="164"/>
                        </a:cubicBezTo>
                        <a:cubicBezTo>
                          <a:pt x="71" y="164"/>
                          <a:pt x="66" y="161"/>
                          <a:pt x="64" y="161"/>
                        </a:cubicBezTo>
                        <a:cubicBezTo>
                          <a:pt x="62" y="162"/>
                          <a:pt x="64" y="167"/>
                          <a:pt x="64" y="168"/>
                        </a:cubicBezTo>
                        <a:cubicBezTo>
                          <a:pt x="64" y="170"/>
                          <a:pt x="65" y="172"/>
                          <a:pt x="66" y="173"/>
                        </a:cubicBezTo>
                        <a:cubicBezTo>
                          <a:pt x="67" y="174"/>
                          <a:pt x="72" y="172"/>
                          <a:pt x="74" y="172"/>
                        </a:cubicBezTo>
                        <a:cubicBezTo>
                          <a:pt x="75" y="173"/>
                          <a:pt x="75" y="176"/>
                          <a:pt x="75" y="178"/>
                        </a:cubicBezTo>
                        <a:cubicBezTo>
                          <a:pt x="75" y="179"/>
                          <a:pt x="72" y="181"/>
                          <a:pt x="71" y="181"/>
                        </a:cubicBezTo>
                        <a:cubicBezTo>
                          <a:pt x="69" y="181"/>
                          <a:pt x="66" y="184"/>
                          <a:pt x="64" y="185"/>
                        </a:cubicBezTo>
                        <a:cubicBezTo>
                          <a:pt x="62" y="187"/>
                          <a:pt x="62" y="191"/>
                          <a:pt x="62" y="195"/>
                        </a:cubicBezTo>
                        <a:cubicBezTo>
                          <a:pt x="62" y="198"/>
                          <a:pt x="62" y="200"/>
                          <a:pt x="61" y="200"/>
                        </a:cubicBezTo>
                        <a:cubicBezTo>
                          <a:pt x="60" y="201"/>
                          <a:pt x="58" y="200"/>
                          <a:pt x="55" y="200"/>
                        </a:cubicBezTo>
                        <a:cubicBezTo>
                          <a:pt x="53" y="200"/>
                          <a:pt x="50" y="202"/>
                          <a:pt x="47" y="205"/>
                        </a:cubicBezTo>
                        <a:cubicBezTo>
                          <a:pt x="45" y="209"/>
                          <a:pt x="45" y="213"/>
                          <a:pt x="48" y="216"/>
                        </a:cubicBezTo>
                        <a:cubicBezTo>
                          <a:pt x="51" y="219"/>
                          <a:pt x="56" y="219"/>
                          <a:pt x="58" y="220"/>
                        </a:cubicBezTo>
                        <a:cubicBezTo>
                          <a:pt x="60" y="221"/>
                          <a:pt x="59" y="224"/>
                          <a:pt x="59" y="227"/>
                        </a:cubicBezTo>
                        <a:cubicBezTo>
                          <a:pt x="59" y="230"/>
                          <a:pt x="49" y="236"/>
                          <a:pt x="47" y="238"/>
                        </a:cubicBezTo>
                        <a:cubicBezTo>
                          <a:pt x="45" y="241"/>
                          <a:pt x="43" y="246"/>
                          <a:pt x="43" y="249"/>
                        </a:cubicBezTo>
                        <a:cubicBezTo>
                          <a:pt x="42" y="251"/>
                          <a:pt x="35" y="252"/>
                          <a:pt x="33" y="255"/>
                        </a:cubicBezTo>
                        <a:cubicBezTo>
                          <a:pt x="32" y="257"/>
                          <a:pt x="33" y="263"/>
                          <a:pt x="35" y="266"/>
                        </a:cubicBezTo>
                        <a:cubicBezTo>
                          <a:pt x="37" y="268"/>
                          <a:pt x="37" y="270"/>
                          <a:pt x="35" y="270"/>
                        </a:cubicBezTo>
                        <a:cubicBezTo>
                          <a:pt x="34" y="270"/>
                          <a:pt x="29" y="268"/>
                          <a:pt x="29" y="269"/>
                        </a:cubicBezTo>
                        <a:cubicBezTo>
                          <a:pt x="11" y="268"/>
                          <a:pt x="11" y="268"/>
                          <a:pt x="11" y="268"/>
                        </a:cubicBezTo>
                        <a:cubicBezTo>
                          <a:pt x="9" y="267"/>
                          <a:pt x="8" y="265"/>
                          <a:pt x="8" y="263"/>
                        </a:cubicBezTo>
                        <a:cubicBezTo>
                          <a:pt x="8" y="262"/>
                          <a:pt x="11" y="257"/>
                          <a:pt x="9" y="255"/>
                        </a:cubicBezTo>
                        <a:cubicBezTo>
                          <a:pt x="7" y="254"/>
                          <a:pt x="4" y="255"/>
                          <a:pt x="2" y="25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747" name="Group 227"/>
                <p:cNvGrpSpPr>
                  <a:grpSpLocks/>
                </p:cNvGrpSpPr>
                <p:nvPr/>
              </p:nvGrpSpPr>
              <p:grpSpPr bwMode="auto">
                <a:xfrm>
                  <a:off x="2438515" y="3769688"/>
                  <a:ext cx="139819" cy="705488"/>
                  <a:chOff x="1547" y="2838"/>
                  <a:chExt cx="134" cy="676"/>
                </a:xfrm>
                <a:grpFill/>
              </p:grpSpPr>
              <p:sp>
                <p:nvSpPr>
                  <p:cNvPr id="783" name="Freeform 228"/>
                  <p:cNvSpPr>
                    <a:spLocks/>
                  </p:cNvSpPr>
                  <p:nvPr/>
                </p:nvSpPr>
                <p:spPr bwMode="auto">
                  <a:xfrm>
                    <a:off x="1610" y="3461"/>
                    <a:ext cx="47" cy="53"/>
                  </a:xfrm>
                  <a:custGeom>
                    <a:avLst/>
                    <a:gdLst>
                      <a:gd name="T0" fmla="*/ 3 w 23"/>
                      <a:gd name="T1" fmla="*/ 25 h 26"/>
                      <a:gd name="T2" fmla="*/ 0 w 23"/>
                      <a:gd name="T3" fmla="*/ 20 h 26"/>
                      <a:gd name="T4" fmla="*/ 13 w 23"/>
                      <a:gd name="T5" fmla="*/ 18 h 26"/>
                      <a:gd name="T6" fmla="*/ 12 w 23"/>
                      <a:gd name="T7" fmla="*/ 14 h 26"/>
                      <a:gd name="T8" fmla="*/ 17 w 23"/>
                      <a:gd name="T9" fmla="*/ 9 h 26"/>
                      <a:gd name="T10" fmla="*/ 11 w 23"/>
                      <a:gd name="T11" fmla="*/ 8 h 26"/>
                      <a:gd name="T12" fmla="*/ 10 w 23"/>
                      <a:gd name="T13" fmla="*/ 6 h 26"/>
                      <a:gd name="T14" fmla="*/ 15 w 23"/>
                      <a:gd name="T15" fmla="*/ 2 h 26"/>
                      <a:gd name="T16" fmla="*/ 22 w 23"/>
                      <a:gd name="T17" fmla="*/ 0 h 26"/>
                      <a:gd name="T18" fmla="*/ 23 w 23"/>
                      <a:gd name="T19" fmla="*/ 1 h 26"/>
                      <a:gd name="T20" fmla="*/ 23 w 23"/>
                      <a:gd name="T21" fmla="*/ 24 h 26"/>
                      <a:gd name="T22" fmla="*/ 23 w 23"/>
                      <a:gd name="T23" fmla="*/ 24 h 26"/>
                      <a:gd name="T24" fmla="*/ 22 w 23"/>
                      <a:gd name="T25" fmla="*/ 24 h 26"/>
                      <a:gd name="T26" fmla="*/ 3 w 23"/>
                      <a:gd name="T27" fmla="*/ 25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3" h="26">
                        <a:moveTo>
                          <a:pt x="3" y="25"/>
                        </a:moveTo>
                        <a:cubicBezTo>
                          <a:pt x="1" y="24"/>
                          <a:pt x="0" y="22"/>
                          <a:pt x="0" y="20"/>
                        </a:cubicBezTo>
                        <a:cubicBezTo>
                          <a:pt x="0" y="18"/>
                          <a:pt x="12" y="18"/>
                          <a:pt x="13" y="18"/>
                        </a:cubicBezTo>
                        <a:cubicBezTo>
                          <a:pt x="13" y="18"/>
                          <a:pt x="12" y="15"/>
                          <a:pt x="12" y="14"/>
                        </a:cubicBezTo>
                        <a:cubicBezTo>
                          <a:pt x="12" y="13"/>
                          <a:pt x="18" y="13"/>
                          <a:pt x="17" y="9"/>
                        </a:cubicBezTo>
                        <a:cubicBezTo>
                          <a:pt x="17" y="7"/>
                          <a:pt x="13" y="8"/>
                          <a:pt x="11" y="8"/>
                        </a:cubicBezTo>
                        <a:cubicBezTo>
                          <a:pt x="9" y="8"/>
                          <a:pt x="10" y="8"/>
                          <a:pt x="10" y="6"/>
                        </a:cubicBezTo>
                        <a:cubicBezTo>
                          <a:pt x="10" y="5"/>
                          <a:pt x="12" y="3"/>
                          <a:pt x="15" y="2"/>
                        </a:cubicBezTo>
                        <a:cubicBezTo>
                          <a:pt x="19" y="1"/>
                          <a:pt x="21" y="0"/>
                          <a:pt x="22" y="0"/>
                        </a:cubicBezTo>
                        <a:cubicBezTo>
                          <a:pt x="22" y="0"/>
                          <a:pt x="22" y="0"/>
                          <a:pt x="23" y="1"/>
                        </a:cubicBezTo>
                        <a:cubicBezTo>
                          <a:pt x="23" y="24"/>
                          <a:pt x="23" y="24"/>
                          <a:pt x="23" y="24"/>
                        </a:cubicBezTo>
                        <a:cubicBezTo>
                          <a:pt x="23" y="24"/>
                          <a:pt x="23" y="24"/>
                          <a:pt x="23" y="24"/>
                        </a:cubicBezTo>
                        <a:cubicBezTo>
                          <a:pt x="23" y="24"/>
                          <a:pt x="22" y="24"/>
                          <a:pt x="22" y="24"/>
                        </a:cubicBezTo>
                        <a:cubicBezTo>
                          <a:pt x="20" y="24"/>
                          <a:pt x="5" y="26"/>
                          <a:pt x="3" y="25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84" name="Freeform 229"/>
                  <p:cNvSpPr>
                    <a:spLocks/>
                  </p:cNvSpPr>
                  <p:nvPr/>
                </p:nvSpPr>
                <p:spPr bwMode="auto">
                  <a:xfrm>
                    <a:off x="1551" y="3287"/>
                    <a:ext cx="23" cy="29"/>
                  </a:xfrm>
                  <a:custGeom>
                    <a:avLst/>
                    <a:gdLst>
                      <a:gd name="T0" fmla="*/ 4 w 11"/>
                      <a:gd name="T1" fmla="*/ 9 h 14"/>
                      <a:gd name="T2" fmla="*/ 0 w 11"/>
                      <a:gd name="T3" fmla="*/ 6 h 14"/>
                      <a:gd name="T4" fmla="*/ 4 w 11"/>
                      <a:gd name="T5" fmla="*/ 4 h 14"/>
                      <a:gd name="T6" fmla="*/ 6 w 11"/>
                      <a:gd name="T7" fmla="*/ 0 h 14"/>
                      <a:gd name="T8" fmla="*/ 11 w 11"/>
                      <a:gd name="T9" fmla="*/ 0 h 14"/>
                      <a:gd name="T10" fmla="*/ 10 w 11"/>
                      <a:gd name="T11" fmla="*/ 7 h 14"/>
                      <a:gd name="T12" fmla="*/ 9 w 11"/>
                      <a:gd name="T13" fmla="*/ 11 h 14"/>
                      <a:gd name="T14" fmla="*/ 7 w 11"/>
                      <a:gd name="T15" fmla="*/ 14 h 14"/>
                      <a:gd name="T16" fmla="*/ 2 w 11"/>
                      <a:gd name="T17" fmla="*/ 13 h 14"/>
                      <a:gd name="T18" fmla="*/ 4 w 11"/>
                      <a:gd name="T19" fmla="*/ 9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" h="14">
                        <a:moveTo>
                          <a:pt x="4" y="9"/>
                        </a:moveTo>
                        <a:cubicBezTo>
                          <a:pt x="4" y="8"/>
                          <a:pt x="0" y="8"/>
                          <a:pt x="0" y="6"/>
                        </a:cubicBezTo>
                        <a:cubicBezTo>
                          <a:pt x="0" y="5"/>
                          <a:pt x="4" y="5"/>
                          <a:pt x="4" y="4"/>
                        </a:cubicBezTo>
                        <a:cubicBezTo>
                          <a:pt x="5" y="3"/>
                          <a:pt x="6" y="0"/>
                          <a:pt x="6" y="0"/>
                        </a:cubicBezTo>
                        <a:cubicBezTo>
                          <a:pt x="7" y="0"/>
                          <a:pt x="11" y="0"/>
                          <a:pt x="11" y="0"/>
                        </a:cubicBezTo>
                        <a:cubicBezTo>
                          <a:pt x="11" y="1"/>
                          <a:pt x="11" y="6"/>
                          <a:pt x="10" y="7"/>
                        </a:cubicBezTo>
                        <a:cubicBezTo>
                          <a:pt x="10" y="8"/>
                          <a:pt x="9" y="10"/>
                          <a:pt x="9" y="11"/>
                        </a:cubicBezTo>
                        <a:cubicBezTo>
                          <a:pt x="8" y="12"/>
                          <a:pt x="8" y="14"/>
                          <a:pt x="7" y="14"/>
                        </a:cubicBezTo>
                        <a:cubicBezTo>
                          <a:pt x="5" y="13"/>
                          <a:pt x="2" y="14"/>
                          <a:pt x="2" y="13"/>
                        </a:cubicBezTo>
                        <a:cubicBezTo>
                          <a:pt x="2" y="12"/>
                          <a:pt x="5" y="9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85" name="Freeform 230"/>
                  <p:cNvSpPr>
                    <a:spLocks/>
                  </p:cNvSpPr>
                  <p:nvPr/>
                </p:nvSpPr>
                <p:spPr bwMode="auto">
                  <a:xfrm>
                    <a:off x="1547" y="2838"/>
                    <a:ext cx="134" cy="658"/>
                  </a:xfrm>
                  <a:custGeom>
                    <a:avLst/>
                    <a:gdLst>
                      <a:gd name="T0" fmla="*/ 2 w 66"/>
                      <a:gd name="T1" fmla="*/ 285 h 325"/>
                      <a:gd name="T2" fmla="*/ 2 w 66"/>
                      <a:gd name="T3" fmla="*/ 279 h 325"/>
                      <a:gd name="T4" fmla="*/ 0 w 66"/>
                      <a:gd name="T5" fmla="*/ 264 h 325"/>
                      <a:gd name="T6" fmla="*/ 11 w 66"/>
                      <a:gd name="T7" fmla="*/ 253 h 325"/>
                      <a:gd name="T8" fmla="*/ 2 w 66"/>
                      <a:gd name="T9" fmla="*/ 251 h 325"/>
                      <a:gd name="T10" fmla="*/ 4 w 66"/>
                      <a:gd name="T11" fmla="*/ 244 h 325"/>
                      <a:gd name="T12" fmla="*/ 15 w 66"/>
                      <a:gd name="T13" fmla="*/ 243 h 325"/>
                      <a:gd name="T14" fmla="*/ 18 w 66"/>
                      <a:gd name="T15" fmla="*/ 232 h 325"/>
                      <a:gd name="T16" fmla="*/ 19 w 66"/>
                      <a:gd name="T17" fmla="*/ 222 h 325"/>
                      <a:gd name="T18" fmla="*/ 25 w 66"/>
                      <a:gd name="T19" fmla="*/ 207 h 325"/>
                      <a:gd name="T20" fmla="*/ 18 w 66"/>
                      <a:gd name="T21" fmla="*/ 208 h 325"/>
                      <a:gd name="T22" fmla="*/ 10 w 66"/>
                      <a:gd name="T23" fmla="*/ 217 h 325"/>
                      <a:gd name="T24" fmla="*/ 12 w 66"/>
                      <a:gd name="T25" fmla="*/ 205 h 325"/>
                      <a:gd name="T26" fmla="*/ 14 w 66"/>
                      <a:gd name="T27" fmla="*/ 199 h 325"/>
                      <a:gd name="T28" fmla="*/ 18 w 66"/>
                      <a:gd name="T29" fmla="*/ 182 h 325"/>
                      <a:gd name="T30" fmla="*/ 14 w 66"/>
                      <a:gd name="T31" fmla="*/ 162 h 325"/>
                      <a:gd name="T32" fmla="*/ 20 w 66"/>
                      <a:gd name="T33" fmla="*/ 155 h 325"/>
                      <a:gd name="T34" fmla="*/ 30 w 66"/>
                      <a:gd name="T35" fmla="*/ 121 h 325"/>
                      <a:gd name="T36" fmla="*/ 32 w 66"/>
                      <a:gd name="T37" fmla="*/ 103 h 325"/>
                      <a:gd name="T38" fmla="*/ 31 w 66"/>
                      <a:gd name="T39" fmla="*/ 91 h 325"/>
                      <a:gd name="T40" fmla="*/ 38 w 66"/>
                      <a:gd name="T41" fmla="*/ 65 h 325"/>
                      <a:gd name="T42" fmla="*/ 42 w 66"/>
                      <a:gd name="T43" fmla="*/ 28 h 325"/>
                      <a:gd name="T44" fmla="*/ 45 w 66"/>
                      <a:gd name="T45" fmla="*/ 4 h 325"/>
                      <a:gd name="T46" fmla="*/ 52 w 66"/>
                      <a:gd name="T47" fmla="*/ 8 h 325"/>
                      <a:gd name="T48" fmla="*/ 55 w 66"/>
                      <a:gd name="T49" fmla="*/ 23 h 325"/>
                      <a:gd name="T50" fmla="*/ 65 w 66"/>
                      <a:gd name="T51" fmla="*/ 41 h 325"/>
                      <a:gd name="T52" fmla="*/ 64 w 66"/>
                      <a:gd name="T53" fmla="*/ 51 h 325"/>
                      <a:gd name="T54" fmla="*/ 55 w 66"/>
                      <a:gd name="T55" fmla="*/ 64 h 325"/>
                      <a:gd name="T56" fmla="*/ 46 w 66"/>
                      <a:gd name="T57" fmla="*/ 89 h 325"/>
                      <a:gd name="T58" fmla="*/ 40 w 66"/>
                      <a:gd name="T59" fmla="*/ 110 h 325"/>
                      <a:gd name="T60" fmla="*/ 44 w 66"/>
                      <a:gd name="T61" fmla="*/ 135 h 325"/>
                      <a:gd name="T62" fmla="*/ 35 w 66"/>
                      <a:gd name="T63" fmla="*/ 156 h 325"/>
                      <a:gd name="T64" fmla="*/ 34 w 66"/>
                      <a:gd name="T65" fmla="*/ 179 h 325"/>
                      <a:gd name="T66" fmla="*/ 33 w 66"/>
                      <a:gd name="T67" fmla="*/ 206 h 325"/>
                      <a:gd name="T68" fmla="*/ 30 w 66"/>
                      <a:gd name="T69" fmla="*/ 226 h 325"/>
                      <a:gd name="T70" fmla="*/ 31 w 66"/>
                      <a:gd name="T71" fmla="*/ 239 h 325"/>
                      <a:gd name="T72" fmla="*/ 26 w 66"/>
                      <a:gd name="T73" fmla="*/ 258 h 325"/>
                      <a:gd name="T74" fmla="*/ 19 w 66"/>
                      <a:gd name="T75" fmla="*/ 272 h 325"/>
                      <a:gd name="T76" fmla="*/ 19 w 66"/>
                      <a:gd name="T77" fmla="*/ 287 h 325"/>
                      <a:gd name="T78" fmla="*/ 25 w 66"/>
                      <a:gd name="T79" fmla="*/ 296 h 325"/>
                      <a:gd name="T80" fmla="*/ 46 w 66"/>
                      <a:gd name="T81" fmla="*/ 302 h 325"/>
                      <a:gd name="T82" fmla="*/ 36 w 66"/>
                      <a:gd name="T83" fmla="*/ 308 h 325"/>
                      <a:gd name="T84" fmla="*/ 34 w 66"/>
                      <a:gd name="T85" fmla="*/ 321 h 325"/>
                      <a:gd name="T86" fmla="*/ 18 w 66"/>
                      <a:gd name="T87" fmla="*/ 319 h 325"/>
                      <a:gd name="T88" fmla="*/ 7 w 66"/>
                      <a:gd name="T89" fmla="*/ 311 h 325"/>
                      <a:gd name="T90" fmla="*/ 16 w 66"/>
                      <a:gd name="T91" fmla="*/ 310 h 325"/>
                      <a:gd name="T92" fmla="*/ 5 w 66"/>
                      <a:gd name="T93" fmla="*/ 302 h 325"/>
                      <a:gd name="T94" fmla="*/ 3 w 66"/>
                      <a:gd name="T95" fmla="*/ 296 h 325"/>
                      <a:gd name="T96" fmla="*/ 4 w 66"/>
                      <a:gd name="T97" fmla="*/ 289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66" h="325">
                        <a:moveTo>
                          <a:pt x="4" y="289"/>
                        </a:moveTo>
                        <a:cubicBezTo>
                          <a:pt x="2" y="289"/>
                          <a:pt x="2" y="287"/>
                          <a:pt x="2" y="285"/>
                        </a:cubicBezTo>
                        <a:cubicBezTo>
                          <a:pt x="2" y="283"/>
                          <a:pt x="6" y="281"/>
                          <a:pt x="6" y="280"/>
                        </a:cubicBezTo>
                        <a:cubicBezTo>
                          <a:pt x="6" y="280"/>
                          <a:pt x="4" y="279"/>
                          <a:pt x="2" y="279"/>
                        </a:cubicBezTo>
                        <a:cubicBezTo>
                          <a:pt x="0" y="278"/>
                          <a:pt x="1" y="276"/>
                          <a:pt x="0" y="274"/>
                        </a:cubicBezTo>
                        <a:cubicBezTo>
                          <a:pt x="0" y="272"/>
                          <a:pt x="0" y="265"/>
                          <a:pt x="0" y="264"/>
                        </a:cubicBezTo>
                        <a:cubicBezTo>
                          <a:pt x="1" y="263"/>
                          <a:pt x="4" y="260"/>
                          <a:pt x="6" y="259"/>
                        </a:cubicBezTo>
                        <a:cubicBezTo>
                          <a:pt x="7" y="259"/>
                          <a:pt x="10" y="255"/>
                          <a:pt x="11" y="253"/>
                        </a:cubicBezTo>
                        <a:cubicBezTo>
                          <a:pt x="11" y="252"/>
                          <a:pt x="10" y="250"/>
                          <a:pt x="9" y="250"/>
                        </a:cubicBezTo>
                        <a:cubicBezTo>
                          <a:pt x="7" y="250"/>
                          <a:pt x="4" y="250"/>
                          <a:pt x="2" y="251"/>
                        </a:cubicBezTo>
                        <a:cubicBezTo>
                          <a:pt x="1" y="251"/>
                          <a:pt x="0" y="250"/>
                          <a:pt x="0" y="248"/>
                        </a:cubicBezTo>
                        <a:cubicBezTo>
                          <a:pt x="0" y="247"/>
                          <a:pt x="3" y="245"/>
                          <a:pt x="4" y="244"/>
                        </a:cubicBezTo>
                        <a:cubicBezTo>
                          <a:pt x="6" y="242"/>
                          <a:pt x="7" y="240"/>
                          <a:pt x="8" y="241"/>
                        </a:cubicBezTo>
                        <a:cubicBezTo>
                          <a:pt x="10" y="242"/>
                          <a:pt x="14" y="244"/>
                          <a:pt x="15" y="243"/>
                        </a:cubicBezTo>
                        <a:cubicBezTo>
                          <a:pt x="16" y="241"/>
                          <a:pt x="15" y="238"/>
                          <a:pt x="16" y="236"/>
                        </a:cubicBezTo>
                        <a:cubicBezTo>
                          <a:pt x="17" y="235"/>
                          <a:pt x="16" y="232"/>
                          <a:pt x="18" y="232"/>
                        </a:cubicBezTo>
                        <a:cubicBezTo>
                          <a:pt x="20" y="232"/>
                          <a:pt x="21" y="229"/>
                          <a:pt x="21" y="227"/>
                        </a:cubicBezTo>
                        <a:cubicBezTo>
                          <a:pt x="21" y="226"/>
                          <a:pt x="19" y="224"/>
                          <a:pt x="19" y="222"/>
                        </a:cubicBezTo>
                        <a:cubicBezTo>
                          <a:pt x="20" y="221"/>
                          <a:pt x="21" y="215"/>
                          <a:pt x="22" y="213"/>
                        </a:cubicBezTo>
                        <a:cubicBezTo>
                          <a:pt x="23" y="212"/>
                          <a:pt x="24" y="208"/>
                          <a:pt x="25" y="207"/>
                        </a:cubicBezTo>
                        <a:cubicBezTo>
                          <a:pt x="25" y="207"/>
                          <a:pt x="22" y="205"/>
                          <a:pt x="20" y="205"/>
                        </a:cubicBezTo>
                        <a:cubicBezTo>
                          <a:pt x="18" y="205"/>
                          <a:pt x="18" y="207"/>
                          <a:pt x="18" y="208"/>
                        </a:cubicBezTo>
                        <a:cubicBezTo>
                          <a:pt x="18" y="209"/>
                          <a:pt x="16" y="214"/>
                          <a:pt x="15" y="216"/>
                        </a:cubicBezTo>
                        <a:cubicBezTo>
                          <a:pt x="14" y="217"/>
                          <a:pt x="12" y="217"/>
                          <a:pt x="10" y="217"/>
                        </a:cubicBezTo>
                        <a:cubicBezTo>
                          <a:pt x="8" y="217"/>
                          <a:pt x="8" y="215"/>
                          <a:pt x="8" y="214"/>
                        </a:cubicBezTo>
                        <a:cubicBezTo>
                          <a:pt x="9" y="213"/>
                          <a:pt x="12" y="207"/>
                          <a:pt x="12" y="205"/>
                        </a:cubicBezTo>
                        <a:cubicBezTo>
                          <a:pt x="12" y="204"/>
                          <a:pt x="15" y="204"/>
                          <a:pt x="15" y="203"/>
                        </a:cubicBezTo>
                        <a:cubicBezTo>
                          <a:pt x="16" y="202"/>
                          <a:pt x="14" y="200"/>
                          <a:pt x="14" y="199"/>
                        </a:cubicBezTo>
                        <a:cubicBezTo>
                          <a:pt x="14" y="198"/>
                          <a:pt x="13" y="191"/>
                          <a:pt x="14" y="190"/>
                        </a:cubicBezTo>
                        <a:cubicBezTo>
                          <a:pt x="14" y="188"/>
                          <a:pt x="17" y="184"/>
                          <a:pt x="18" y="182"/>
                        </a:cubicBezTo>
                        <a:cubicBezTo>
                          <a:pt x="19" y="180"/>
                          <a:pt x="16" y="175"/>
                          <a:pt x="16" y="172"/>
                        </a:cubicBezTo>
                        <a:cubicBezTo>
                          <a:pt x="14" y="170"/>
                          <a:pt x="13" y="163"/>
                          <a:pt x="14" y="162"/>
                        </a:cubicBezTo>
                        <a:cubicBezTo>
                          <a:pt x="14" y="160"/>
                          <a:pt x="18" y="162"/>
                          <a:pt x="18" y="161"/>
                        </a:cubicBezTo>
                        <a:cubicBezTo>
                          <a:pt x="19" y="160"/>
                          <a:pt x="20" y="158"/>
                          <a:pt x="20" y="155"/>
                        </a:cubicBezTo>
                        <a:cubicBezTo>
                          <a:pt x="22" y="152"/>
                          <a:pt x="25" y="142"/>
                          <a:pt x="27" y="137"/>
                        </a:cubicBezTo>
                        <a:cubicBezTo>
                          <a:pt x="29" y="133"/>
                          <a:pt x="30" y="127"/>
                          <a:pt x="30" y="121"/>
                        </a:cubicBezTo>
                        <a:cubicBezTo>
                          <a:pt x="32" y="115"/>
                          <a:pt x="29" y="106"/>
                          <a:pt x="29" y="105"/>
                        </a:cubicBezTo>
                        <a:cubicBezTo>
                          <a:pt x="29" y="103"/>
                          <a:pt x="32" y="103"/>
                          <a:pt x="32" y="103"/>
                        </a:cubicBezTo>
                        <a:cubicBezTo>
                          <a:pt x="32" y="102"/>
                          <a:pt x="33" y="98"/>
                          <a:pt x="33" y="97"/>
                        </a:cubicBezTo>
                        <a:cubicBezTo>
                          <a:pt x="33" y="95"/>
                          <a:pt x="30" y="93"/>
                          <a:pt x="31" y="91"/>
                        </a:cubicBezTo>
                        <a:cubicBezTo>
                          <a:pt x="32" y="90"/>
                          <a:pt x="34" y="85"/>
                          <a:pt x="35" y="83"/>
                        </a:cubicBezTo>
                        <a:cubicBezTo>
                          <a:pt x="36" y="80"/>
                          <a:pt x="37" y="68"/>
                          <a:pt x="38" y="65"/>
                        </a:cubicBezTo>
                        <a:cubicBezTo>
                          <a:pt x="39" y="61"/>
                          <a:pt x="39" y="48"/>
                          <a:pt x="40" y="44"/>
                        </a:cubicBezTo>
                        <a:cubicBezTo>
                          <a:pt x="41" y="41"/>
                          <a:pt x="42" y="33"/>
                          <a:pt x="42" y="28"/>
                        </a:cubicBezTo>
                        <a:cubicBezTo>
                          <a:pt x="43" y="24"/>
                          <a:pt x="41" y="6"/>
                          <a:pt x="40" y="6"/>
                        </a:cubicBezTo>
                        <a:cubicBezTo>
                          <a:pt x="45" y="4"/>
                          <a:pt x="45" y="4"/>
                          <a:pt x="45" y="4"/>
                        </a:cubicBezTo>
                        <a:cubicBezTo>
                          <a:pt x="45" y="3"/>
                          <a:pt x="46" y="2"/>
                          <a:pt x="47" y="0"/>
                        </a:cubicBezTo>
                        <a:cubicBezTo>
                          <a:pt x="52" y="8"/>
                          <a:pt x="52" y="8"/>
                          <a:pt x="52" y="8"/>
                        </a:cubicBezTo>
                        <a:cubicBezTo>
                          <a:pt x="53" y="10"/>
                          <a:pt x="55" y="12"/>
                          <a:pt x="56" y="14"/>
                        </a:cubicBezTo>
                        <a:cubicBezTo>
                          <a:pt x="56" y="16"/>
                          <a:pt x="54" y="20"/>
                          <a:pt x="55" y="23"/>
                        </a:cubicBezTo>
                        <a:cubicBezTo>
                          <a:pt x="56" y="26"/>
                          <a:pt x="58" y="39"/>
                          <a:pt x="58" y="40"/>
                        </a:cubicBezTo>
                        <a:cubicBezTo>
                          <a:pt x="58" y="42"/>
                          <a:pt x="64" y="41"/>
                          <a:pt x="65" y="41"/>
                        </a:cubicBezTo>
                        <a:cubicBezTo>
                          <a:pt x="65" y="41"/>
                          <a:pt x="66" y="41"/>
                          <a:pt x="66" y="40"/>
                        </a:cubicBezTo>
                        <a:cubicBezTo>
                          <a:pt x="64" y="51"/>
                          <a:pt x="64" y="51"/>
                          <a:pt x="64" y="51"/>
                        </a:cubicBezTo>
                        <a:cubicBezTo>
                          <a:pt x="63" y="51"/>
                          <a:pt x="58" y="54"/>
                          <a:pt x="56" y="56"/>
                        </a:cubicBezTo>
                        <a:cubicBezTo>
                          <a:pt x="53" y="57"/>
                          <a:pt x="55" y="62"/>
                          <a:pt x="55" y="64"/>
                        </a:cubicBezTo>
                        <a:cubicBezTo>
                          <a:pt x="55" y="66"/>
                          <a:pt x="56" y="74"/>
                          <a:pt x="55" y="75"/>
                        </a:cubicBezTo>
                        <a:cubicBezTo>
                          <a:pt x="54" y="77"/>
                          <a:pt x="47" y="86"/>
                          <a:pt x="46" y="89"/>
                        </a:cubicBezTo>
                        <a:cubicBezTo>
                          <a:pt x="44" y="92"/>
                          <a:pt x="45" y="99"/>
                          <a:pt x="44" y="101"/>
                        </a:cubicBezTo>
                        <a:cubicBezTo>
                          <a:pt x="44" y="102"/>
                          <a:pt x="42" y="108"/>
                          <a:pt x="40" y="110"/>
                        </a:cubicBezTo>
                        <a:cubicBezTo>
                          <a:pt x="38" y="112"/>
                          <a:pt x="43" y="125"/>
                          <a:pt x="44" y="128"/>
                        </a:cubicBezTo>
                        <a:cubicBezTo>
                          <a:pt x="45" y="130"/>
                          <a:pt x="44" y="133"/>
                          <a:pt x="44" y="135"/>
                        </a:cubicBezTo>
                        <a:cubicBezTo>
                          <a:pt x="44" y="137"/>
                          <a:pt x="40" y="149"/>
                          <a:pt x="40" y="151"/>
                        </a:cubicBezTo>
                        <a:cubicBezTo>
                          <a:pt x="40" y="153"/>
                          <a:pt x="37" y="155"/>
                          <a:pt x="35" y="156"/>
                        </a:cubicBezTo>
                        <a:cubicBezTo>
                          <a:pt x="33" y="158"/>
                          <a:pt x="35" y="169"/>
                          <a:pt x="36" y="172"/>
                        </a:cubicBezTo>
                        <a:cubicBezTo>
                          <a:pt x="37" y="174"/>
                          <a:pt x="35" y="177"/>
                          <a:pt x="34" y="179"/>
                        </a:cubicBezTo>
                        <a:cubicBezTo>
                          <a:pt x="32" y="181"/>
                          <a:pt x="32" y="188"/>
                          <a:pt x="31" y="190"/>
                        </a:cubicBezTo>
                        <a:cubicBezTo>
                          <a:pt x="31" y="193"/>
                          <a:pt x="33" y="204"/>
                          <a:pt x="33" y="206"/>
                        </a:cubicBezTo>
                        <a:cubicBezTo>
                          <a:pt x="33" y="208"/>
                          <a:pt x="27" y="210"/>
                          <a:pt x="31" y="215"/>
                        </a:cubicBezTo>
                        <a:cubicBezTo>
                          <a:pt x="32" y="216"/>
                          <a:pt x="30" y="224"/>
                          <a:pt x="30" y="226"/>
                        </a:cubicBezTo>
                        <a:cubicBezTo>
                          <a:pt x="30" y="227"/>
                          <a:pt x="35" y="228"/>
                          <a:pt x="35" y="229"/>
                        </a:cubicBezTo>
                        <a:cubicBezTo>
                          <a:pt x="35" y="231"/>
                          <a:pt x="33" y="238"/>
                          <a:pt x="31" y="239"/>
                        </a:cubicBezTo>
                        <a:cubicBezTo>
                          <a:pt x="30" y="240"/>
                          <a:pt x="31" y="248"/>
                          <a:pt x="31" y="250"/>
                        </a:cubicBezTo>
                        <a:cubicBezTo>
                          <a:pt x="30" y="253"/>
                          <a:pt x="28" y="256"/>
                          <a:pt x="26" y="258"/>
                        </a:cubicBezTo>
                        <a:cubicBezTo>
                          <a:pt x="25" y="260"/>
                          <a:pt x="25" y="267"/>
                          <a:pt x="24" y="269"/>
                        </a:cubicBezTo>
                        <a:cubicBezTo>
                          <a:pt x="24" y="270"/>
                          <a:pt x="21" y="271"/>
                          <a:pt x="19" y="272"/>
                        </a:cubicBezTo>
                        <a:cubicBezTo>
                          <a:pt x="18" y="273"/>
                          <a:pt x="17" y="276"/>
                          <a:pt x="17" y="278"/>
                        </a:cubicBezTo>
                        <a:cubicBezTo>
                          <a:pt x="17" y="280"/>
                          <a:pt x="18" y="286"/>
                          <a:pt x="19" y="287"/>
                        </a:cubicBezTo>
                        <a:cubicBezTo>
                          <a:pt x="21" y="288"/>
                          <a:pt x="24" y="287"/>
                          <a:pt x="26" y="288"/>
                        </a:cubicBezTo>
                        <a:cubicBezTo>
                          <a:pt x="28" y="290"/>
                          <a:pt x="25" y="295"/>
                          <a:pt x="25" y="296"/>
                        </a:cubicBezTo>
                        <a:cubicBezTo>
                          <a:pt x="25" y="298"/>
                          <a:pt x="26" y="300"/>
                          <a:pt x="28" y="301"/>
                        </a:cubicBezTo>
                        <a:cubicBezTo>
                          <a:pt x="46" y="302"/>
                          <a:pt x="46" y="302"/>
                          <a:pt x="46" y="302"/>
                        </a:cubicBezTo>
                        <a:cubicBezTo>
                          <a:pt x="46" y="303"/>
                          <a:pt x="46" y="306"/>
                          <a:pt x="44" y="306"/>
                        </a:cubicBezTo>
                        <a:cubicBezTo>
                          <a:pt x="41" y="307"/>
                          <a:pt x="37" y="308"/>
                          <a:pt x="36" y="308"/>
                        </a:cubicBezTo>
                        <a:cubicBezTo>
                          <a:pt x="36" y="308"/>
                          <a:pt x="36" y="312"/>
                          <a:pt x="36" y="314"/>
                        </a:cubicBezTo>
                        <a:cubicBezTo>
                          <a:pt x="36" y="316"/>
                          <a:pt x="36" y="319"/>
                          <a:pt x="34" y="321"/>
                        </a:cubicBezTo>
                        <a:cubicBezTo>
                          <a:pt x="32" y="323"/>
                          <a:pt x="24" y="325"/>
                          <a:pt x="22" y="325"/>
                        </a:cubicBezTo>
                        <a:cubicBezTo>
                          <a:pt x="21" y="324"/>
                          <a:pt x="20" y="319"/>
                          <a:pt x="18" y="319"/>
                        </a:cubicBezTo>
                        <a:cubicBezTo>
                          <a:pt x="16" y="319"/>
                          <a:pt x="14" y="317"/>
                          <a:pt x="13" y="316"/>
                        </a:cubicBezTo>
                        <a:cubicBezTo>
                          <a:pt x="12" y="315"/>
                          <a:pt x="6" y="311"/>
                          <a:pt x="7" y="311"/>
                        </a:cubicBezTo>
                        <a:cubicBezTo>
                          <a:pt x="8" y="310"/>
                          <a:pt x="15" y="313"/>
                          <a:pt x="16" y="313"/>
                        </a:cubicBezTo>
                        <a:cubicBezTo>
                          <a:pt x="17" y="313"/>
                          <a:pt x="16" y="311"/>
                          <a:pt x="16" y="310"/>
                        </a:cubicBezTo>
                        <a:cubicBezTo>
                          <a:pt x="15" y="309"/>
                          <a:pt x="10" y="305"/>
                          <a:pt x="9" y="304"/>
                        </a:cubicBezTo>
                        <a:cubicBezTo>
                          <a:pt x="8" y="304"/>
                          <a:pt x="6" y="304"/>
                          <a:pt x="5" y="302"/>
                        </a:cubicBezTo>
                        <a:cubicBezTo>
                          <a:pt x="5" y="301"/>
                          <a:pt x="8" y="300"/>
                          <a:pt x="7" y="296"/>
                        </a:cubicBezTo>
                        <a:cubicBezTo>
                          <a:pt x="7" y="295"/>
                          <a:pt x="3" y="297"/>
                          <a:pt x="3" y="296"/>
                        </a:cubicBezTo>
                        <a:cubicBezTo>
                          <a:pt x="3" y="294"/>
                          <a:pt x="6" y="293"/>
                          <a:pt x="6" y="291"/>
                        </a:cubicBezTo>
                        <a:cubicBezTo>
                          <a:pt x="6" y="290"/>
                          <a:pt x="5" y="290"/>
                          <a:pt x="4" y="289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748" name="Freeform 243"/>
                <p:cNvSpPr>
                  <a:spLocks/>
                </p:cNvSpPr>
                <p:nvPr/>
              </p:nvSpPr>
              <p:spPr bwMode="auto">
                <a:xfrm>
                  <a:off x="1769687" y="2928537"/>
                  <a:ext cx="497716" cy="313088"/>
                </a:xfrm>
                <a:custGeom>
                  <a:avLst/>
                  <a:gdLst>
                    <a:gd name="T0" fmla="*/ 0 w 236"/>
                    <a:gd name="T1" fmla="*/ 3 h 148"/>
                    <a:gd name="T2" fmla="*/ 18 w 236"/>
                    <a:gd name="T3" fmla="*/ 0 h 148"/>
                    <a:gd name="T4" fmla="*/ 46 w 236"/>
                    <a:gd name="T5" fmla="*/ 14 h 148"/>
                    <a:gd name="T6" fmla="*/ 68 w 236"/>
                    <a:gd name="T7" fmla="*/ 10 h 148"/>
                    <a:gd name="T8" fmla="*/ 90 w 236"/>
                    <a:gd name="T9" fmla="*/ 18 h 148"/>
                    <a:gd name="T10" fmla="*/ 106 w 236"/>
                    <a:gd name="T11" fmla="*/ 33 h 148"/>
                    <a:gd name="T12" fmla="*/ 122 w 236"/>
                    <a:gd name="T13" fmla="*/ 28 h 148"/>
                    <a:gd name="T14" fmla="*/ 148 w 236"/>
                    <a:gd name="T15" fmla="*/ 60 h 148"/>
                    <a:gd name="T16" fmla="*/ 154 w 236"/>
                    <a:gd name="T17" fmla="*/ 58 h 148"/>
                    <a:gd name="T18" fmla="*/ 149 w 236"/>
                    <a:gd name="T19" fmla="*/ 73 h 148"/>
                    <a:gd name="T20" fmla="*/ 153 w 236"/>
                    <a:gd name="T21" fmla="*/ 93 h 148"/>
                    <a:gd name="T22" fmla="*/ 158 w 236"/>
                    <a:gd name="T23" fmla="*/ 107 h 148"/>
                    <a:gd name="T24" fmla="*/ 171 w 236"/>
                    <a:gd name="T25" fmla="*/ 118 h 148"/>
                    <a:gd name="T26" fmla="*/ 189 w 236"/>
                    <a:gd name="T27" fmla="*/ 118 h 148"/>
                    <a:gd name="T28" fmla="*/ 203 w 236"/>
                    <a:gd name="T29" fmla="*/ 106 h 148"/>
                    <a:gd name="T30" fmla="*/ 220 w 236"/>
                    <a:gd name="T31" fmla="*/ 93 h 148"/>
                    <a:gd name="T32" fmla="*/ 232 w 236"/>
                    <a:gd name="T33" fmla="*/ 94 h 148"/>
                    <a:gd name="T34" fmla="*/ 227 w 236"/>
                    <a:gd name="T35" fmla="*/ 109 h 148"/>
                    <a:gd name="T36" fmla="*/ 220 w 236"/>
                    <a:gd name="T37" fmla="*/ 117 h 148"/>
                    <a:gd name="T38" fmla="*/ 198 w 236"/>
                    <a:gd name="T39" fmla="*/ 124 h 148"/>
                    <a:gd name="T40" fmla="*/ 203 w 236"/>
                    <a:gd name="T41" fmla="*/ 132 h 148"/>
                    <a:gd name="T42" fmla="*/ 195 w 236"/>
                    <a:gd name="T43" fmla="*/ 139 h 148"/>
                    <a:gd name="T44" fmla="*/ 189 w 236"/>
                    <a:gd name="T45" fmla="*/ 148 h 148"/>
                    <a:gd name="T46" fmla="*/ 163 w 236"/>
                    <a:gd name="T47" fmla="*/ 139 h 148"/>
                    <a:gd name="T48" fmla="*/ 129 w 236"/>
                    <a:gd name="T49" fmla="*/ 131 h 148"/>
                    <a:gd name="T50" fmla="*/ 97 w 236"/>
                    <a:gd name="T51" fmla="*/ 114 h 148"/>
                    <a:gd name="T52" fmla="*/ 89 w 236"/>
                    <a:gd name="T53" fmla="*/ 103 h 148"/>
                    <a:gd name="T54" fmla="*/ 87 w 236"/>
                    <a:gd name="T55" fmla="*/ 87 h 148"/>
                    <a:gd name="T56" fmla="*/ 59 w 236"/>
                    <a:gd name="T57" fmla="*/ 61 h 148"/>
                    <a:gd name="T58" fmla="*/ 53 w 236"/>
                    <a:gd name="T59" fmla="*/ 49 h 148"/>
                    <a:gd name="T60" fmla="*/ 45 w 236"/>
                    <a:gd name="T61" fmla="*/ 40 h 148"/>
                    <a:gd name="T62" fmla="*/ 31 w 236"/>
                    <a:gd name="T63" fmla="*/ 15 h 148"/>
                    <a:gd name="T64" fmla="*/ 18 w 236"/>
                    <a:gd name="T65" fmla="*/ 16 h 148"/>
                    <a:gd name="T66" fmla="*/ 25 w 236"/>
                    <a:gd name="T67" fmla="*/ 29 h 148"/>
                    <a:gd name="T68" fmla="*/ 38 w 236"/>
                    <a:gd name="T69" fmla="*/ 47 h 148"/>
                    <a:gd name="T70" fmla="*/ 47 w 236"/>
                    <a:gd name="T71" fmla="*/ 62 h 148"/>
                    <a:gd name="T72" fmla="*/ 55 w 236"/>
                    <a:gd name="T73" fmla="*/ 73 h 148"/>
                    <a:gd name="T74" fmla="*/ 54 w 236"/>
                    <a:gd name="T75" fmla="*/ 85 h 148"/>
                    <a:gd name="T76" fmla="*/ 47 w 236"/>
                    <a:gd name="T77" fmla="*/ 75 h 148"/>
                    <a:gd name="T78" fmla="*/ 38 w 236"/>
                    <a:gd name="T79" fmla="*/ 60 h 148"/>
                    <a:gd name="T80" fmla="*/ 22 w 236"/>
                    <a:gd name="T81" fmla="*/ 51 h 148"/>
                    <a:gd name="T82" fmla="*/ 21 w 236"/>
                    <a:gd name="T83" fmla="*/ 43 h 148"/>
                    <a:gd name="T84" fmla="*/ 11 w 236"/>
                    <a:gd name="T85" fmla="*/ 27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36" h="148">
                      <a:moveTo>
                        <a:pt x="4" y="12"/>
                      </a:moveTo>
                      <a:cubicBezTo>
                        <a:pt x="3" y="10"/>
                        <a:pt x="1" y="6"/>
                        <a:pt x="0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46" y="14"/>
                        <a:pt x="46" y="14"/>
                        <a:pt x="46" y="14"/>
                      </a:cubicBezTo>
                      <a:cubicBezTo>
                        <a:pt x="68" y="15"/>
                        <a:pt x="68" y="15"/>
                        <a:pt x="68" y="15"/>
                      </a:cubicBezTo>
                      <a:cubicBezTo>
                        <a:pt x="68" y="10"/>
                        <a:pt x="68" y="10"/>
                        <a:pt x="68" y="10"/>
                      </a:cubicBezTo>
                      <a:cubicBezTo>
                        <a:pt x="82" y="10"/>
                        <a:pt x="82" y="10"/>
                        <a:pt x="82" y="10"/>
                      </a:cubicBezTo>
                      <a:cubicBezTo>
                        <a:pt x="82" y="10"/>
                        <a:pt x="88" y="16"/>
                        <a:pt x="90" y="18"/>
                      </a:cubicBezTo>
                      <a:cubicBezTo>
                        <a:pt x="93" y="19"/>
                        <a:pt x="94" y="21"/>
                        <a:pt x="95" y="25"/>
                      </a:cubicBezTo>
                      <a:cubicBezTo>
                        <a:pt x="96" y="29"/>
                        <a:pt x="102" y="31"/>
                        <a:pt x="106" y="33"/>
                      </a:cubicBezTo>
                      <a:cubicBezTo>
                        <a:pt x="110" y="34"/>
                        <a:pt x="110" y="27"/>
                        <a:pt x="112" y="26"/>
                      </a:cubicBezTo>
                      <a:cubicBezTo>
                        <a:pt x="114" y="26"/>
                        <a:pt x="117" y="26"/>
                        <a:pt x="122" y="28"/>
                      </a:cubicBezTo>
                      <a:cubicBezTo>
                        <a:pt x="126" y="30"/>
                        <a:pt x="137" y="54"/>
                        <a:pt x="138" y="55"/>
                      </a:cubicBezTo>
                      <a:cubicBezTo>
                        <a:pt x="139" y="56"/>
                        <a:pt x="148" y="60"/>
                        <a:pt x="148" y="60"/>
                      </a:cubicBezTo>
                      <a:cubicBezTo>
                        <a:pt x="153" y="58"/>
                        <a:pt x="153" y="58"/>
                        <a:pt x="153" y="58"/>
                      </a:cubicBezTo>
                      <a:cubicBezTo>
                        <a:pt x="154" y="58"/>
                        <a:pt x="154" y="58"/>
                        <a:pt x="154" y="58"/>
                      </a:cubicBezTo>
                      <a:cubicBezTo>
                        <a:pt x="154" y="59"/>
                        <a:pt x="154" y="59"/>
                        <a:pt x="154" y="60"/>
                      </a:cubicBezTo>
                      <a:cubicBezTo>
                        <a:pt x="154" y="63"/>
                        <a:pt x="149" y="70"/>
                        <a:pt x="149" y="73"/>
                      </a:cubicBezTo>
                      <a:cubicBezTo>
                        <a:pt x="148" y="75"/>
                        <a:pt x="148" y="84"/>
                        <a:pt x="148" y="87"/>
                      </a:cubicBezTo>
                      <a:cubicBezTo>
                        <a:pt x="148" y="89"/>
                        <a:pt x="152" y="92"/>
                        <a:pt x="153" y="93"/>
                      </a:cubicBezTo>
                      <a:cubicBezTo>
                        <a:pt x="154" y="95"/>
                        <a:pt x="151" y="96"/>
                        <a:pt x="151" y="98"/>
                      </a:cubicBezTo>
                      <a:cubicBezTo>
                        <a:pt x="151" y="99"/>
                        <a:pt x="155" y="103"/>
                        <a:pt x="158" y="107"/>
                      </a:cubicBezTo>
                      <a:cubicBezTo>
                        <a:pt x="161" y="110"/>
                        <a:pt x="159" y="111"/>
                        <a:pt x="161" y="115"/>
                      </a:cubicBezTo>
                      <a:cubicBezTo>
                        <a:pt x="164" y="118"/>
                        <a:pt x="168" y="116"/>
                        <a:pt x="171" y="118"/>
                      </a:cubicBezTo>
                      <a:cubicBezTo>
                        <a:pt x="173" y="120"/>
                        <a:pt x="173" y="122"/>
                        <a:pt x="176" y="121"/>
                      </a:cubicBezTo>
                      <a:cubicBezTo>
                        <a:pt x="178" y="120"/>
                        <a:pt x="186" y="119"/>
                        <a:pt x="189" y="118"/>
                      </a:cubicBezTo>
                      <a:cubicBezTo>
                        <a:pt x="192" y="118"/>
                        <a:pt x="198" y="116"/>
                        <a:pt x="200" y="114"/>
                      </a:cubicBezTo>
                      <a:cubicBezTo>
                        <a:pt x="202" y="112"/>
                        <a:pt x="203" y="108"/>
                        <a:pt x="203" y="106"/>
                      </a:cubicBezTo>
                      <a:cubicBezTo>
                        <a:pt x="203" y="105"/>
                        <a:pt x="204" y="99"/>
                        <a:pt x="206" y="97"/>
                      </a:cubicBezTo>
                      <a:cubicBezTo>
                        <a:pt x="208" y="95"/>
                        <a:pt x="216" y="94"/>
                        <a:pt x="220" y="93"/>
                      </a:cubicBezTo>
                      <a:cubicBezTo>
                        <a:pt x="224" y="93"/>
                        <a:pt x="226" y="92"/>
                        <a:pt x="229" y="93"/>
                      </a:cubicBezTo>
                      <a:cubicBezTo>
                        <a:pt x="230" y="93"/>
                        <a:pt x="231" y="94"/>
                        <a:pt x="232" y="94"/>
                      </a:cubicBezTo>
                      <a:cubicBezTo>
                        <a:pt x="236" y="96"/>
                        <a:pt x="231" y="100"/>
                        <a:pt x="230" y="102"/>
                      </a:cubicBezTo>
                      <a:cubicBezTo>
                        <a:pt x="229" y="103"/>
                        <a:pt x="227" y="108"/>
                        <a:pt x="227" y="109"/>
                      </a:cubicBezTo>
                      <a:cubicBezTo>
                        <a:pt x="227" y="111"/>
                        <a:pt x="225" y="116"/>
                        <a:pt x="225" y="119"/>
                      </a:cubicBezTo>
                      <a:cubicBezTo>
                        <a:pt x="220" y="117"/>
                        <a:pt x="220" y="117"/>
                        <a:pt x="220" y="117"/>
                      </a:cubicBezTo>
                      <a:cubicBezTo>
                        <a:pt x="213" y="124"/>
                        <a:pt x="213" y="124"/>
                        <a:pt x="213" y="124"/>
                      </a:cubicBezTo>
                      <a:cubicBezTo>
                        <a:pt x="198" y="124"/>
                        <a:pt x="198" y="124"/>
                        <a:pt x="198" y="124"/>
                      </a:cubicBezTo>
                      <a:cubicBezTo>
                        <a:pt x="198" y="127"/>
                        <a:pt x="198" y="127"/>
                        <a:pt x="198" y="127"/>
                      </a:cubicBezTo>
                      <a:cubicBezTo>
                        <a:pt x="203" y="132"/>
                        <a:pt x="203" y="132"/>
                        <a:pt x="203" y="132"/>
                      </a:cubicBezTo>
                      <a:cubicBezTo>
                        <a:pt x="203" y="137"/>
                        <a:pt x="203" y="137"/>
                        <a:pt x="203" y="137"/>
                      </a:cubicBezTo>
                      <a:cubicBezTo>
                        <a:pt x="195" y="139"/>
                        <a:pt x="195" y="139"/>
                        <a:pt x="195" y="139"/>
                      </a:cubicBezTo>
                      <a:cubicBezTo>
                        <a:pt x="192" y="144"/>
                        <a:pt x="192" y="144"/>
                        <a:pt x="192" y="144"/>
                      </a:cubicBezTo>
                      <a:cubicBezTo>
                        <a:pt x="189" y="148"/>
                        <a:pt x="189" y="148"/>
                        <a:pt x="189" y="148"/>
                      </a:cubicBezTo>
                      <a:cubicBezTo>
                        <a:pt x="188" y="147"/>
                        <a:pt x="177" y="137"/>
                        <a:pt x="173" y="136"/>
                      </a:cubicBezTo>
                      <a:cubicBezTo>
                        <a:pt x="169" y="134"/>
                        <a:pt x="166" y="138"/>
                        <a:pt x="163" y="139"/>
                      </a:cubicBezTo>
                      <a:cubicBezTo>
                        <a:pt x="161" y="141"/>
                        <a:pt x="157" y="141"/>
                        <a:pt x="153" y="140"/>
                      </a:cubicBezTo>
                      <a:cubicBezTo>
                        <a:pt x="149" y="139"/>
                        <a:pt x="132" y="132"/>
                        <a:pt x="129" y="131"/>
                      </a:cubicBezTo>
                      <a:cubicBezTo>
                        <a:pt x="127" y="131"/>
                        <a:pt x="115" y="124"/>
                        <a:pt x="113" y="123"/>
                      </a:cubicBezTo>
                      <a:cubicBezTo>
                        <a:pt x="110" y="123"/>
                        <a:pt x="101" y="117"/>
                        <a:pt x="97" y="114"/>
                      </a:cubicBezTo>
                      <a:cubicBezTo>
                        <a:pt x="93" y="112"/>
                        <a:pt x="91" y="109"/>
                        <a:pt x="89" y="108"/>
                      </a:cubicBezTo>
                      <a:cubicBezTo>
                        <a:pt x="88" y="106"/>
                        <a:pt x="87" y="103"/>
                        <a:pt x="89" y="103"/>
                      </a:cubicBezTo>
                      <a:cubicBezTo>
                        <a:pt x="90" y="102"/>
                        <a:pt x="91" y="99"/>
                        <a:pt x="91" y="97"/>
                      </a:cubicBezTo>
                      <a:cubicBezTo>
                        <a:pt x="91" y="95"/>
                        <a:pt x="89" y="89"/>
                        <a:pt x="87" y="87"/>
                      </a:cubicBezTo>
                      <a:cubicBezTo>
                        <a:pt x="86" y="84"/>
                        <a:pt x="74" y="72"/>
                        <a:pt x="71" y="70"/>
                      </a:cubicBezTo>
                      <a:cubicBezTo>
                        <a:pt x="68" y="68"/>
                        <a:pt x="61" y="62"/>
                        <a:pt x="59" y="61"/>
                      </a:cubicBezTo>
                      <a:cubicBezTo>
                        <a:pt x="57" y="61"/>
                        <a:pt x="61" y="57"/>
                        <a:pt x="59" y="54"/>
                      </a:cubicBezTo>
                      <a:cubicBezTo>
                        <a:pt x="59" y="52"/>
                        <a:pt x="54" y="49"/>
                        <a:pt x="53" y="49"/>
                      </a:cubicBezTo>
                      <a:cubicBezTo>
                        <a:pt x="51" y="48"/>
                        <a:pt x="51" y="44"/>
                        <a:pt x="51" y="43"/>
                      </a:cubicBezTo>
                      <a:cubicBezTo>
                        <a:pt x="51" y="41"/>
                        <a:pt x="46" y="41"/>
                        <a:pt x="45" y="40"/>
                      </a:cubicBezTo>
                      <a:cubicBezTo>
                        <a:pt x="43" y="39"/>
                        <a:pt x="36" y="29"/>
                        <a:pt x="35" y="27"/>
                      </a:cubicBezTo>
                      <a:cubicBezTo>
                        <a:pt x="34" y="26"/>
                        <a:pt x="32" y="16"/>
                        <a:pt x="31" y="15"/>
                      </a:cubicBezTo>
                      <a:cubicBezTo>
                        <a:pt x="30" y="15"/>
                        <a:pt x="19" y="10"/>
                        <a:pt x="18" y="10"/>
                      </a:cubicBezTo>
                      <a:cubicBezTo>
                        <a:pt x="17" y="10"/>
                        <a:pt x="18" y="14"/>
                        <a:pt x="18" y="16"/>
                      </a:cubicBezTo>
                      <a:cubicBezTo>
                        <a:pt x="18" y="17"/>
                        <a:pt x="19" y="22"/>
                        <a:pt x="20" y="24"/>
                      </a:cubicBezTo>
                      <a:cubicBezTo>
                        <a:pt x="21" y="26"/>
                        <a:pt x="23" y="27"/>
                        <a:pt x="25" y="29"/>
                      </a:cubicBezTo>
                      <a:cubicBezTo>
                        <a:pt x="27" y="31"/>
                        <a:pt x="30" y="35"/>
                        <a:pt x="31" y="36"/>
                      </a:cubicBezTo>
                      <a:cubicBezTo>
                        <a:pt x="32" y="38"/>
                        <a:pt x="36" y="45"/>
                        <a:pt x="38" y="47"/>
                      </a:cubicBezTo>
                      <a:cubicBezTo>
                        <a:pt x="40" y="49"/>
                        <a:pt x="41" y="51"/>
                        <a:pt x="43" y="54"/>
                      </a:cubicBezTo>
                      <a:cubicBezTo>
                        <a:pt x="44" y="56"/>
                        <a:pt x="45" y="60"/>
                        <a:pt x="47" y="62"/>
                      </a:cubicBezTo>
                      <a:cubicBezTo>
                        <a:pt x="48" y="65"/>
                        <a:pt x="49" y="67"/>
                        <a:pt x="50" y="69"/>
                      </a:cubicBezTo>
                      <a:cubicBezTo>
                        <a:pt x="51" y="72"/>
                        <a:pt x="54" y="71"/>
                        <a:pt x="55" y="73"/>
                      </a:cubicBezTo>
                      <a:cubicBezTo>
                        <a:pt x="56" y="76"/>
                        <a:pt x="60" y="77"/>
                        <a:pt x="60" y="80"/>
                      </a:cubicBezTo>
                      <a:cubicBezTo>
                        <a:pt x="59" y="82"/>
                        <a:pt x="55" y="85"/>
                        <a:pt x="54" y="85"/>
                      </a:cubicBezTo>
                      <a:cubicBezTo>
                        <a:pt x="52" y="84"/>
                        <a:pt x="52" y="80"/>
                        <a:pt x="51" y="79"/>
                      </a:cubicBezTo>
                      <a:cubicBezTo>
                        <a:pt x="51" y="78"/>
                        <a:pt x="47" y="76"/>
                        <a:pt x="47" y="75"/>
                      </a:cubicBezTo>
                      <a:cubicBezTo>
                        <a:pt x="46" y="74"/>
                        <a:pt x="39" y="72"/>
                        <a:pt x="38" y="71"/>
                      </a:cubicBezTo>
                      <a:cubicBezTo>
                        <a:pt x="37" y="69"/>
                        <a:pt x="39" y="63"/>
                        <a:pt x="38" y="60"/>
                      </a:cubicBezTo>
                      <a:cubicBezTo>
                        <a:pt x="37" y="57"/>
                        <a:pt x="33" y="57"/>
                        <a:pt x="31" y="54"/>
                      </a:cubicBezTo>
                      <a:cubicBezTo>
                        <a:pt x="29" y="52"/>
                        <a:pt x="26" y="52"/>
                        <a:pt x="22" y="51"/>
                      </a:cubicBezTo>
                      <a:cubicBezTo>
                        <a:pt x="19" y="49"/>
                        <a:pt x="14" y="43"/>
                        <a:pt x="15" y="43"/>
                      </a:cubicBezTo>
                      <a:cubicBezTo>
                        <a:pt x="16" y="43"/>
                        <a:pt x="20" y="43"/>
                        <a:pt x="21" y="43"/>
                      </a:cubicBezTo>
                      <a:cubicBezTo>
                        <a:pt x="23" y="43"/>
                        <a:pt x="24" y="40"/>
                        <a:pt x="23" y="37"/>
                      </a:cubicBezTo>
                      <a:cubicBezTo>
                        <a:pt x="23" y="35"/>
                        <a:pt x="13" y="29"/>
                        <a:pt x="11" y="27"/>
                      </a:cubicBezTo>
                      <a:cubicBezTo>
                        <a:pt x="9" y="25"/>
                        <a:pt x="6" y="16"/>
                        <a:pt x="4" y="1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grpSp>
              <p:nvGrpSpPr>
                <p:cNvPr id="749" name="Group 244"/>
                <p:cNvGrpSpPr>
                  <a:grpSpLocks/>
                </p:cNvGrpSpPr>
                <p:nvPr/>
              </p:nvGrpSpPr>
              <p:grpSpPr bwMode="auto">
                <a:xfrm>
                  <a:off x="1382582" y="1664704"/>
                  <a:ext cx="1430541" cy="1094764"/>
                  <a:chOff x="535" y="821"/>
                  <a:chExt cx="1371" cy="1049"/>
                </a:xfrm>
                <a:grpFill/>
              </p:grpSpPr>
              <p:sp>
                <p:nvSpPr>
                  <p:cNvPr id="752" name="Freeform 245"/>
                  <p:cNvSpPr>
                    <a:spLocks/>
                  </p:cNvSpPr>
                  <p:nvPr/>
                </p:nvSpPr>
                <p:spPr bwMode="auto">
                  <a:xfrm>
                    <a:off x="1798" y="1686"/>
                    <a:ext cx="108" cy="99"/>
                  </a:xfrm>
                  <a:custGeom>
                    <a:avLst/>
                    <a:gdLst>
                      <a:gd name="T0" fmla="*/ 2 w 53"/>
                      <a:gd name="T1" fmla="*/ 39 h 49"/>
                      <a:gd name="T2" fmla="*/ 1 w 53"/>
                      <a:gd name="T3" fmla="*/ 35 h 49"/>
                      <a:gd name="T4" fmla="*/ 9 w 53"/>
                      <a:gd name="T5" fmla="*/ 30 h 49"/>
                      <a:gd name="T6" fmla="*/ 6 w 53"/>
                      <a:gd name="T7" fmla="*/ 26 h 49"/>
                      <a:gd name="T8" fmla="*/ 14 w 53"/>
                      <a:gd name="T9" fmla="*/ 15 h 49"/>
                      <a:gd name="T10" fmla="*/ 21 w 53"/>
                      <a:gd name="T11" fmla="*/ 5 h 49"/>
                      <a:gd name="T12" fmla="*/ 30 w 53"/>
                      <a:gd name="T13" fmla="*/ 0 h 49"/>
                      <a:gd name="T14" fmla="*/ 28 w 53"/>
                      <a:gd name="T15" fmla="*/ 6 h 49"/>
                      <a:gd name="T16" fmla="*/ 20 w 53"/>
                      <a:gd name="T17" fmla="*/ 17 h 49"/>
                      <a:gd name="T18" fmla="*/ 29 w 53"/>
                      <a:gd name="T19" fmla="*/ 16 h 49"/>
                      <a:gd name="T20" fmla="*/ 33 w 53"/>
                      <a:gd name="T21" fmla="*/ 20 h 49"/>
                      <a:gd name="T22" fmla="*/ 42 w 53"/>
                      <a:gd name="T23" fmla="*/ 18 h 49"/>
                      <a:gd name="T24" fmla="*/ 45 w 53"/>
                      <a:gd name="T25" fmla="*/ 22 h 49"/>
                      <a:gd name="T26" fmla="*/ 44 w 53"/>
                      <a:gd name="T27" fmla="*/ 28 h 49"/>
                      <a:gd name="T28" fmla="*/ 49 w 53"/>
                      <a:gd name="T29" fmla="*/ 29 h 49"/>
                      <a:gd name="T30" fmla="*/ 45 w 53"/>
                      <a:gd name="T31" fmla="*/ 37 h 49"/>
                      <a:gd name="T32" fmla="*/ 52 w 53"/>
                      <a:gd name="T33" fmla="*/ 36 h 49"/>
                      <a:gd name="T34" fmla="*/ 48 w 53"/>
                      <a:gd name="T35" fmla="*/ 49 h 49"/>
                      <a:gd name="T36" fmla="*/ 41 w 53"/>
                      <a:gd name="T37" fmla="*/ 47 h 49"/>
                      <a:gd name="T38" fmla="*/ 39 w 53"/>
                      <a:gd name="T39" fmla="*/ 41 h 49"/>
                      <a:gd name="T40" fmla="*/ 31 w 53"/>
                      <a:gd name="T41" fmla="*/ 46 h 49"/>
                      <a:gd name="T42" fmla="*/ 26 w 53"/>
                      <a:gd name="T43" fmla="*/ 46 h 49"/>
                      <a:gd name="T44" fmla="*/ 30 w 53"/>
                      <a:gd name="T45" fmla="*/ 39 h 49"/>
                      <a:gd name="T46" fmla="*/ 25 w 53"/>
                      <a:gd name="T47" fmla="*/ 38 h 49"/>
                      <a:gd name="T48" fmla="*/ 17 w 53"/>
                      <a:gd name="T49" fmla="*/ 40 h 49"/>
                      <a:gd name="T50" fmla="*/ 10 w 53"/>
                      <a:gd name="T51" fmla="*/ 38 h 49"/>
                      <a:gd name="T52" fmla="*/ 2 w 53"/>
                      <a:gd name="T53" fmla="*/ 39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3" h="49">
                        <a:moveTo>
                          <a:pt x="2" y="39"/>
                        </a:moveTo>
                        <a:cubicBezTo>
                          <a:pt x="0" y="39"/>
                          <a:pt x="0" y="36"/>
                          <a:pt x="1" y="35"/>
                        </a:cubicBezTo>
                        <a:cubicBezTo>
                          <a:pt x="1" y="34"/>
                          <a:pt x="9" y="31"/>
                          <a:pt x="9" y="30"/>
                        </a:cubicBezTo>
                        <a:cubicBezTo>
                          <a:pt x="9" y="29"/>
                          <a:pt x="5" y="28"/>
                          <a:pt x="6" y="26"/>
                        </a:cubicBezTo>
                        <a:cubicBezTo>
                          <a:pt x="6" y="25"/>
                          <a:pt x="13" y="17"/>
                          <a:pt x="14" y="15"/>
                        </a:cubicBezTo>
                        <a:cubicBezTo>
                          <a:pt x="14" y="13"/>
                          <a:pt x="18" y="6"/>
                          <a:pt x="21" y="5"/>
                        </a:cubicBezTo>
                        <a:cubicBezTo>
                          <a:pt x="23" y="4"/>
                          <a:pt x="28" y="0"/>
                          <a:pt x="30" y="0"/>
                        </a:cubicBezTo>
                        <a:cubicBezTo>
                          <a:pt x="31" y="0"/>
                          <a:pt x="29" y="4"/>
                          <a:pt x="28" y="6"/>
                        </a:cubicBezTo>
                        <a:cubicBezTo>
                          <a:pt x="27" y="9"/>
                          <a:pt x="20" y="16"/>
                          <a:pt x="20" y="17"/>
                        </a:cubicBezTo>
                        <a:cubicBezTo>
                          <a:pt x="22" y="19"/>
                          <a:pt x="27" y="15"/>
                          <a:pt x="29" y="16"/>
                        </a:cubicBezTo>
                        <a:cubicBezTo>
                          <a:pt x="31" y="17"/>
                          <a:pt x="31" y="20"/>
                          <a:pt x="33" y="20"/>
                        </a:cubicBezTo>
                        <a:cubicBezTo>
                          <a:pt x="35" y="20"/>
                          <a:pt x="39" y="17"/>
                          <a:pt x="42" y="18"/>
                        </a:cubicBezTo>
                        <a:cubicBezTo>
                          <a:pt x="44" y="19"/>
                          <a:pt x="45" y="20"/>
                          <a:pt x="45" y="22"/>
                        </a:cubicBezTo>
                        <a:cubicBezTo>
                          <a:pt x="46" y="23"/>
                          <a:pt x="42" y="27"/>
                          <a:pt x="44" y="28"/>
                        </a:cubicBezTo>
                        <a:cubicBezTo>
                          <a:pt x="45" y="30"/>
                          <a:pt x="48" y="28"/>
                          <a:pt x="49" y="29"/>
                        </a:cubicBezTo>
                        <a:cubicBezTo>
                          <a:pt x="50" y="29"/>
                          <a:pt x="43" y="36"/>
                          <a:pt x="45" y="37"/>
                        </a:cubicBezTo>
                        <a:cubicBezTo>
                          <a:pt x="47" y="39"/>
                          <a:pt x="51" y="36"/>
                          <a:pt x="52" y="36"/>
                        </a:cubicBezTo>
                        <a:cubicBezTo>
                          <a:pt x="53" y="37"/>
                          <a:pt x="49" y="49"/>
                          <a:pt x="48" y="49"/>
                        </a:cubicBezTo>
                        <a:cubicBezTo>
                          <a:pt x="46" y="49"/>
                          <a:pt x="41" y="49"/>
                          <a:pt x="41" y="47"/>
                        </a:cubicBezTo>
                        <a:cubicBezTo>
                          <a:pt x="41" y="45"/>
                          <a:pt x="42" y="42"/>
                          <a:pt x="39" y="41"/>
                        </a:cubicBezTo>
                        <a:cubicBezTo>
                          <a:pt x="37" y="41"/>
                          <a:pt x="34" y="46"/>
                          <a:pt x="31" y="46"/>
                        </a:cubicBezTo>
                        <a:cubicBezTo>
                          <a:pt x="28" y="46"/>
                          <a:pt x="26" y="47"/>
                          <a:pt x="26" y="46"/>
                        </a:cubicBezTo>
                        <a:cubicBezTo>
                          <a:pt x="25" y="44"/>
                          <a:pt x="31" y="40"/>
                          <a:pt x="30" y="39"/>
                        </a:cubicBezTo>
                        <a:cubicBezTo>
                          <a:pt x="30" y="37"/>
                          <a:pt x="27" y="38"/>
                          <a:pt x="25" y="38"/>
                        </a:cubicBezTo>
                        <a:cubicBezTo>
                          <a:pt x="23" y="38"/>
                          <a:pt x="20" y="41"/>
                          <a:pt x="17" y="40"/>
                        </a:cubicBezTo>
                        <a:cubicBezTo>
                          <a:pt x="14" y="40"/>
                          <a:pt x="12" y="39"/>
                          <a:pt x="10" y="38"/>
                        </a:cubicBezTo>
                        <a:cubicBezTo>
                          <a:pt x="8" y="38"/>
                          <a:pt x="4" y="39"/>
                          <a:pt x="2" y="3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3" name="Freeform 246"/>
                  <p:cNvSpPr>
                    <a:spLocks/>
                  </p:cNvSpPr>
                  <p:nvPr/>
                </p:nvSpPr>
                <p:spPr bwMode="auto">
                  <a:xfrm>
                    <a:off x="1726" y="1720"/>
                    <a:ext cx="40" cy="21"/>
                  </a:xfrm>
                  <a:custGeom>
                    <a:avLst/>
                    <a:gdLst>
                      <a:gd name="T0" fmla="*/ 1 w 20"/>
                      <a:gd name="T1" fmla="*/ 2 h 10"/>
                      <a:gd name="T2" fmla="*/ 3 w 20"/>
                      <a:gd name="T3" fmla="*/ 0 h 10"/>
                      <a:gd name="T4" fmla="*/ 20 w 20"/>
                      <a:gd name="T5" fmla="*/ 6 h 10"/>
                      <a:gd name="T6" fmla="*/ 15 w 20"/>
                      <a:gd name="T7" fmla="*/ 10 h 10"/>
                      <a:gd name="T8" fmla="*/ 5 w 20"/>
                      <a:gd name="T9" fmla="*/ 6 h 10"/>
                      <a:gd name="T10" fmla="*/ 1 w 20"/>
                      <a:gd name="T11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0" h="10">
                        <a:moveTo>
                          <a:pt x="1" y="2"/>
                        </a:move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4" y="0"/>
                          <a:pt x="20" y="5"/>
                          <a:pt x="20" y="6"/>
                        </a:cubicBezTo>
                        <a:cubicBezTo>
                          <a:pt x="20" y="8"/>
                          <a:pt x="18" y="10"/>
                          <a:pt x="15" y="10"/>
                        </a:cubicBezTo>
                        <a:cubicBezTo>
                          <a:pt x="13" y="9"/>
                          <a:pt x="7" y="7"/>
                          <a:pt x="5" y="6"/>
                        </a:cubicBezTo>
                        <a:cubicBezTo>
                          <a:pt x="4" y="4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4" name="Freeform 247"/>
                  <p:cNvSpPr>
                    <a:spLocks/>
                  </p:cNvSpPr>
                  <p:nvPr/>
                </p:nvSpPr>
                <p:spPr bwMode="auto">
                  <a:xfrm>
                    <a:off x="1521" y="1295"/>
                    <a:ext cx="39" cy="28"/>
                  </a:xfrm>
                  <a:custGeom>
                    <a:avLst/>
                    <a:gdLst>
                      <a:gd name="T0" fmla="*/ 3 w 19"/>
                      <a:gd name="T1" fmla="*/ 14 h 14"/>
                      <a:gd name="T2" fmla="*/ 1 w 19"/>
                      <a:gd name="T3" fmla="*/ 7 h 14"/>
                      <a:gd name="T4" fmla="*/ 8 w 19"/>
                      <a:gd name="T5" fmla="*/ 0 h 14"/>
                      <a:gd name="T6" fmla="*/ 17 w 19"/>
                      <a:gd name="T7" fmla="*/ 1 h 14"/>
                      <a:gd name="T8" fmla="*/ 17 w 19"/>
                      <a:gd name="T9" fmla="*/ 9 h 14"/>
                      <a:gd name="T10" fmla="*/ 13 w 19"/>
                      <a:gd name="T11" fmla="*/ 13 h 14"/>
                      <a:gd name="T12" fmla="*/ 3 w 19"/>
                      <a:gd name="T13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14">
                        <a:moveTo>
                          <a:pt x="3" y="14"/>
                        </a:moveTo>
                        <a:cubicBezTo>
                          <a:pt x="0" y="14"/>
                          <a:pt x="0" y="9"/>
                          <a:pt x="1" y="7"/>
                        </a:cubicBezTo>
                        <a:cubicBezTo>
                          <a:pt x="2" y="5"/>
                          <a:pt x="6" y="0"/>
                          <a:pt x="8" y="0"/>
                        </a:cubicBezTo>
                        <a:cubicBezTo>
                          <a:pt x="8" y="0"/>
                          <a:pt x="16" y="0"/>
                          <a:pt x="17" y="1"/>
                        </a:cubicBezTo>
                        <a:cubicBezTo>
                          <a:pt x="19" y="1"/>
                          <a:pt x="17" y="7"/>
                          <a:pt x="17" y="9"/>
                        </a:cubicBezTo>
                        <a:cubicBezTo>
                          <a:pt x="17" y="11"/>
                          <a:pt x="15" y="13"/>
                          <a:pt x="13" y="13"/>
                        </a:cubicBezTo>
                        <a:cubicBezTo>
                          <a:pt x="11" y="14"/>
                          <a:pt x="5" y="14"/>
                          <a:pt x="3" y="1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5" name="Freeform 248"/>
                  <p:cNvSpPr>
                    <a:spLocks/>
                  </p:cNvSpPr>
                  <p:nvPr/>
                </p:nvSpPr>
                <p:spPr bwMode="auto">
                  <a:xfrm>
                    <a:off x="1475" y="1441"/>
                    <a:ext cx="18" cy="24"/>
                  </a:xfrm>
                  <a:custGeom>
                    <a:avLst/>
                    <a:gdLst>
                      <a:gd name="T0" fmla="*/ 0 w 9"/>
                      <a:gd name="T1" fmla="*/ 7 h 12"/>
                      <a:gd name="T2" fmla="*/ 3 w 9"/>
                      <a:gd name="T3" fmla="*/ 1 h 12"/>
                      <a:gd name="T4" fmla="*/ 5 w 9"/>
                      <a:gd name="T5" fmla="*/ 0 h 12"/>
                      <a:gd name="T6" fmla="*/ 9 w 9"/>
                      <a:gd name="T7" fmla="*/ 3 h 12"/>
                      <a:gd name="T8" fmla="*/ 9 w 9"/>
                      <a:gd name="T9" fmla="*/ 4 h 12"/>
                      <a:gd name="T10" fmla="*/ 8 w 9"/>
                      <a:gd name="T11" fmla="*/ 9 h 12"/>
                      <a:gd name="T12" fmla="*/ 5 w 9"/>
                      <a:gd name="T13" fmla="*/ 12 h 12"/>
                      <a:gd name="T14" fmla="*/ 0 w 9"/>
                      <a:gd name="T15" fmla="*/ 7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2">
                        <a:moveTo>
                          <a:pt x="0" y="7"/>
                        </a:moveTo>
                        <a:cubicBezTo>
                          <a:pt x="0" y="5"/>
                          <a:pt x="1" y="2"/>
                          <a:pt x="3" y="1"/>
                        </a:cubicBezTo>
                        <a:cubicBezTo>
                          <a:pt x="3" y="0"/>
                          <a:pt x="4" y="0"/>
                          <a:pt x="5" y="0"/>
                        </a:cubicBezTo>
                        <a:cubicBezTo>
                          <a:pt x="7" y="0"/>
                          <a:pt x="9" y="1"/>
                          <a:pt x="9" y="3"/>
                        </a:cubicBezTo>
                        <a:cubicBezTo>
                          <a:pt x="9" y="3"/>
                          <a:pt x="9" y="4"/>
                          <a:pt x="9" y="4"/>
                        </a:cubicBezTo>
                        <a:cubicBezTo>
                          <a:pt x="9" y="6"/>
                          <a:pt x="8" y="8"/>
                          <a:pt x="8" y="9"/>
                        </a:cubicBezTo>
                        <a:cubicBezTo>
                          <a:pt x="7" y="10"/>
                          <a:pt x="5" y="12"/>
                          <a:pt x="5" y="12"/>
                        </a:cubicBezTo>
                        <a:cubicBezTo>
                          <a:pt x="4" y="12"/>
                          <a:pt x="0" y="10"/>
                          <a:pt x="0" y="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6" name="Freeform 249"/>
                  <p:cNvSpPr>
                    <a:spLocks/>
                  </p:cNvSpPr>
                  <p:nvPr/>
                </p:nvSpPr>
                <p:spPr bwMode="auto">
                  <a:xfrm>
                    <a:off x="1477" y="1572"/>
                    <a:ext cx="28" cy="29"/>
                  </a:xfrm>
                  <a:custGeom>
                    <a:avLst/>
                    <a:gdLst>
                      <a:gd name="T0" fmla="*/ 2 w 14"/>
                      <a:gd name="T1" fmla="*/ 6 h 14"/>
                      <a:gd name="T2" fmla="*/ 7 w 14"/>
                      <a:gd name="T3" fmla="*/ 0 h 14"/>
                      <a:gd name="T4" fmla="*/ 10 w 14"/>
                      <a:gd name="T5" fmla="*/ 3 h 14"/>
                      <a:gd name="T6" fmla="*/ 13 w 14"/>
                      <a:gd name="T7" fmla="*/ 5 h 14"/>
                      <a:gd name="T8" fmla="*/ 9 w 14"/>
                      <a:gd name="T9" fmla="*/ 13 h 14"/>
                      <a:gd name="T10" fmla="*/ 6 w 14"/>
                      <a:gd name="T11" fmla="*/ 10 h 14"/>
                      <a:gd name="T12" fmla="*/ 1 w 14"/>
                      <a:gd name="T13" fmla="*/ 10 h 14"/>
                      <a:gd name="T14" fmla="*/ 2 w 14"/>
                      <a:gd name="T15" fmla="*/ 6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4" h="14">
                        <a:moveTo>
                          <a:pt x="2" y="6"/>
                        </a:moveTo>
                        <a:cubicBezTo>
                          <a:pt x="2" y="5"/>
                          <a:pt x="7" y="0"/>
                          <a:pt x="7" y="0"/>
                        </a:cubicBezTo>
                        <a:cubicBezTo>
                          <a:pt x="8" y="0"/>
                          <a:pt x="9" y="1"/>
                          <a:pt x="10" y="3"/>
                        </a:cubicBezTo>
                        <a:cubicBezTo>
                          <a:pt x="11" y="4"/>
                          <a:pt x="14" y="3"/>
                          <a:pt x="13" y="5"/>
                        </a:cubicBezTo>
                        <a:cubicBezTo>
                          <a:pt x="12" y="6"/>
                          <a:pt x="11" y="12"/>
                          <a:pt x="9" y="13"/>
                        </a:cubicBezTo>
                        <a:cubicBezTo>
                          <a:pt x="7" y="14"/>
                          <a:pt x="7" y="11"/>
                          <a:pt x="6" y="10"/>
                        </a:cubicBezTo>
                        <a:cubicBezTo>
                          <a:pt x="5" y="9"/>
                          <a:pt x="3" y="11"/>
                          <a:pt x="1" y="10"/>
                        </a:cubicBezTo>
                        <a:cubicBezTo>
                          <a:pt x="0" y="9"/>
                          <a:pt x="1" y="6"/>
                          <a:pt x="2" y="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7" name="Freeform 250"/>
                  <p:cNvSpPr>
                    <a:spLocks/>
                  </p:cNvSpPr>
                  <p:nvPr/>
                </p:nvSpPr>
                <p:spPr bwMode="auto">
                  <a:xfrm>
                    <a:off x="1471" y="1137"/>
                    <a:ext cx="68" cy="35"/>
                  </a:xfrm>
                  <a:custGeom>
                    <a:avLst/>
                    <a:gdLst>
                      <a:gd name="T0" fmla="*/ 5 w 34"/>
                      <a:gd name="T1" fmla="*/ 9 h 17"/>
                      <a:gd name="T2" fmla="*/ 1 w 34"/>
                      <a:gd name="T3" fmla="*/ 6 h 17"/>
                      <a:gd name="T4" fmla="*/ 0 w 34"/>
                      <a:gd name="T5" fmla="*/ 2 h 17"/>
                      <a:gd name="T6" fmla="*/ 4 w 34"/>
                      <a:gd name="T7" fmla="*/ 2 h 17"/>
                      <a:gd name="T8" fmla="*/ 16 w 34"/>
                      <a:gd name="T9" fmla="*/ 3 h 17"/>
                      <a:gd name="T10" fmla="*/ 28 w 34"/>
                      <a:gd name="T11" fmla="*/ 7 h 17"/>
                      <a:gd name="T12" fmla="*/ 33 w 34"/>
                      <a:gd name="T13" fmla="*/ 12 h 17"/>
                      <a:gd name="T14" fmla="*/ 25 w 34"/>
                      <a:gd name="T15" fmla="*/ 12 h 17"/>
                      <a:gd name="T16" fmla="*/ 16 w 34"/>
                      <a:gd name="T17" fmla="*/ 14 h 17"/>
                      <a:gd name="T18" fmla="*/ 7 w 34"/>
                      <a:gd name="T19" fmla="*/ 13 h 17"/>
                      <a:gd name="T20" fmla="*/ 5 w 34"/>
                      <a:gd name="T21" fmla="*/ 9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4" h="17">
                        <a:moveTo>
                          <a:pt x="5" y="9"/>
                        </a:moveTo>
                        <a:cubicBezTo>
                          <a:pt x="4" y="7"/>
                          <a:pt x="1" y="6"/>
                          <a:pt x="1" y="6"/>
                        </a:cubicBezTo>
                        <a:cubicBezTo>
                          <a:pt x="1" y="6"/>
                          <a:pt x="0" y="3"/>
                          <a:pt x="0" y="2"/>
                        </a:cubicBezTo>
                        <a:cubicBezTo>
                          <a:pt x="0" y="0"/>
                          <a:pt x="4" y="2"/>
                          <a:pt x="4" y="2"/>
                        </a:cubicBezTo>
                        <a:cubicBezTo>
                          <a:pt x="7" y="2"/>
                          <a:pt x="14" y="2"/>
                          <a:pt x="16" y="3"/>
                        </a:cubicBezTo>
                        <a:cubicBezTo>
                          <a:pt x="19" y="3"/>
                          <a:pt x="26" y="5"/>
                          <a:pt x="28" y="7"/>
                        </a:cubicBezTo>
                        <a:cubicBezTo>
                          <a:pt x="29" y="8"/>
                          <a:pt x="34" y="11"/>
                          <a:pt x="33" y="12"/>
                        </a:cubicBezTo>
                        <a:cubicBezTo>
                          <a:pt x="32" y="12"/>
                          <a:pt x="28" y="12"/>
                          <a:pt x="25" y="12"/>
                        </a:cubicBezTo>
                        <a:cubicBezTo>
                          <a:pt x="21" y="12"/>
                          <a:pt x="19" y="14"/>
                          <a:pt x="16" y="14"/>
                        </a:cubicBezTo>
                        <a:cubicBezTo>
                          <a:pt x="12" y="14"/>
                          <a:pt x="9" y="17"/>
                          <a:pt x="7" y="13"/>
                        </a:cubicBezTo>
                        <a:cubicBezTo>
                          <a:pt x="5" y="9"/>
                          <a:pt x="6" y="11"/>
                          <a:pt x="5" y="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8" name="Freeform 251"/>
                  <p:cNvSpPr>
                    <a:spLocks/>
                  </p:cNvSpPr>
                  <p:nvPr/>
                </p:nvSpPr>
                <p:spPr bwMode="auto">
                  <a:xfrm>
                    <a:off x="1418" y="1431"/>
                    <a:ext cx="34" cy="20"/>
                  </a:xfrm>
                  <a:custGeom>
                    <a:avLst/>
                    <a:gdLst>
                      <a:gd name="T0" fmla="*/ 2 w 17"/>
                      <a:gd name="T1" fmla="*/ 9 h 10"/>
                      <a:gd name="T2" fmla="*/ 3 w 17"/>
                      <a:gd name="T3" fmla="*/ 4 h 10"/>
                      <a:gd name="T4" fmla="*/ 12 w 17"/>
                      <a:gd name="T5" fmla="*/ 0 h 10"/>
                      <a:gd name="T6" fmla="*/ 16 w 17"/>
                      <a:gd name="T7" fmla="*/ 1 h 10"/>
                      <a:gd name="T8" fmla="*/ 17 w 17"/>
                      <a:gd name="T9" fmla="*/ 1 h 10"/>
                      <a:gd name="T10" fmla="*/ 16 w 17"/>
                      <a:gd name="T11" fmla="*/ 5 h 10"/>
                      <a:gd name="T12" fmla="*/ 16 w 17"/>
                      <a:gd name="T13" fmla="*/ 6 h 10"/>
                      <a:gd name="T14" fmla="*/ 8 w 17"/>
                      <a:gd name="T15" fmla="*/ 9 h 10"/>
                      <a:gd name="T16" fmla="*/ 2 w 17"/>
                      <a:gd name="T17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2" y="9"/>
                        </a:moveTo>
                        <a:cubicBezTo>
                          <a:pt x="0" y="9"/>
                          <a:pt x="1" y="5"/>
                          <a:pt x="3" y="4"/>
                        </a:cubicBezTo>
                        <a:cubicBezTo>
                          <a:pt x="6" y="2"/>
                          <a:pt x="8" y="0"/>
                          <a:pt x="12" y="0"/>
                        </a:cubicBezTo>
                        <a:cubicBezTo>
                          <a:pt x="16" y="1"/>
                          <a:pt x="16" y="1"/>
                          <a:pt x="16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7" y="3"/>
                          <a:pt x="16" y="5"/>
                        </a:cubicBez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4" y="8"/>
                          <a:pt x="9" y="9"/>
                          <a:pt x="8" y="9"/>
                        </a:cubicBezTo>
                        <a:cubicBezTo>
                          <a:pt x="6" y="9"/>
                          <a:pt x="4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59" name="Freeform 252"/>
                  <p:cNvSpPr>
                    <a:spLocks/>
                  </p:cNvSpPr>
                  <p:nvPr/>
                </p:nvSpPr>
                <p:spPr bwMode="auto">
                  <a:xfrm>
                    <a:off x="1367" y="1362"/>
                    <a:ext cx="112" cy="73"/>
                  </a:xfrm>
                  <a:custGeom>
                    <a:avLst/>
                    <a:gdLst>
                      <a:gd name="T0" fmla="*/ 2 w 55"/>
                      <a:gd name="T1" fmla="*/ 28 h 36"/>
                      <a:gd name="T2" fmla="*/ 9 w 55"/>
                      <a:gd name="T3" fmla="*/ 20 h 36"/>
                      <a:gd name="T4" fmla="*/ 9 w 55"/>
                      <a:gd name="T5" fmla="*/ 12 h 36"/>
                      <a:gd name="T6" fmla="*/ 10 w 55"/>
                      <a:gd name="T7" fmla="*/ 10 h 36"/>
                      <a:gd name="T8" fmla="*/ 12 w 55"/>
                      <a:gd name="T9" fmla="*/ 2 h 36"/>
                      <a:gd name="T10" fmla="*/ 16 w 55"/>
                      <a:gd name="T11" fmla="*/ 1 h 36"/>
                      <a:gd name="T12" fmla="*/ 20 w 55"/>
                      <a:gd name="T13" fmla="*/ 8 h 36"/>
                      <a:gd name="T14" fmla="*/ 25 w 55"/>
                      <a:gd name="T15" fmla="*/ 5 h 36"/>
                      <a:gd name="T16" fmla="*/ 32 w 55"/>
                      <a:gd name="T17" fmla="*/ 10 h 36"/>
                      <a:gd name="T18" fmla="*/ 40 w 55"/>
                      <a:gd name="T19" fmla="*/ 15 h 36"/>
                      <a:gd name="T20" fmla="*/ 46 w 55"/>
                      <a:gd name="T21" fmla="*/ 21 h 36"/>
                      <a:gd name="T22" fmla="*/ 55 w 55"/>
                      <a:gd name="T23" fmla="*/ 26 h 36"/>
                      <a:gd name="T24" fmla="*/ 49 w 55"/>
                      <a:gd name="T25" fmla="*/ 31 h 36"/>
                      <a:gd name="T26" fmla="*/ 42 w 55"/>
                      <a:gd name="T27" fmla="*/ 28 h 36"/>
                      <a:gd name="T28" fmla="*/ 38 w 55"/>
                      <a:gd name="T29" fmla="*/ 26 h 36"/>
                      <a:gd name="T30" fmla="*/ 33 w 55"/>
                      <a:gd name="T31" fmla="*/ 21 h 36"/>
                      <a:gd name="T32" fmla="*/ 29 w 55"/>
                      <a:gd name="T33" fmla="*/ 26 h 36"/>
                      <a:gd name="T34" fmla="*/ 20 w 55"/>
                      <a:gd name="T35" fmla="*/ 33 h 36"/>
                      <a:gd name="T36" fmla="*/ 15 w 55"/>
                      <a:gd name="T37" fmla="*/ 34 h 36"/>
                      <a:gd name="T38" fmla="*/ 14 w 55"/>
                      <a:gd name="T39" fmla="*/ 27 h 36"/>
                      <a:gd name="T40" fmla="*/ 2 w 55"/>
                      <a:gd name="T41" fmla="*/ 28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55" h="36">
                        <a:moveTo>
                          <a:pt x="2" y="28"/>
                        </a:moveTo>
                        <a:cubicBezTo>
                          <a:pt x="0" y="28"/>
                          <a:pt x="7" y="21"/>
                          <a:pt x="9" y="20"/>
                        </a:cubicBezTo>
                        <a:cubicBezTo>
                          <a:pt x="11" y="19"/>
                          <a:pt x="9" y="14"/>
                          <a:pt x="9" y="12"/>
                        </a:cubicBezTo>
                        <a:cubicBezTo>
                          <a:pt x="9" y="12"/>
                          <a:pt x="9" y="11"/>
                          <a:pt x="10" y="10"/>
                        </a:cubicBezTo>
                        <a:cubicBezTo>
                          <a:pt x="10" y="7"/>
                          <a:pt x="12" y="4"/>
                          <a:pt x="12" y="2"/>
                        </a:cubicBezTo>
                        <a:cubicBezTo>
                          <a:pt x="12" y="1"/>
                          <a:pt x="14" y="0"/>
                          <a:pt x="16" y="1"/>
                        </a:cubicBezTo>
                        <a:cubicBezTo>
                          <a:pt x="16" y="1"/>
                          <a:pt x="19" y="8"/>
                          <a:pt x="20" y="8"/>
                        </a:cubicBezTo>
                        <a:cubicBezTo>
                          <a:pt x="21" y="8"/>
                          <a:pt x="25" y="5"/>
                          <a:pt x="25" y="5"/>
                        </a:cubicBezTo>
                        <a:cubicBezTo>
                          <a:pt x="25" y="5"/>
                          <a:pt x="32" y="7"/>
                          <a:pt x="32" y="10"/>
                        </a:cubicBezTo>
                        <a:cubicBezTo>
                          <a:pt x="32" y="9"/>
                          <a:pt x="38" y="15"/>
                          <a:pt x="40" y="15"/>
                        </a:cubicBezTo>
                        <a:cubicBezTo>
                          <a:pt x="41" y="15"/>
                          <a:pt x="44" y="21"/>
                          <a:pt x="46" y="21"/>
                        </a:cubicBezTo>
                        <a:cubicBezTo>
                          <a:pt x="48" y="21"/>
                          <a:pt x="54" y="24"/>
                          <a:pt x="55" y="26"/>
                        </a:cubicBezTo>
                        <a:cubicBezTo>
                          <a:pt x="55" y="27"/>
                          <a:pt x="51" y="31"/>
                          <a:pt x="49" y="31"/>
                        </a:cubicBezTo>
                        <a:cubicBezTo>
                          <a:pt x="48" y="31"/>
                          <a:pt x="45" y="29"/>
                          <a:pt x="42" y="28"/>
                        </a:cubicBezTo>
                        <a:cubicBezTo>
                          <a:pt x="41" y="27"/>
                          <a:pt x="39" y="27"/>
                          <a:pt x="38" y="26"/>
                        </a:cubicBezTo>
                        <a:cubicBezTo>
                          <a:pt x="37" y="25"/>
                          <a:pt x="34" y="21"/>
                          <a:pt x="33" y="21"/>
                        </a:cubicBezTo>
                        <a:cubicBezTo>
                          <a:pt x="31" y="21"/>
                          <a:pt x="31" y="25"/>
                          <a:pt x="29" y="26"/>
                        </a:cubicBezTo>
                        <a:cubicBezTo>
                          <a:pt x="26" y="27"/>
                          <a:pt x="22" y="32"/>
                          <a:pt x="20" y="33"/>
                        </a:cubicBezTo>
                        <a:cubicBezTo>
                          <a:pt x="17" y="33"/>
                          <a:pt x="16" y="36"/>
                          <a:pt x="15" y="34"/>
                        </a:cubicBezTo>
                        <a:cubicBezTo>
                          <a:pt x="13" y="32"/>
                          <a:pt x="15" y="27"/>
                          <a:pt x="14" y="27"/>
                        </a:cubicBezTo>
                        <a:cubicBezTo>
                          <a:pt x="12" y="26"/>
                          <a:pt x="5" y="29"/>
                          <a:pt x="2" y="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0" name="Freeform 253"/>
                  <p:cNvSpPr>
                    <a:spLocks/>
                  </p:cNvSpPr>
                  <p:nvPr/>
                </p:nvSpPr>
                <p:spPr bwMode="auto">
                  <a:xfrm>
                    <a:off x="1329" y="1137"/>
                    <a:ext cx="443" cy="324"/>
                  </a:xfrm>
                  <a:custGeom>
                    <a:avLst/>
                    <a:gdLst>
                      <a:gd name="T0" fmla="*/ 13 w 219"/>
                      <a:gd name="T1" fmla="*/ 4 h 160"/>
                      <a:gd name="T2" fmla="*/ 36 w 219"/>
                      <a:gd name="T3" fmla="*/ 2 h 160"/>
                      <a:gd name="T4" fmla="*/ 25 w 219"/>
                      <a:gd name="T5" fmla="*/ 21 h 160"/>
                      <a:gd name="T6" fmla="*/ 36 w 219"/>
                      <a:gd name="T7" fmla="*/ 35 h 160"/>
                      <a:gd name="T8" fmla="*/ 32 w 219"/>
                      <a:gd name="T9" fmla="*/ 27 h 160"/>
                      <a:gd name="T10" fmla="*/ 33 w 219"/>
                      <a:gd name="T11" fmla="*/ 18 h 160"/>
                      <a:gd name="T12" fmla="*/ 43 w 219"/>
                      <a:gd name="T13" fmla="*/ 6 h 160"/>
                      <a:gd name="T14" fmla="*/ 64 w 219"/>
                      <a:gd name="T15" fmla="*/ 5 h 160"/>
                      <a:gd name="T16" fmla="*/ 70 w 219"/>
                      <a:gd name="T17" fmla="*/ 17 h 160"/>
                      <a:gd name="T18" fmla="*/ 75 w 219"/>
                      <a:gd name="T19" fmla="*/ 24 h 160"/>
                      <a:gd name="T20" fmla="*/ 87 w 219"/>
                      <a:gd name="T21" fmla="*/ 25 h 160"/>
                      <a:gd name="T22" fmla="*/ 96 w 219"/>
                      <a:gd name="T23" fmla="*/ 17 h 160"/>
                      <a:gd name="T24" fmla="*/ 119 w 219"/>
                      <a:gd name="T25" fmla="*/ 25 h 160"/>
                      <a:gd name="T26" fmla="*/ 117 w 219"/>
                      <a:gd name="T27" fmla="*/ 33 h 160"/>
                      <a:gd name="T28" fmla="*/ 139 w 219"/>
                      <a:gd name="T29" fmla="*/ 34 h 160"/>
                      <a:gd name="T30" fmla="*/ 147 w 219"/>
                      <a:gd name="T31" fmla="*/ 45 h 160"/>
                      <a:gd name="T32" fmla="*/ 163 w 219"/>
                      <a:gd name="T33" fmla="*/ 46 h 160"/>
                      <a:gd name="T34" fmla="*/ 173 w 219"/>
                      <a:gd name="T35" fmla="*/ 55 h 160"/>
                      <a:gd name="T36" fmla="*/ 172 w 219"/>
                      <a:gd name="T37" fmla="*/ 62 h 160"/>
                      <a:gd name="T38" fmla="*/ 172 w 219"/>
                      <a:gd name="T39" fmla="*/ 66 h 160"/>
                      <a:gd name="T40" fmla="*/ 174 w 219"/>
                      <a:gd name="T41" fmla="*/ 76 h 160"/>
                      <a:gd name="T42" fmla="*/ 196 w 219"/>
                      <a:gd name="T43" fmla="*/ 87 h 160"/>
                      <a:gd name="T44" fmla="*/ 211 w 219"/>
                      <a:gd name="T45" fmla="*/ 94 h 160"/>
                      <a:gd name="T46" fmla="*/ 216 w 219"/>
                      <a:gd name="T47" fmla="*/ 104 h 160"/>
                      <a:gd name="T48" fmla="*/ 211 w 219"/>
                      <a:gd name="T49" fmla="*/ 111 h 160"/>
                      <a:gd name="T50" fmla="*/ 203 w 219"/>
                      <a:gd name="T51" fmla="*/ 112 h 160"/>
                      <a:gd name="T52" fmla="*/ 199 w 219"/>
                      <a:gd name="T53" fmla="*/ 120 h 160"/>
                      <a:gd name="T54" fmla="*/ 182 w 219"/>
                      <a:gd name="T55" fmla="*/ 106 h 160"/>
                      <a:gd name="T56" fmla="*/ 174 w 219"/>
                      <a:gd name="T57" fmla="*/ 107 h 160"/>
                      <a:gd name="T58" fmla="*/ 173 w 219"/>
                      <a:gd name="T59" fmla="*/ 116 h 160"/>
                      <a:gd name="T60" fmla="*/ 192 w 219"/>
                      <a:gd name="T61" fmla="*/ 131 h 160"/>
                      <a:gd name="T62" fmla="*/ 190 w 219"/>
                      <a:gd name="T63" fmla="*/ 143 h 160"/>
                      <a:gd name="T64" fmla="*/ 192 w 219"/>
                      <a:gd name="T65" fmla="*/ 153 h 160"/>
                      <a:gd name="T66" fmla="*/ 179 w 219"/>
                      <a:gd name="T67" fmla="*/ 141 h 160"/>
                      <a:gd name="T68" fmla="*/ 162 w 219"/>
                      <a:gd name="T69" fmla="*/ 137 h 160"/>
                      <a:gd name="T70" fmla="*/ 183 w 219"/>
                      <a:gd name="T71" fmla="*/ 154 h 160"/>
                      <a:gd name="T72" fmla="*/ 167 w 219"/>
                      <a:gd name="T73" fmla="*/ 154 h 160"/>
                      <a:gd name="T74" fmla="*/ 141 w 219"/>
                      <a:gd name="T75" fmla="*/ 144 h 160"/>
                      <a:gd name="T76" fmla="*/ 129 w 219"/>
                      <a:gd name="T77" fmla="*/ 130 h 160"/>
                      <a:gd name="T78" fmla="*/ 110 w 219"/>
                      <a:gd name="T79" fmla="*/ 127 h 160"/>
                      <a:gd name="T80" fmla="*/ 90 w 219"/>
                      <a:gd name="T81" fmla="*/ 124 h 160"/>
                      <a:gd name="T82" fmla="*/ 96 w 219"/>
                      <a:gd name="T83" fmla="*/ 115 h 160"/>
                      <a:gd name="T84" fmla="*/ 113 w 219"/>
                      <a:gd name="T85" fmla="*/ 117 h 160"/>
                      <a:gd name="T86" fmla="*/ 117 w 219"/>
                      <a:gd name="T87" fmla="*/ 106 h 160"/>
                      <a:gd name="T88" fmla="*/ 134 w 219"/>
                      <a:gd name="T89" fmla="*/ 92 h 160"/>
                      <a:gd name="T90" fmla="*/ 122 w 219"/>
                      <a:gd name="T91" fmla="*/ 77 h 160"/>
                      <a:gd name="T92" fmla="*/ 113 w 219"/>
                      <a:gd name="T93" fmla="*/ 73 h 160"/>
                      <a:gd name="T94" fmla="*/ 107 w 219"/>
                      <a:gd name="T95" fmla="*/ 68 h 160"/>
                      <a:gd name="T96" fmla="*/ 94 w 219"/>
                      <a:gd name="T97" fmla="*/ 59 h 160"/>
                      <a:gd name="T98" fmla="*/ 84 w 219"/>
                      <a:gd name="T99" fmla="*/ 47 h 160"/>
                      <a:gd name="T100" fmla="*/ 85 w 219"/>
                      <a:gd name="T101" fmla="*/ 56 h 160"/>
                      <a:gd name="T102" fmla="*/ 64 w 219"/>
                      <a:gd name="T103" fmla="*/ 55 h 160"/>
                      <a:gd name="T104" fmla="*/ 50 w 219"/>
                      <a:gd name="T105" fmla="*/ 54 h 160"/>
                      <a:gd name="T106" fmla="*/ 25 w 219"/>
                      <a:gd name="T107" fmla="*/ 50 h 160"/>
                      <a:gd name="T108" fmla="*/ 4 w 219"/>
                      <a:gd name="T109" fmla="*/ 43 h 160"/>
                      <a:gd name="T110" fmla="*/ 17 w 219"/>
                      <a:gd name="T111" fmla="*/ 38 h 160"/>
                      <a:gd name="T112" fmla="*/ 0 w 219"/>
                      <a:gd name="T113" fmla="*/ 21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19" h="160">
                        <a:moveTo>
                          <a:pt x="0" y="21"/>
                        </a:moveTo>
                        <a:cubicBezTo>
                          <a:pt x="1" y="18"/>
                          <a:pt x="7" y="7"/>
                          <a:pt x="13" y="4"/>
                        </a:cubicBezTo>
                        <a:cubicBezTo>
                          <a:pt x="20" y="0"/>
                          <a:pt x="28" y="0"/>
                          <a:pt x="31" y="1"/>
                        </a:cubicBez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26" y="8"/>
                          <a:pt x="24" y="14"/>
                        </a:cubicBezTo>
                        <a:cubicBezTo>
                          <a:pt x="22" y="17"/>
                          <a:pt x="24" y="18"/>
                          <a:pt x="25" y="21"/>
                        </a:cubicBezTo>
                        <a:cubicBezTo>
                          <a:pt x="26" y="23"/>
                          <a:pt x="23" y="24"/>
                          <a:pt x="24" y="29"/>
                        </a:cubicBezTo>
                        <a:cubicBezTo>
                          <a:pt x="26" y="33"/>
                          <a:pt x="34" y="34"/>
                          <a:pt x="36" y="35"/>
                        </a:cubicBezTo>
                        <a:cubicBezTo>
                          <a:pt x="38" y="36"/>
                          <a:pt x="40" y="36"/>
                          <a:pt x="40" y="33"/>
                        </a:cubicBezTo>
                        <a:cubicBezTo>
                          <a:pt x="40" y="30"/>
                          <a:pt x="33" y="28"/>
                          <a:pt x="32" y="27"/>
                        </a:cubicBezTo>
                        <a:cubicBezTo>
                          <a:pt x="31" y="25"/>
                          <a:pt x="39" y="26"/>
                          <a:pt x="39" y="25"/>
                        </a:cubicBezTo>
                        <a:cubicBezTo>
                          <a:pt x="39" y="24"/>
                          <a:pt x="34" y="21"/>
                          <a:pt x="33" y="18"/>
                        </a:cubicBezTo>
                        <a:cubicBezTo>
                          <a:pt x="32" y="16"/>
                          <a:pt x="34" y="13"/>
                          <a:pt x="35" y="10"/>
                        </a:cubicBezTo>
                        <a:cubicBezTo>
                          <a:pt x="37" y="8"/>
                          <a:pt x="39" y="6"/>
                          <a:pt x="43" y="6"/>
                        </a:cubicBezTo>
                        <a:cubicBezTo>
                          <a:pt x="47" y="5"/>
                          <a:pt x="57" y="2"/>
                          <a:pt x="60" y="2"/>
                        </a:cubicBezTo>
                        <a:cubicBezTo>
                          <a:pt x="63" y="3"/>
                          <a:pt x="64" y="3"/>
                          <a:pt x="64" y="5"/>
                        </a:cubicBezTo>
                        <a:cubicBezTo>
                          <a:pt x="64" y="8"/>
                          <a:pt x="65" y="9"/>
                          <a:pt x="67" y="9"/>
                        </a:cubicBezTo>
                        <a:cubicBezTo>
                          <a:pt x="69" y="10"/>
                          <a:pt x="70" y="15"/>
                          <a:pt x="70" y="17"/>
                        </a:cubicBezTo>
                        <a:cubicBezTo>
                          <a:pt x="70" y="20"/>
                          <a:pt x="67" y="25"/>
                          <a:pt x="70" y="27"/>
                        </a:cubicBezTo>
                        <a:cubicBezTo>
                          <a:pt x="72" y="29"/>
                          <a:pt x="73" y="25"/>
                          <a:pt x="75" y="24"/>
                        </a:cubicBezTo>
                        <a:cubicBezTo>
                          <a:pt x="76" y="23"/>
                          <a:pt x="78" y="21"/>
                          <a:pt x="80" y="22"/>
                        </a:cubicBezTo>
                        <a:cubicBezTo>
                          <a:pt x="82" y="22"/>
                          <a:pt x="87" y="25"/>
                          <a:pt x="87" y="25"/>
                        </a:cubicBezTo>
                        <a:cubicBezTo>
                          <a:pt x="87" y="25"/>
                          <a:pt x="89" y="22"/>
                          <a:pt x="88" y="20"/>
                        </a:cubicBezTo>
                        <a:cubicBezTo>
                          <a:pt x="87" y="18"/>
                          <a:pt x="93" y="18"/>
                          <a:pt x="96" y="17"/>
                        </a:cubicBezTo>
                        <a:cubicBezTo>
                          <a:pt x="98" y="16"/>
                          <a:pt x="107" y="21"/>
                          <a:pt x="110" y="21"/>
                        </a:cubicBezTo>
                        <a:cubicBezTo>
                          <a:pt x="113" y="21"/>
                          <a:pt x="117" y="23"/>
                          <a:pt x="119" y="25"/>
                        </a:cubicBezTo>
                        <a:cubicBezTo>
                          <a:pt x="121" y="26"/>
                          <a:pt x="115" y="29"/>
                          <a:pt x="113" y="31"/>
                        </a:cubicBezTo>
                        <a:cubicBezTo>
                          <a:pt x="112" y="33"/>
                          <a:pt x="115" y="33"/>
                          <a:pt x="117" y="33"/>
                        </a:cubicBezTo>
                        <a:cubicBezTo>
                          <a:pt x="118" y="33"/>
                          <a:pt x="123" y="32"/>
                          <a:pt x="127" y="32"/>
                        </a:cubicBezTo>
                        <a:cubicBezTo>
                          <a:pt x="130" y="32"/>
                          <a:pt x="135" y="32"/>
                          <a:pt x="139" y="34"/>
                        </a:cubicBezTo>
                        <a:cubicBezTo>
                          <a:pt x="143" y="36"/>
                          <a:pt x="144" y="37"/>
                          <a:pt x="146" y="39"/>
                        </a:cubicBezTo>
                        <a:cubicBezTo>
                          <a:pt x="148" y="42"/>
                          <a:pt x="144" y="43"/>
                          <a:pt x="147" y="45"/>
                        </a:cubicBezTo>
                        <a:cubicBezTo>
                          <a:pt x="149" y="47"/>
                          <a:pt x="152" y="45"/>
                          <a:pt x="155" y="44"/>
                        </a:cubicBezTo>
                        <a:cubicBezTo>
                          <a:pt x="158" y="44"/>
                          <a:pt x="161" y="46"/>
                          <a:pt x="163" y="46"/>
                        </a:cubicBezTo>
                        <a:cubicBezTo>
                          <a:pt x="166" y="47"/>
                          <a:pt x="164" y="50"/>
                          <a:pt x="166" y="51"/>
                        </a:cubicBezTo>
                        <a:cubicBezTo>
                          <a:pt x="168" y="51"/>
                          <a:pt x="172" y="54"/>
                          <a:pt x="173" y="55"/>
                        </a:cubicBezTo>
                        <a:cubicBezTo>
                          <a:pt x="174" y="57"/>
                          <a:pt x="169" y="58"/>
                          <a:pt x="169" y="60"/>
                        </a:cubicBezTo>
                        <a:cubicBezTo>
                          <a:pt x="169" y="61"/>
                          <a:pt x="170" y="61"/>
                          <a:pt x="172" y="62"/>
                        </a:cubicBezTo>
                        <a:cubicBezTo>
                          <a:pt x="175" y="63"/>
                          <a:pt x="178" y="65"/>
                          <a:pt x="177" y="66"/>
                        </a:cubicBezTo>
                        <a:cubicBezTo>
                          <a:pt x="177" y="68"/>
                          <a:pt x="173" y="66"/>
                          <a:pt x="172" y="66"/>
                        </a:cubicBezTo>
                        <a:cubicBezTo>
                          <a:pt x="171" y="66"/>
                          <a:pt x="170" y="68"/>
                          <a:pt x="170" y="70"/>
                        </a:cubicBezTo>
                        <a:cubicBezTo>
                          <a:pt x="170" y="72"/>
                          <a:pt x="172" y="74"/>
                          <a:pt x="174" y="76"/>
                        </a:cubicBezTo>
                        <a:cubicBezTo>
                          <a:pt x="176" y="78"/>
                          <a:pt x="183" y="79"/>
                          <a:pt x="187" y="80"/>
                        </a:cubicBezTo>
                        <a:cubicBezTo>
                          <a:pt x="192" y="82"/>
                          <a:pt x="194" y="84"/>
                          <a:pt x="196" y="87"/>
                        </a:cubicBezTo>
                        <a:cubicBezTo>
                          <a:pt x="199" y="89"/>
                          <a:pt x="200" y="90"/>
                          <a:pt x="203" y="92"/>
                        </a:cubicBezTo>
                        <a:cubicBezTo>
                          <a:pt x="205" y="94"/>
                          <a:pt x="208" y="94"/>
                          <a:pt x="211" y="94"/>
                        </a:cubicBezTo>
                        <a:cubicBezTo>
                          <a:pt x="213" y="94"/>
                          <a:pt x="217" y="97"/>
                          <a:pt x="218" y="99"/>
                        </a:cubicBezTo>
                        <a:cubicBezTo>
                          <a:pt x="219" y="100"/>
                          <a:pt x="217" y="102"/>
                          <a:pt x="216" y="104"/>
                        </a:cubicBezTo>
                        <a:cubicBezTo>
                          <a:pt x="216" y="105"/>
                          <a:pt x="212" y="104"/>
                          <a:pt x="211" y="105"/>
                        </a:cubicBezTo>
                        <a:cubicBezTo>
                          <a:pt x="211" y="106"/>
                          <a:pt x="212" y="110"/>
                          <a:pt x="211" y="111"/>
                        </a:cubicBezTo>
                        <a:cubicBezTo>
                          <a:pt x="211" y="113"/>
                          <a:pt x="209" y="113"/>
                          <a:pt x="209" y="113"/>
                        </a:cubicBezTo>
                        <a:cubicBezTo>
                          <a:pt x="209" y="113"/>
                          <a:pt x="204" y="111"/>
                          <a:pt x="203" y="112"/>
                        </a:cubicBezTo>
                        <a:cubicBezTo>
                          <a:pt x="202" y="113"/>
                          <a:pt x="203" y="119"/>
                          <a:pt x="203" y="120"/>
                        </a:cubicBezTo>
                        <a:cubicBezTo>
                          <a:pt x="203" y="121"/>
                          <a:pt x="200" y="120"/>
                          <a:pt x="199" y="120"/>
                        </a:cubicBezTo>
                        <a:cubicBezTo>
                          <a:pt x="198" y="120"/>
                          <a:pt x="188" y="116"/>
                          <a:pt x="186" y="114"/>
                        </a:cubicBezTo>
                        <a:cubicBezTo>
                          <a:pt x="184" y="113"/>
                          <a:pt x="183" y="107"/>
                          <a:pt x="182" y="106"/>
                        </a:cubicBezTo>
                        <a:cubicBezTo>
                          <a:pt x="181" y="105"/>
                          <a:pt x="176" y="102"/>
                          <a:pt x="174" y="102"/>
                        </a:cubicBezTo>
                        <a:cubicBezTo>
                          <a:pt x="171" y="102"/>
                          <a:pt x="174" y="106"/>
                          <a:pt x="174" y="107"/>
                        </a:cubicBezTo>
                        <a:cubicBezTo>
                          <a:pt x="174" y="108"/>
                          <a:pt x="172" y="108"/>
                          <a:pt x="171" y="110"/>
                        </a:cubicBezTo>
                        <a:cubicBezTo>
                          <a:pt x="169" y="113"/>
                          <a:pt x="173" y="114"/>
                          <a:pt x="173" y="116"/>
                        </a:cubicBezTo>
                        <a:cubicBezTo>
                          <a:pt x="174" y="118"/>
                          <a:pt x="179" y="120"/>
                          <a:pt x="182" y="122"/>
                        </a:cubicBezTo>
                        <a:cubicBezTo>
                          <a:pt x="184" y="124"/>
                          <a:pt x="191" y="129"/>
                          <a:pt x="192" y="131"/>
                        </a:cubicBezTo>
                        <a:cubicBezTo>
                          <a:pt x="193" y="132"/>
                          <a:pt x="196" y="134"/>
                          <a:pt x="196" y="137"/>
                        </a:cubicBezTo>
                        <a:cubicBezTo>
                          <a:pt x="196" y="140"/>
                          <a:pt x="190" y="142"/>
                          <a:pt x="190" y="143"/>
                        </a:cubicBezTo>
                        <a:cubicBezTo>
                          <a:pt x="190" y="144"/>
                          <a:pt x="195" y="148"/>
                          <a:pt x="195" y="149"/>
                        </a:cubicBezTo>
                        <a:cubicBezTo>
                          <a:pt x="194" y="151"/>
                          <a:pt x="193" y="152"/>
                          <a:pt x="192" y="153"/>
                        </a:cubicBezTo>
                        <a:cubicBezTo>
                          <a:pt x="190" y="154"/>
                          <a:pt x="189" y="151"/>
                          <a:pt x="188" y="149"/>
                        </a:cubicBezTo>
                        <a:cubicBezTo>
                          <a:pt x="187" y="147"/>
                          <a:pt x="182" y="144"/>
                          <a:pt x="179" y="141"/>
                        </a:cubicBezTo>
                        <a:cubicBezTo>
                          <a:pt x="176" y="139"/>
                          <a:pt x="171" y="138"/>
                          <a:pt x="169" y="137"/>
                        </a:cubicBezTo>
                        <a:cubicBezTo>
                          <a:pt x="166" y="135"/>
                          <a:pt x="163" y="135"/>
                          <a:pt x="162" y="137"/>
                        </a:cubicBezTo>
                        <a:cubicBezTo>
                          <a:pt x="162" y="138"/>
                          <a:pt x="165" y="142"/>
                          <a:pt x="168" y="143"/>
                        </a:cubicBezTo>
                        <a:cubicBezTo>
                          <a:pt x="170" y="144"/>
                          <a:pt x="182" y="153"/>
                          <a:pt x="183" y="154"/>
                        </a:cubicBezTo>
                        <a:cubicBezTo>
                          <a:pt x="184" y="156"/>
                          <a:pt x="185" y="159"/>
                          <a:pt x="184" y="160"/>
                        </a:cubicBezTo>
                        <a:cubicBezTo>
                          <a:pt x="183" y="160"/>
                          <a:pt x="170" y="154"/>
                          <a:pt x="167" y="154"/>
                        </a:cubicBezTo>
                        <a:cubicBezTo>
                          <a:pt x="164" y="153"/>
                          <a:pt x="156" y="151"/>
                          <a:pt x="152" y="148"/>
                        </a:cubicBezTo>
                        <a:cubicBezTo>
                          <a:pt x="148" y="146"/>
                          <a:pt x="143" y="146"/>
                          <a:pt x="141" y="144"/>
                        </a:cubicBezTo>
                        <a:cubicBezTo>
                          <a:pt x="138" y="142"/>
                          <a:pt x="139" y="139"/>
                          <a:pt x="139" y="137"/>
                        </a:cubicBezTo>
                        <a:cubicBezTo>
                          <a:pt x="139" y="136"/>
                          <a:pt x="131" y="132"/>
                          <a:pt x="129" y="130"/>
                        </a:cubicBezTo>
                        <a:cubicBezTo>
                          <a:pt x="126" y="128"/>
                          <a:pt x="122" y="127"/>
                          <a:pt x="120" y="125"/>
                        </a:cubicBezTo>
                        <a:cubicBezTo>
                          <a:pt x="118" y="123"/>
                          <a:pt x="111" y="126"/>
                          <a:pt x="110" y="127"/>
                        </a:cubicBezTo>
                        <a:cubicBezTo>
                          <a:pt x="108" y="128"/>
                          <a:pt x="101" y="130"/>
                          <a:pt x="98" y="130"/>
                        </a:cubicBezTo>
                        <a:cubicBezTo>
                          <a:pt x="94" y="130"/>
                          <a:pt x="91" y="125"/>
                          <a:pt x="90" y="124"/>
                        </a:cubicBezTo>
                        <a:cubicBezTo>
                          <a:pt x="88" y="123"/>
                          <a:pt x="92" y="119"/>
                          <a:pt x="94" y="118"/>
                        </a:cubicBezTo>
                        <a:cubicBezTo>
                          <a:pt x="96" y="117"/>
                          <a:pt x="94" y="115"/>
                          <a:pt x="96" y="115"/>
                        </a:cubicBezTo>
                        <a:cubicBezTo>
                          <a:pt x="96" y="115"/>
                          <a:pt x="100" y="114"/>
                          <a:pt x="102" y="115"/>
                        </a:cubicBezTo>
                        <a:cubicBezTo>
                          <a:pt x="105" y="116"/>
                          <a:pt x="109" y="116"/>
                          <a:pt x="113" y="117"/>
                        </a:cubicBezTo>
                        <a:cubicBezTo>
                          <a:pt x="116" y="117"/>
                          <a:pt x="123" y="115"/>
                          <a:pt x="124" y="115"/>
                        </a:cubicBezTo>
                        <a:cubicBezTo>
                          <a:pt x="126" y="115"/>
                          <a:pt x="117" y="108"/>
                          <a:pt x="117" y="106"/>
                        </a:cubicBezTo>
                        <a:cubicBezTo>
                          <a:pt x="117" y="105"/>
                          <a:pt x="124" y="99"/>
                          <a:pt x="127" y="99"/>
                        </a:cubicBezTo>
                        <a:cubicBezTo>
                          <a:pt x="129" y="99"/>
                          <a:pt x="132" y="94"/>
                          <a:pt x="134" y="92"/>
                        </a:cubicBezTo>
                        <a:cubicBezTo>
                          <a:pt x="135" y="91"/>
                          <a:pt x="131" y="86"/>
                          <a:pt x="131" y="85"/>
                        </a:cubicBezTo>
                        <a:cubicBezTo>
                          <a:pt x="130" y="84"/>
                          <a:pt x="126" y="78"/>
                          <a:pt x="122" y="77"/>
                        </a:cubicBezTo>
                        <a:cubicBezTo>
                          <a:pt x="118" y="75"/>
                          <a:pt x="121" y="73"/>
                          <a:pt x="118" y="72"/>
                        </a:cubicBezTo>
                        <a:cubicBezTo>
                          <a:pt x="115" y="70"/>
                          <a:pt x="114" y="72"/>
                          <a:pt x="113" y="73"/>
                        </a:cubicBezTo>
                        <a:cubicBezTo>
                          <a:pt x="112" y="73"/>
                          <a:pt x="102" y="72"/>
                          <a:pt x="102" y="71"/>
                        </a:cubicBezTo>
                        <a:cubicBezTo>
                          <a:pt x="102" y="70"/>
                          <a:pt x="106" y="68"/>
                          <a:pt x="107" y="68"/>
                        </a:cubicBezTo>
                        <a:cubicBezTo>
                          <a:pt x="108" y="68"/>
                          <a:pt x="109" y="66"/>
                          <a:pt x="105" y="63"/>
                        </a:cubicBezTo>
                        <a:cubicBezTo>
                          <a:pt x="101" y="61"/>
                          <a:pt x="94" y="60"/>
                          <a:pt x="94" y="59"/>
                        </a:cubicBezTo>
                        <a:cubicBezTo>
                          <a:pt x="93" y="57"/>
                          <a:pt x="92" y="54"/>
                          <a:pt x="91" y="52"/>
                        </a:cubicBezTo>
                        <a:cubicBezTo>
                          <a:pt x="91" y="50"/>
                          <a:pt x="84" y="47"/>
                          <a:pt x="84" y="47"/>
                        </a:cubicBezTo>
                        <a:cubicBezTo>
                          <a:pt x="84" y="47"/>
                          <a:pt x="81" y="48"/>
                          <a:pt x="80" y="49"/>
                        </a:cubicBezTo>
                        <a:cubicBezTo>
                          <a:pt x="80" y="51"/>
                          <a:pt x="85" y="54"/>
                          <a:pt x="85" y="56"/>
                        </a:cubicBezTo>
                        <a:cubicBezTo>
                          <a:pt x="85" y="58"/>
                          <a:pt x="80" y="57"/>
                          <a:pt x="78" y="57"/>
                        </a:cubicBezTo>
                        <a:cubicBezTo>
                          <a:pt x="77" y="57"/>
                          <a:pt x="66" y="55"/>
                          <a:pt x="64" y="55"/>
                        </a:cubicBezTo>
                        <a:cubicBezTo>
                          <a:pt x="63" y="55"/>
                          <a:pt x="61" y="56"/>
                          <a:pt x="58" y="56"/>
                        </a:cubicBezTo>
                        <a:cubicBezTo>
                          <a:pt x="56" y="56"/>
                          <a:pt x="53" y="54"/>
                          <a:pt x="50" y="54"/>
                        </a:cubicBezTo>
                        <a:cubicBezTo>
                          <a:pt x="47" y="54"/>
                          <a:pt x="43" y="53"/>
                          <a:pt x="40" y="53"/>
                        </a:cubicBezTo>
                        <a:cubicBezTo>
                          <a:pt x="37" y="53"/>
                          <a:pt x="27" y="50"/>
                          <a:pt x="25" y="50"/>
                        </a:cubicBezTo>
                        <a:cubicBezTo>
                          <a:pt x="23" y="49"/>
                          <a:pt x="20" y="50"/>
                          <a:pt x="16" y="51"/>
                        </a:cubicBezTo>
                        <a:cubicBezTo>
                          <a:pt x="12" y="51"/>
                          <a:pt x="4" y="45"/>
                          <a:pt x="4" y="43"/>
                        </a:cubicBezTo>
                        <a:cubicBezTo>
                          <a:pt x="4" y="42"/>
                          <a:pt x="20" y="42"/>
                          <a:pt x="21" y="41"/>
                        </a:cubicBezTo>
                        <a:cubicBezTo>
                          <a:pt x="21" y="39"/>
                          <a:pt x="19" y="39"/>
                          <a:pt x="17" y="38"/>
                        </a:cubicBezTo>
                        <a:cubicBezTo>
                          <a:pt x="15" y="37"/>
                          <a:pt x="0" y="35"/>
                          <a:pt x="0" y="34"/>
                        </a:cubicBezTo>
                        <a:cubicBezTo>
                          <a:pt x="0" y="33"/>
                          <a:pt x="0" y="25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1" name="Freeform 254"/>
                  <p:cNvSpPr>
                    <a:spLocks/>
                  </p:cNvSpPr>
                  <p:nvPr/>
                </p:nvSpPr>
                <p:spPr bwMode="auto">
                  <a:xfrm>
                    <a:off x="1294" y="821"/>
                    <a:ext cx="480" cy="243"/>
                  </a:xfrm>
                  <a:custGeom>
                    <a:avLst/>
                    <a:gdLst>
                      <a:gd name="T0" fmla="*/ 5 w 237"/>
                      <a:gd name="T1" fmla="*/ 31 h 120"/>
                      <a:gd name="T2" fmla="*/ 4 w 237"/>
                      <a:gd name="T3" fmla="*/ 26 h 120"/>
                      <a:gd name="T4" fmla="*/ 18 w 237"/>
                      <a:gd name="T5" fmla="*/ 24 h 120"/>
                      <a:gd name="T6" fmla="*/ 25 w 237"/>
                      <a:gd name="T7" fmla="*/ 20 h 120"/>
                      <a:gd name="T8" fmla="*/ 38 w 237"/>
                      <a:gd name="T9" fmla="*/ 21 h 120"/>
                      <a:gd name="T10" fmla="*/ 50 w 237"/>
                      <a:gd name="T11" fmla="*/ 17 h 120"/>
                      <a:gd name="T12" fmla="*/ 56 w 237"/>
                      <a:gd name="T13" fmla="*/ 12 h 120"/>
                      <a:gd name="T14" fmla="*/ 70 w 237"/>
                      <a:gd name="T15" fmla="*/ 18 h 120"/>
                      <a:gd name="T16" fmla="*/ 76 w 237"/>
                      <a:gd name="T17" fmla="*/ 16 h 120"/>
                      <a:gd name="T18" fmla="*/ 76 w 237"/>
                      <a:gd name="T19" fmla="*/ 9 h 120"/>
                      <a:gd name="T20" fmla="*/ 93 w 237"/>
                      <a:gd name="T21" fmla="*/ 9 h 120"/>
                      <a:gd name="T22" fmla="*/ 104 w 237"/>
                      <a:gd name="T23" fmla="*/ 4 h 120"/>
                      <a:gd name="T24" fmla="*/ 119 w 237"/>
                      <a:gd name="T25" fmla="*/ 10 h 120"/>
                      <a:gd name="T26" fmla="*/ 117 w 237"/>
                      <a:gd name="T27" fmla="*/ 2 h 120"/>
                      <a:gd name="T28" fmla="*/ 137 w 237"/>
                      <a:gd name="T29" fmla="*/ 3 h 120"/>
                      <a:gd name="T30" fmla="*/ 145 w 237"/>
                      <a:gd name="T31" fmla="*/ 1 h 120"/>
                      <a:gd name="T32" fmla="*/ 169 w 237"/>
                      <a:gd name="T33" fmla="*/ 1 h 120"/>
                      <a:gd name="T34" fmla="*/ 191 w 237"/>
                      <a:gd name="T35" fmla="*/ 6 h 120"/>
                      <a:gd name="T36" fmla="*/ 191 w 237"/>
                      <a:gd name="T37" fmla="*/ 12 h 120"/>
                      <a:gd name="T38" fmla="*/ 215 w 237"/>
                      <a:gd name="T39" fmla="*/ 6 h 120"/>
                      <a:gd name="T40" fmla="*/ 232 w 237"/>
                      <a:gd name="T41" fmla="*/ 12 h 120"/>
                      <a:gd name="T42" fmla="*/ 213 w 237"/>
                      <a:gd name="T43" fmla="*/ 24 h 120"/>
                      <a:gd name="T44" fmla="*/ 174 w 237"/>
                      <a:gd name="T45" fmla="*/ 32 h 120"/>
                      <a:gd name="T46" fmla="*/ 181 w 237"/>
                      <a:gd name="T47" fmla="*/ 36 h 120"/>
                      <a:gd name="T48" fmla="*/ 193 w 237"/>
                      <a:gd name="T49" fmla="*/ 40 h 120"/>
                      <a:gd name="T50" fmla="*/ 161 w 237"/>
                      <a:gd name="T51" fmla="*/ 60 h 120"/>
                      <a:gd name="T52" fmla="*/ 118 w 237"/>
                      <a:gd name="T53" fmla="*/ 66 h 120"/>
                      <a:gd name="T54" fmla="*/ 131 w 237"/>
                      <a:gd name="T55" fmla="*/ 72 h 120"/>
                      <a:gd name="T56" fmla="*/ 130 w 237"/>
                      <a:gd name="T57" fmla="*/ 85 h 120"/>
                      <a:gd name="T58" fmla="*/ 106 w 237"/>
                      <a:gd name="T59" fmla="*/ 91 h 120"/>
                      <a:gd name="T60" fmla="*/ 87 w 237"/>
                      <a:gd name="T61" fmla="*/ 101 h 120"/>
                      <a:gd name="T62" fmla="*/ 101 w 237"/>
                      <a:gd name="T63" fmla="*/ 107 h 120"/>
                      <a:gd name="T64" fmla="*/ 105 w 237"/>
                      <a:gd name="T65" fmla="*/ 115 h 120"/>
                      <a:gd name="T66" fmla="*/ 84 w 237"/>
                      <a:gd name="T67" fmla="*/ 114 h 120"/>
                      <a:gd name="T68" fmla="*/ 57 w 237"/>
                      <a:gd name="T69" fmla="*/ 114 h 120"/>
                      <a:gd name="T70" fmla="*/ 35 w 237"/>
                      <a:gd name="T71" fmla="*/ 115 h 120"/>
                      <a:gd name="T72" fmla="*/ 21 w 237"/>
                      <a:gd name="T73" fmla="*/ 109 h 120"/>
                      <a:gd name="T74" fmla="*/ 34 w 237"/>
                      <a:gd name="T75" fmla="*/ 101 h 120"/>
                      <a:gd name="T76" fmla="*/ 42 w 237"/>
                      <a:gd name="T77" fmla="*/ 95 h 120"/>
                      <a:gd name="T78" fmla="*/ 62 w 237"/>
                      <a:gd name="T79" fmla="*/ 103 h 120"/>
                      <a:gd name="T80" fmla="*/ 55 w 237"/>
                      <a:gd name="T81" fmla="*/ 97 h 120"/>
                      <a:gd name="T82" fmla="*/ 55 w 237"/>
                      <a:gd name="T83" fmla="*/ 86 h 120"/>
                      <a:gd name="T84" fmla="*/ 36 w 237"/>
                      <a:gd name="T85" fmla="*/ 87 h 120"/>
                      <a:gd name="T86" fmla="*/ 48 w 237"/>
                      <a:gd name="T87" fmla="*/ 78 h 120"/>
                      <a:gd name="T88" fmla="*/ 72 w 237"/>
                      <a:gd name="T89" fmla="*/ 77 h 120"/>
                      <a:gd name="T90" fmla="*/ 60 w 237"/>
                      <a:gd name="T91" fmla="*/ 71 h 120"/>
                      <a:gd name="T92" fmla="*/ 48 w 237"/>
                      <a:gd name="T93" fmla="*/ 60 h 120"/>
                      <a:gd name="T94" fmla="*/ 43 w 237"/>
                      <a:gd name="T95" fmla="*/ 53 h 120"/>
                      <a:gd name="T96" fmla="*/ 63 w 237"/>
                      <a:gd name="T97" fmla="*/ 54 h 120"/>
                      <a:gd name="T98" fmla="*/ 80 w 237"/>
                      <a:gd name="T99" fmla="*/ 64 h 120"/>
                      <a:gd name="T100" fmla="*/ 81 w 237"/>
                      <a:gd name="T101" fmla="*/ 58 h 120"/>
                      <a:gd name="T102" fmla="*/ 79 w 237"/>
                      <a:gd name="T103" fmla="*/ 51 h 120"/>
                      <a:gd name="T104" fmla="*/ 102 w 237"/>
                      <a:gd name="T105" fmla="*/ 44 h 120"/>
                      <a:gd name="T106" fmla="*/ 104 w 237"/>
                      <a:gd name="T107" fmla="*/ 36 h 120"/>
                      <a:gd name="T108" fmla="*/ 94 w 237"/>
                      <a:gd name="T109" fmla="*/ 43 h 120"/>
                      <a:gd name="T110" fmla="*/ 41 w 237"/>
                      <a:gd name="T111" fmla="*/ 46 h 120"/>
                      <a:gd name="T112" fmla="*/ 37 w 237"/>
                      <a:gd name="T113" fmla="*/ 40 h 120"/>
                      <a:gd name="T114" fmla="*/ 43 w 237"/>
                      <a:gd name="T115" fmla="*/ 34 h 120"/>
                      <a:gd name="T116" fmla="*/ 12 w 237"/>
                      <a:gd name="T117" fmla="*/ 32 h 1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37" h="120">
                        <a:moveTo>
                          <a:pt x="12" y="32"/>
                        </a:moveTo>
                        <a:cubicBezTo>
                          <a:pt x="8" y="30"/>
                          <a:pt x="8" y="31"/>
                          <a:pt x="5" y="31"/>
                        </a:cubicBezTo>
                        <a:cubicBezTo>
                          <a:pt x="3" y="31"/>
                          <a:pt x="2" y="29"/>
                          <a:pt x="2" y="29"/>
                        </a:cubicBezTo>
                        <a:cubicBezTo>
                          <a:pt x="0" y="28"/>
                          <a:pt x="2" y="26"/>
                          <a:pt x="4" y="26"/>
                        </a:cubicBezTo>
                        <a:cubicBezTo>
                          <a:pt x="5" y="26"/>
                          <a:pt x="10" y="23"/>
                          <a:pt x="11" y="23"/>
                        </a:cubicBezTo>
                        <a:cubicBezTo>
                          <a:pt x="12" y="23"/>
                          <a:pt x="18" y="24"/>
                          <a:pt x="18" y="24"/>
                        </a:cubicBezTo>
                        <a:cubicBezTo>
                          <a:pt x="18" y="24"/>
                          <a:pt x="20" y="25"/>
                          <a:pt x="22" y="24"/>
                        </a:cubicBezTo>
                        <a:cubicBezTo>
                          <a:pt x="23" y="23"/>
                          <a:pt x="24" y="21"/>
                          <a:pt x="25" y="20"/>
                        </a:cubicBezTo>
                        <a:cubicBezTo>
                          <a:pt x="26" y="20"/>
                          <a:pt x="32" y="19"/>
                          <a:pt x="33" y="19"/>
                        </a:cubicBezTo>
                        <a:cubicBezTo>
                          <a:pt x="34" y="20"/>
                          <a:pt x="36" y="21"/>
                          <a:pt x="38" y="21"/>
                        </a:cubicBezTo>
                        <a:cubicBezTo>
                          <a:pt x="40" y="21"/>
                          <a:pt x="41" y="17"/>
                          <a:pt x="41" y="17"/>
                        </a:cubicBezTo>
                        <a:cubicBezTo>
                          <a:pt x="42" y="17"/>
                          <a:pt x="50" y="18"/>
                          <a:pt x="50" y="17"/>
                        </a:cubicBezTo>
                        <a:cubicBezTo>
                          <a:pt x="50" y="16"/>
                          <a:pt x="48" y="12"/>
                          <a:pt x="49" y="12"/>
                        </a:cubicBezTo>
                        <a:cubicBezTo>
                          <a:pt x="50" y="12"/>
                          <a:pt x="55" y="12"/>
                          <a:pt x="56" y="12"/>
                        </a:cubicBezTo>
                        <a:cubicBezTo>
                          <a:pt x="57" y="13"/>
                          <a:pt x="62" y="14"/>
                          <a:pt x="64" y="15"/>
                        </a:cubicBezTo>
                        <a:cubicBezTo>
                          <a:pt x="65" y="16"/>
                          <a:pt x="68" y="18"/>
                          <a:pt x="70" y="18"/>
                        </a:cubicBezTo>
                        <a:cubicBezTo>
                          <a:pt x="72" y="19"/>
                          <a:pt x="75" y="18"/>
                          <a:pt x="76" y="18"/>
                        </a:cubicBezTo>
                        <a:cubicBezTo>
                          <a:pt x="78" y="18"/>
                          <a:pt x="77" y="17"/>
                          <a:pt x="76" y="16"/>
                        </a:cubicBezTo>
                        <a:cubicBezTo>
                          <a:pt x="76" y="16"/>
                          <a:pt x="71" y="14"/>
                          <a:pt x="72" y="13"/>
                        </a:cubicBezTo>
                        <a:cubicBezTo>
                          <a:pt x="73" y="12"/>
                          <a:pt x="76" y="9"/>
                          <a:pt x="76" y="9"/>
                        </a:cubicBezTo>
                        <a:cubicBezTo>
                          <a:pt x="76" y="9"/>
                          <a:pt x="82" y="7"/>
                          <a:pt x="85" y="7"/>
                        </a:cubicBezTo>
                        <a:cubicBezTo>
                          <a:pt x="89" y="6"/>
                          <a:pt x="91" y="9"/>
                          <a:pt x="93" y="9"/>
                        </a:cubicBezTo>
                        <a:cubicBezTo>
                          <a:pt x="96" y="9"/>
                          <a:pt x="92" y="4"/>
                          <a:pt x="94" y="4"/>
                        </a:cubicBezTo>
                        <a:cubicBezTo>
                          <a:pt x="96" y="3"/>
                          <a:pt x="102" y="3"/>
                          <a:pt x="104" y="4"/>
                        </a:cubicBezTo>
                        <a:cubicBezTo>
                          <a:pt x="106" y="5"/>
                          <a:pt x="111" y="5"/>
                          <a:pt x="112" y="6"/>
                        </a:cubicBezTo>
                        <a:cubicBezTo>
                          <a:pt x="114" y="7"/>
                          <a:pt x="118" y="9"/>
                          <a:pt x="119" y="10"/>
                        </a:cubicBezTo>
                        <a:cubicBezTo>
                          <a:pt x="120" y="11"/>
                          <a:pt x="123" y="11"/>
                          <a:pt x="124" y="10"/>
                        </a:cubicBezTo>
                        <a:cubicBezTo>
                          <a:pt x="125" y="9"/>
                          <a:pt x="117" y="4"/>
                          <a:pt x="117" y="2"/>
                        </a:cubicBezTo>
                        <a:cubicBezTo>
                          <a:pt x="118" y="1"/>
                          <a:pt x="127" y="1"/>
                          <a:pt x="129" y="1"/>
                        </a:cubicBezTo>
                        <a:cubicBezTo>
                          <a:pt x="132" y="1"/>
                          <a:pt x="136" y="2"/>
                          <a:pt x="137" y="3"/>
                        </a:cubicBezTo>
                        <a:cubicBezTo>
                          <a:pt x="138" y="4"/>
                          <a:pt x="142" y="6"/>
                          <a:pt x="144" y="6"/>
                        </a:cubicBezTo>
                        <a:cubicBezTo>
                          <a:pt x="146" y="6"/>
                          <a:pt x="144" y="1"/>
                          <a:pt x="145" y="1"/>
                        </a:cubicBezTo>
                        <a:cubicBezTo>
                          <a:pt x="147" y="1"/>
                          <a:pt x="152" y="1"/>
                          <a:pt x="155" y="1"/>
                        </a:cubicBezTo>
                        <a:cubicBezTo>
                          <a:pt x="157" y="2"/>
                          <a:pt x="167" y="0"/>
                          <a:pt x="169" y="1"/>
                        </a:cubicBezTo>
                        <a:cubicBezTo>
                          <a:pt x="171" y="1"/>
                          <a:pt x="186" y="3"/>
                          <a:pt x="189" y="3"/>
                        </a:cubicBezTo>
                        <a:cubicBezTo>
                          <a:pt x="192" y="4"/>
                          <a:pt x="200" y="4"/>
                          <a:pt x="191" y="6"/>
                        </a:cubicBezTo>
                        <a:cubicBezTo>
                          <a:pt x="182" y="9"/>
                          <a:pt x="176" y="9"/>
                          <a:pt x="178" y="11"/>
                        </a:cubicBezTo>
                        <a:cubicBezTo>
                          <a:pt x="180" y="12"/>
                          <a:pt x="189" y="12"/>
                          <a:pt x="191" y="12"/>
                        </a:cubicBezTo>
                        <a:cubicBezTo>
                          <a:pt x="192" y="12"/>
                          <a:pt x="202" y="9"/>
                          <a:pt x="205" y="7"/>
                        </a:cubicBezTo>
                        <a:cubicBezTo>
                          <a:pt x="208" y="5"/>
                          <a:pt x="213" y="6"/>
                          <a:pt x="215" y="6"/>
                        </a:cubicBezTo>
                        <a:cubicBezTo>
                          <a:pt x="217" y="7"/>
                          <a:pt x="219" y="11"/>
                          <a:pt x="222" y="11"/>
                        </a:cubicBezTo>
                        <a:cubicBezTo>
                          <a:pt x="224" y="12"/>
                          <a:pt x="230" y="11"/>
                          <a:pt x="232" y="12"/>
                        </a:cubicBezTo>
                        <a:cubicBezTo>
                          <a:pt x="234" y="14"/>
                          <a:pt x="237" y="15"/>
                          <a:pt x="233" y="18"/>
                        </a:cubicBezTo>
                        <a:cubicBezTo>
                          <a:pt x="231" y="19"/>
                          <a:pt x="217" y="24"/>
                          <a:pt x="213" y="24"/>
                        </a:cubicBezTo>
                        <a:cubicBezTo>
                          <a:pt x="209" y="24"/>
                          <a:pt x="200" y="26"/>
                          <a:pt x="198" y="27"/>
                        </a:cubicBezTo>
                        <a:cubicBezTo>
                          <a:pt x="192" y="27"/>
                          <a:pt x="179" y="32"/>
                          <a:pt x="174" y="32"/>
                        </a:cubicBezTo>
                        <a:cubicBezTo>
                          <a:pt x="169" y="33"/>
                          <a:pt x="169" y="36"/>
                          <a:pt x="170" y="37"/>
                        </a:cubicBezTo>
                        <a:cubicBezTo>
                          <a:pt x="171" y="37"/>
                          <a:pt x="178" y="36"/>
                          <a:pt x="181" y="36"/>
                        </a:cubicBezTo>
                        <a:cubicBezTo>
                          <a:pt x="184" y="36"/>
                          <a:pt x="209" y="30"/>
                          <a:pt x="209" y="31"/>
                        </a:cubicBezTo>
                        <a:cubicBezTo>
                          <a:pt x="210" y="32"/>
                          <a:pt x="197" y="39"/>
                          <a:pt x="193" y="40"/>
                        </a:cubicBezTo>
                        <a:cubicBezTo>
                          <a:pt x="188" y="42"/>
                          <a:pt x="176" y="49"/>
                          <a:pt x="172" y="51"/>
                        </a:cubicBezTo>
                        <a:cubicBezTo>
                          <a:pt x="169" y="52"/>
                          <a:pt x="164" y="58"/>
                          <a:pt x="161" y="60"/>
                        </a:cubicBezTo>
                        <a:cubicBezTo>
                          <a:pt x="158" y="61"/>
                          <a:pt x="149" y="65"/>
                          <a:pt x="145" y="65"/>
                        </a:cubicBezTo>
                        <a:cubicBezTo>
                          <a:pt x="142" y="65"/>
                          <a:pt x="121" y="67"/>
                          <a:pt x="118" y="66"/>
                        </a:cubicBezTo>
                        <a:cubicBezTo>
                          <a:pt x="115" y="66"/>
                          <a:pt x="112" y="69"/>
                          <a:pt x="114" y="69"/>
                        </a:cubicBezTo>
                        <a:cubicBezTo>
                          <a:pt x="116" y="69"/>
                          <a:pt x="128" y="71"/>
                          <a:pt x="131" y="72"/>
                        </a:cubicBezTo>
                        <a:cubicBezTo>
                          <a:pt x="134" y="73"/>
                          <a:pt x="132" y="74"/>
                          <a:pt x="132" y="76"/>
                        </a:cubicBezTo>
                        <a:cubicBezTo>
                          <a:pt x="132" y="78"/>
                          <a:pt x="132" y="82"/>
                          <a:pt x="130" y="85"/>
                        </a:cubicBezTo>
                        <a:cubicBezTo>
                          <a:pt x="127" y="88"/>
                          <a:pt x="124" y="91"/>
                          <a:pt x="123" y="91"/>
                        </a:cubicBezTo>
                        <a:cubicBezTo>
                          <a:pt x="122" y="91"/>
                          <a:pt x="110" y="91"/>
                          <a:pt x="106" y="91"/>
                        </a:cubicBezTo>
                        <a:cubicBezTo>
                          <a:pt x="102" y="92"/>
                          <a:pt x="110" y="97"/>
                          <a:pt x="108" y="98"/>
                        </a:cubicBezTo>
                        <a:cubicBezTo>
                          <a:pt x="106" y="100"/>
                          <a:pt x="91" y="102"/>
                          <a:pt x="87" y="101"/>
                        </a:cubicBezTo>
                        <a:cubicBezTo>
                          <a:pt x="83" y="100"/>
                          <a:pt x="84" y="100"/>
                          <a:pt x="83" y="103"/>
                        </a:cubicBezTo>
                        <a:cubicBezTo>
                          <a:pt x="81" y="106"/>
                          <a:pt x="97" y="106"/>
                          <a:pt x="101" y="107"/>
                        </a:cubicBezTo>
                        <a:cubicBezTo>
                          <a:pt x="104" y="108"/>
                          <a:pt x="106" y="106"/>
                          <a:pt x="107" y="108"/>
                        </a:cubicBezTo>
                        <a:cubicBezTo>
                          <a:pt x="108" y="111"/>
                          <a:pt x="107" y="114"/>
                          <a:pt x="105" y="115"/>
                        </a:cubicBezTo>
                        <a:cubicBezTo>
                          <a:pt x="103" y="115"/>
                          <a:pt x="88" y="120"/>
                          <a:pt x="86" y="120"/>
                        </a:cubicBezTo>
                        <a:cubicBezTo>
                          <a:pt x="84" y="120"/>
                          <a:pt x="89" y="114"/>
                          <a:pt x="84" y="114"/>
                        </a:cubicBezTo>
                        <a:cubicBezTo>
                          <a:pt x="79" y="114"/>
                          <a:pt x="77" y="116"/>
                          <a:pt x="69" y="115"/>
                        </a:cubicBezTo>
                        <a:cubicBezTo>
                          <a:pt x="61" y="115"/>
                          <a:pt x="59" y="114"/>
                          <a:pt x="57" y="114"/>
                        </a:cubicBezTo>
                        <a:cubicBezTo>
                          <a:pt x="55" y="114"/>
                          <a:pt x="61" y="120"/>
                          <a:pt x="54" y="119"/>
                        </a:cubicBezTo>
                        <a:cubicBezTo>
                          <a:pt x="47" y="119"/>
                          <a:pt x="39" y="116"/>
                          <a:pt x="35" y="115"/>
                        </a:cubicBezTo>
                        <a:cubicBezTo>
                          <a:pt x="30" y="115"/>
                          <a:pt x="20" y="116"/>
                          <a:pt x="18" y="113"/>
                        </a:cubicBezTo>
                        <a:cubicBezTo>
                          <a:pt x="16" y="111"/>
                          <a:pt x="17" y="110"/>
                          <a:pt x="21" y="109"/>
                        </a:cubicBezTo>
                        <a:cubicBezTo>
                          <a:pt x="24" y="109"/>
                          <a:pt x="35" y="108"/>
                          <a:pt x="38" y="106"/>
                        </a:cubicBezTo>
                        <a:cubicBezTo>
                          <a:pt x="41" y="104"/>
                          <a:pt x="35" y="103"/>
                          <a:pt x="34" y="101"/>
                        </a:cubicBezTo>
                        <a:cubicBezTo>
                          <a:pt x="33" y="99"/>
                          <a:pt x="29" y="97"/>
                          <a:pt x="31" y="95"/>
                        </a:cubicBezTo>
                        <a:cubicBezTo>
                          <a:pt x="32" y="94"/>
                          <a:pt x="38" y="92"/>
                          <a:pt x="42" y="95"/>
                        </a:cubicBezTo>
                        <a:cubicBezTo>
                          <a:pt x="46" y="98"/>
                          <a:pt x="46" y="101"/>
                          <a:pt x="49" y="102"/>
                        </a:cubicBezTo>
                        <a:cubicBezTo>
                          <a:pt x="52" y="103"/>
                          <a:pt x="59" y="103"/>
                          <a:pt x="62" y="103"/>
                        </a:cubicBezTo>
                        <a:cubicBezTo>
                          <a:pt x="64" y="102"/>
                          <a:pt x="65" y="101"/>
                          <a:pt x="64" y="100"/>
                        </a:cubicBezTo>
                        <a:cubicBezTo>
                          <a:pt x="64" y="98"/>
                          <a:pt x="57" y="100"/>
                          <a:pt x="55" y="97"/>
                        </a:cubicBezTo>
                        <a:cubicBezTo>
                          <a:pt x="53" y="94"/>
                          <a:pt x="50" y="92"/>
                          <a:pt x="52" y="91"/>
                        </a:cubicBezTo>
                        <a:cubicBezTo>
                          <a:pt x="54" y="90"/>
                          <a:pt x="56" y="89"/>
                          <a:pt x="55" y="86"/>
                        </a:cubicBezTo>
                        <a:cubicBezTo>
                          <a:pt x="54" y="83"/>
                          <a:pt x="51" y="87"/>
                          <a:pt x="45" y="87"/>
                        </a:cubicBezTo>
                        <a:cubicBezTo>
                          <a:pt x="39" y="88"/>
                          <a:pt x="36" y="89"/>
                          <a:pt x="36" y="87"/>
                        </a:cubicBezTo>
                        <a:cubicBezTo>
                          <a:pt x="37" y="85"/>
                          <a:pt x="39" y="82"/>
                          <a:pt x="41" y="80"/>
                        </a:cubicBezTo>
                        <a:cubicBezTo>
                          <a:pt x="43" y="79"/>
                          <a:pt x="44" y="78"/>
                          <a:pt x="48" y="78"/>
                        </a:cubicBezTo>
                        <a:cubicBezTo>
                          <a:pt x="53" y="78"/>
                          <a:pt x="63" y="77"/>
                          <a:pt x="66" y="79"/>
                        </a:cubicBezTo>
                        <a:cubicBezTo>
                          <a:pt x="70" y="80"/>
                          <a:pt x="70" y="80"/>
                          <a:pt x="72" y="77"/>
                        </a:cubicBezTo>
                        <a:cubicBezTo>
                          <a:pt x="74" y="74"/>
                          <a:pt x="68" y="74"/>
                          <a:pt x="65" y="73"/>
                        </a:cubicBezTo>
                        <a:cubicBezTo>
                          <a:pt x="62" y="73"/>
                          <a:pt x="60" y="74"/>
                          <a:pt x="60" y="71"/>
                        </a:cubicBezTo>
                        <a:cubicBezTo>
                          <a:pt x="61" y="67"/>
                          <a:pt x="59" y="67"/>
                          <a:pt x="56" y="64"/>
                        </a:cubicBezTo>
                        <a:cubicBezTo>
                          <a:pt x="53" y="62"/>
                          <a:pt x="49" y="60"/>
                          <a:pt x="48" y="60"/>
                        </a:cubicBezTo>
                        <a:cubicBezTo>
                          <a:pt x="47" y="60"/>
                          <a:pt x="45" y="61"/>
                          <a:pt x="44" y="59"/>
                        </a:cubicBezTo>
                        <a:cubicBezTo>
                          <a:pt x="43" y="58"/>
                          <a:pt x="42" y="53"/>
                          <a:pt x="43" y="53"/>
                        </a:cubicBezTo>
                        <a:cubicBezTo>
                          <a:pt x="45" y="52"/>
                          <a:pt x="50" y="53"/>
                          <a:pt x="53" y="53"/>
                        </a:cubicBezTo>
                        <a:cubicBezTo>
                          <a:pt x="56" y="53"/>
                          <a:pt x="61" y="52"/>
                          <a:pt x="63" y="54"/>
                        </a:cubicBezTo>
                        <a:cubicBezTo>
                          <a:pt x="65" y="56"/>
                          <a:pt x="74" y="59"/>
                          <a:pt x="75" y="60"/>
                        </a:cubicBezTo>
                        <a:cubicBezTo>
                          <a:pt x="75" y="62"/>
                          <a:pt x="78" y="64"/>
                          <a:pt x="80" y="64"/>
                        </a:cubicBezTo>
                        <a:cubicBezTo>
                          <a:pt x="81" y="64"/>
                          <a:pt x="84" y="63"/>
                          <a:pt x="84" y="61"/>
                        </a:cubicBezTo>
                        <a:cubicBezTo>
                          <a:pt x="84" y="60"/>
                          <a:pt x="81" y="59"/>
                          <a:pt x="81" y="58"/>
                        </a:cubicBezTo>
                        <a:cubicBezTo>
                          <a:pt x="81" y="56"/>
                          <a:pt x="72" y="54"/>
                          <a:pt x="71" y="53"/>
                        </a:cubicBezTo>
                        <a:cubicBezTo>
                          <a:pt x="71" y="51"/>
                          <a:pt x="77" y="51"/>
                          <a:pt x="79" y="51"/>
                        </a:cubicBezTo>
                        <a:cubicBezTo>
                          <a:pt x="82" y="51"/>
                          <a:pt x="94" y="48"/>
                          <a:pt x="96" y="48"/>
                        </a:cubicBezTo>
                        <a:cubicBezTo>
                          <a:pt x="98" y="47"/>
                          <a:pt x="102" y="46"/>
                          <a:pt x="102" y="44"/>
                        </a:cubicBezTo>
                        <a:cubicBezTo>
                          <a:pt x="102" y="42"/>
                          <a:pt x="101" y="41"/>
                          <a:pt x="102" y="40"/>
                        </a:cubicBezTo>
                        <a:cubicBezTo>
                          <a:pt x="103" y="39"/>
                          <a:pt x="105" y="36"/>
                          <a:pt x="104" y="36"/>
                        </a:cubicBezTo>
                        <a:cubicBezTo>
                          <a:pt x="103" y="35"/>
                          <a:pt x="97" y="38"/>
                          <a:pt x="96" y="39"/>
                        </a:cubicBezTo>
                        <a:cubicBezTo>
                          <a:pt x="95" y="39"/>
                          <a:pt x="96" y="43"/>
                          <a:pt x="94" y="43"/>
                        </a:cubicBezTo>
                        <a:cubicBezTo>
                          <a:pt x="91" y="43"/>
                          <a:pt x="73" y="47"/>
                          <a:pt x="65" y="46"/>
                        </a:cubicBezTo>
                        <a:cubicBezTo>
                          <a:pt x="58" y="46"/>
                          <a:pt x="45" y="48"/>
                          <a:pt x="41" y="46"/>
                        </a:cubicBezTo>
                        <a:cubicBezTo>
                          <a:pt x="37" y="44"/>
                          <a:pt x="30" y="46"/>
                          <a:pt x="25" y="43"/>
                        </a:cubicBezTo>
                        <a:cubicBezTo>
                          <a:pt x="21" y="39"/>
                          <a:pt x="32" y="40"/>
                          <a:pt x="37" y="40"/>
                        </a:cubicBezTo>
                        <a:cubicBezTo>
                          <a:pt x="43" y="39"/>
                          <a:pt x="49" y="36"/>
                          <a:pt x="50" y="35"/>
                        </a:cubicBezTo>
                        <a:cubicBezTo>
                          <a:pt x="52" y="33"/>
                          <a:pt x="49" y="33"/>
                          <a:pt x="43" y="34"/>
                        </a:cubicBezTo>
                        <a:cubicBezTo>
                          <a:pt x="37" y="34"/>
                          <a:pt x="21" y="37"/>
                          <a:pt x="15" y="35"/>
                        </a:cubicBezTo>
                        <a:cubicBezTo>
                          <a:pt x="9" y="33"/>
                          <a:pt x="16" y="35"/>
                          <a:pt x="12" y="3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2" name="Freeform 255"/>
                  <p:cNvSpPr>
                    <a:spLocks/>
                  </p:cNvSpPr>
                  <p:nvPr/>
                </p:nvSpPr>
                <p:spPr bwMode="auto">
                  <a:xfrm>
                    <a:off x="1300" y="1014"/>
                    <a:ext cx="33" cy="22"/>
                  </a:xfrm>
                  <a:custGeom>
                    <a:avLst/>
                    <a:gdLst>
                      <a:gd name="T0" fmla="*/ 8 w 16"/>
                      <a:gd name="T1" fmla="*/ 10 h 11"/>
                      <a:gd name="T2" fmla="*/ 2 w 16"/>
                      <a:gd name="T3" fmla="*/ 5 h 11"/>
                      <a:gd name="T4" fmla="*/ 6 w 16"/>
                      <a:gd name="T5" fmla="*/ 0 h 11"/>
                      <a:gd name="T6" fmla="*/ 11 w 16"/>
                      <a:gd name="T7" fmla="*/ 1 h 11"/>
                      <a:gd name="T8" fmla="*/ 16 w 16"/>
                      <a:gd name="T9" fmla="*/ 7 h 11"/>
                      <a:gd name="T10" fmla="*/ 8 w 16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6" h="11">
                        <a:moveTo>
                          <a:pt x="8" y="10"/>
                        </a:moveTo>
                        <a:cubicBezTo>
                          <a:pt x="6" y="10"/>
                          <a:pt x="2" y="7"/>
                          <a:pt x="2" y="5"/>
                        </a:cubicBezTo>
                        <a:cubicBezTo>
                          <a:pt x="0" y="3"/>
                          <a:pt x="4" y="0"/>
                          <a:pt x="6" y="0"/>
                        </a:cubicBezTo>
                        <a:cubicBezTo>
                          <a:pt x="6" y="0"/>
                          <a:pt x="9" y="0"/>
                          <a:pt x="11" y="1"/>
                        </a:cubicBezTo>
                        <a:cubicBezTo>
                          <a:pt x="13" y="1"/>
                          <a:pt x="16" y="4"/>
                          <a:pt x="16" y="7"/>
                        </a:cubicBezTo>
                        <a:cubicBezTo>
                          <a:pt x="16" y="11"/>
                          <a:pt x="10" y="10"/>
                          <a:pt x="8" y="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3" name="Freeform 256"/>
                  <p:cNvSpPr>
                    <a:spLocks/>
                  </p:cNvSpPr>
                  <p:nvPr/>
                </p:nvSpPr>
                <p:spPr bwMode="auto">
                  <a:xfrm>
                    <a:off x="1278" y="1050"/>
                    <a:ext cx="213" cy="69"/>
                  </a:xfrm>
                  <a:custGeom>
                    <a:avLst/>
                    <a:gdLst>
                      <a:gd name="T0" fmla="*/ 1 w 105"/>
                      <a:gd name="T1" fmla="*/ 5 h 34"/>
                      <a:gd name="T2" fmla="*/ 5 w 105"/>
                      <a:gd name="T3" fmla="*/ 0 h 34"/>
                      <a:gd name="T4" fmla="*/ 14 w 105"/>
                      <a:gd name="T5" fmla="*/ 0 h 34"/>
                      <a:gd name="T6" fmla="*/ 23 w 105"/>
                      <a:gd name="T7" fmla="*/ 6 h 34"/>
                      <a:gd name="T8" fmla="*/ 30 w 105"/>
                      <a:gd name="T9" fmla="*/ 8 h 34"/>
                      <a:gd name="T10" fmla="*/ 23 w 105"/>
                      <a:gd name="T11" fmla="*/ 10 h 34"/>
                      <a:gd name="T12" fmla="*/ 29 w 105"/>
                      <a:gd name="T13" fmla="*/ 15 h 34"/>
                      <a:gd name="T14" fmla="*/ 44 w 105"/>
                      <a:gd name="T15" fmla="*/ 16 h 34"/>
                      <a:gd name="T16" fmla="*/ 53 w 105"/>
                      <a:gd name="T17" fmla="*/ 20 h 34"/>
                      <a:gd name="T18" fmla="*/ 58 w 105"/>
                      <a:gd name="T19" fmla="*/ 17 h 34"/>
                      <a:gd name="T20" fmla="*/ 71 w 105"/>
                      <a:gd name="T21" fmla="*/ 14 h 34"/>
                      <a:gd name="T22" fmla="*/ 88 w 105"/>
                      <a:gd name="T23" fmla="*/ 14 h 34"/>
                      <a:gd name="T24" fmla="*/ 96 w 105"/>
                      <a:gd name="T25" fmla="*/ 15 h 34"/>
                      <a:gd name="T26" fmla="*/ 103 w 105"/>
                      <a:gd name="T27" fmla="*/ 20 h 34"/>
                      <a:gd name="T28" fmla="*/ 98 w 105"/>
                      <a:gd name="T29" fmla="*/ 25 h 34"/>
                      <a:gd name="T30" fmla="*/ 105 w 105"/>
                      <a:gd name="T31" fmla="*/ 27 h 34"/>
                      <a:gd name="T32" fmla="*/ 98 w 105"/>
                      <a:gd name="T33" fmla="*/ 31 h 34"/>
                      <a:gd name="T34" fmla="*/ 86 w 105"/>
                      <a:gd name="T35" fmla="*/ 33 h 34"/>
                      <a:gd name="T36" fmla="*/ 77 w 105"/>
                      <a:gd name="T37" fmla="*/ 31 h 34"/>
                      <a:gd name="T38" fmla="*/ 75 w 105"/>
                      <a:gd name="T39" fmla="*/ 27 h 34"/>
                      <a:gd name="T40" fmla="*/ 68 w 105"/>
                      <a:gd name="T41" fmla="*/ 32 h 34"/>
                      <a:gd name="T42" fmla="*/ 53 w 105"/>
                      <a:gd name="T43" fmla="*/ 33 h 34"/>
                      <a:gd name="T44" fmla="*/ 36 w 105"/>
                      <a:gd name="T45" fmla="*/ 33 h 34"/>
                      <a:gd name="T46" fmla="*/ 34 w 105"/>
                      <a:gd name="T47" fmla="*/ 27 h 34"/>
                      <a:gd name="T48" fmla="*/ 27 w 105"/>
                      <a:gd name="T49" fmla="*/ 32 h 34"/>
                      <a:gd name="T50" fmla="*/ 18 w 105"/>
                      <a:gd name="T51" fmla="*/ 31 h 34"/>
                      <a:gd name="T52" fmla="*/ 9 w 105"/>
                      <a:gd name="T53" fmla="*/ 29 h 34"/>
                      <a:gd name="T54" fmla="*/ 6 w 105"/>
                      <a:gd name="T55" fmla="*/ 22 h 34"/>
                      <a:gd name="T56" fmla="*/ 8 w 105"/>
                      <a:gd name="T57" fmla="*/ 16 h 34"/>
                      <a:gd name="T58" fmla="*/ 5 w 105"/>
                      <a:gd name="T59" fmla="*/ 10 h 34"/>
                      <a:gd name="T60" fmla="*/ 1 w 105"/>
                      <a:gd name="T61" fmla="*/ 5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105" h="34">
                        <a:moveTo>
                          <a:pt x="1" y="5"/>
                        </a:moveTo>
                        <a:cubicBezTo>
                          <a:pt x="2" y="4"/>
                          <a:pt x="4" y="1"/>
                          <a:pt x="5" y="0"/>
                        </a:cubicBezTo>
                        <a:cubicBezTo>
                          <a:pt x="6" y="0"/>
                          <a:pt x="12" y="0"/>
                          <a:pt x="14" y="0"/>
                        </a:cubicBezTo>
                        <a:cubicBezTo>
                          <a:pt x="16" y="1"/>
                          <a:pt x="19" y="6"/>
                          <a:pt x="23" y="6"/>
                        </a:cubicBezTo>
                        <a:cubicBezTo>
                          <a:pt x="26" y="6"/>
                          <a:pt x="30" y="6"/>
                          <a:pt x="30" y="8"/>
                        </a:cubicBezTo>
                        <a:cubicBezTo>
                          <a:pt x="30" y="9"/>
                          <a:pt x="24" y="9"/>
                          <a:pt x="23" y="10"/>
                        </a:cubicBezTo>
                        <a:cubicBezTo>
                          <a:pt x="22" y="11"/>
                          <a:pt x="25" y="14"/>
                          <a:pt x="29" y="15"/>
                        </a:cubicBezTo>
                        <a:cubicBezTo>
                          <a:pt x="33" y="16"/>
                          <a:pt x="42" y="15"/>
                          <a:pt x="44" y="16"/>
                        </a:cubicBezTo>
                        <a:cubicBezTo>
                          <a:pt x="46" y="17"/>
                          <a:pt x="52" y="21"/>
                          <a:pt x="53" y="20"/>
                        </a:cubicBezTo>
                        <a:cubicBezTo>
                          <a:pt x="54" y="20"/>
                          <a:pt x="55" y="17"/>
                          <a:pt x="58" y="17"/>
                        </a:cubicBezTo>
                        <a:cubicBezTo>
                          <a:pt x="60" y="17"/>
                          <a:pt x="69" y="14"/>
                          <a:pt x="71" y="14"/>
                        </a:cubicBezTo>
                        <a:cubicBezTo>
                          <a:pt x="73" y="14"/>
                          <a:pt x="86" y="14"/>
                          <a:pt x="88" y="14"/>
                        </a:cubicBezTo>
                        <a:cubicBezTo>
                          <a:pt x="90" y="14"/>
                          <a:pt x="93" y="14"/>
                          <a:pt x="96" y="15"/>
                        </a:cubicBezTo>
                        <a:cubicBezTo>
                          <a:pt x="98" y="16"/>
                          <a:pt x="104" y="19"/>
                          <a:pt x="103" y="20"/>
                        </a:cubicBezTo>
                        <a:cubicBezTo>
                          <a:pt x="103" y="21"/>
                          <a:pt x="96" y="23"/>
                          <a:pt x="98" y="25"/>
                        </a:cubicBezTo>
                        <a:cubicBezTo>
                          <a:pt x="99" y="26"/>
                          <a:pt x="105" y="26"/>
                          <a:pt x="105" y="27"/>
                        </a:cubicBezTo>
                        <a:cubicBezTo>
                          <a:pt x="105" y="28"/>
                          <a:pt x="98" y="31"/>
                          <a:pt x="98" y="31"/>
                        </a:cubicBezTo>
                        <a:cubicBezTo>
                          <a:pt x="98" y="31"/>
                          <a:pt x="91" y="33"/>
                          <a:pt x="86" y="33"/>
                        </a:cubicBezTo>
                        <a:cubicBezTo>
                          <a:pt x="81" y="33"/>
                          <a:pt x="77" y="31"/>
                          <a:pt x="77" y="31"/>
                        </a:cubicBezTo>
                        <a:cubicBezTo>
                          <a:pt x="77" y="31"/>
                          <a:pt x="77" y="27"/>
                          <a:pt x="75" y="27"/>
                        </a:cubicBezTo>
                        <a:cubicBezTo>
                          <a:pt x="74" y="27"/>
                          <a:pt x="71" y="32"/>
                          <a:pt x="68" y="32"/>
                        </a:cubicBezTo>
                        <a:cubicBezTo>
                          <a:pt x="66" y="32"/>
                          <a:pt x="60" y="34"/>
                          <a:pt x="53" y="33"/>
                        </a:cubicBezTo>
                        <a:cubicBezTo>
                          <a:pt x="46" y="33"/>
                          <a:pt x="38" y="33"/>
                          <a:pt x="36" y="33"/>
                        </a:cubicBezTo>
                        <a:cubicBezTo>
                          <a:pt x="35" y="33"/>
                          <a:pt x="36" y="28"/>
                          <a:pt x="34" y="27"/>
                        </a:cubicBezTo>
                        <a:cubicBezTo>
                          <a:pt x="32" y="27"/>
                          <a:pt x="29" y="32"/>
                          <a:pt x="27" y="32"/>
                        </a:cubicBezTo>
                        <a:cubicBezTo>
                          <a:pt x="25" y="32"/>
                          <a:pt x="20" y="31"/>
                          <a:pt x="18" y="31"/>
                        </a:cubicBezTo>
                        <a:cubicBezTo>
                          <a:pt x="16" y="30"/>
                          <a:pt x="10" y="32"/>
                          <a:pt x="9" y="29"/>
                        </a:cubicBezTo>
                        <a:cubicBezTo>
                          <a:pt x="7" y="26"/>
                          <a:pt x="6" y="24"/>
                          <a:pt x="6" y="22"/>
                        </a:cubicBezTo>
                        <a:cubicBezTo>
                          <a:pt x="6" y="20"/>
                          <a:pt x="8" y="17"/>
                          <a:pt x="8" y="16"/>
                        </a:cubicBezTo>
                        <a:cubicBezTo>
                          <a:pt x="7" y="14"/>
                          <a:pt x="5" y="10"/>
                          <a:pt x="5" y="10"/>
                        </a:cubicBezTo>
                        <a:cubicBezTo>
                          <a:pt x="2" y="9"/>
                          <a:pt x="0" y="7"/>
                          <a:pt x="1" y="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4" name="Freeform 257"/>
                  <p:cNvSpPr>
                    <a:spLocks/>
                  </p:cNvSpPr>
                  <p:nvPr/>
                </p:nvSpPr>
                <p:spPr bwMode="auto">
                  <a:xfrm>
                    <a:off x="1224" y="1080"/>
                    <a:ext cx="56" cy="35"/>
                  </a:xfrm>
                  <a:custGeom>
                    <a:avLst/>
                    <a:gdLst>
                      <a:gd name="T0" fmla="*/ 0 w 28"/>
                      <a:gd name="T1" fmla="*/ 10 h 17"/>
                      <a:gd name="T2" fmla="*/ 2 w 28"/>
                      <a:gd name="T3" fmla="*/ 4 h 17"/>
                      <a:gd name="T4" fmla="*/ 10 w 28"/>
                      <a:gd name="T5" fmla="*/ 0 h 17"/>
                      <a:gd name="T6" fmla="*/ 20 w 28"/>
                      <a:gd name="T7" fmla="*/ 1 h 17"/>
                      <a:gd name="T8" fmla="*/ 26 w 28"/>
                      <a:gd name="T9" fmla="*/ 9 h 17"/>
                      <a:gd name="T10" fmla="*/ 22 w 28"/>
                      <a:gd name="T11" fmla="*/ 17 h 17"/>
                      <a:gd name="T12" fmla="*/ 10 w 28"/>
                      <a:gd name="T13" fmla="*/ 16 h 17"/>
                      <a:gd name="T14" fmla="*/ 0 w 28"/>
                      <a:gd name="T15" fmla="*/ 10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8" h="17">
                        <a:moveTo>
                          <a:pt x="0" y="10"/>
                        </a:moveTo>
                        <a:cubicBezTo>
                          <a:pt x="0" y="10"/>
                          <a:pt x="0" y="5"/>
                          <a:pt x="2" y="4"/>
                        </a:cubicBezTo>
                        <a:cubicBezTo>
                          <a:pt x="6" y="2"/>
                          <a:pt x="8" y="0"/>
                          <a:pt x="10" y="0"/>
                        </a:cubicBezTo>
                        <a:cubicBezTo>
                          <a:pt x="10" y="0"/>
                          <a:pt x="16" y="0"/>
                          <a:pt x="20" y="1"/>
                        </a:cubicBezTo>
                        <a:cubicBezTo>
                          <a:pt x="24" y="2"/>
                          <a:pt x="24" y="6"/>
                          <a:pt x="26" y="9"/>
                        </a:cubicBezTo>
                        <a:cubicBezTo>
                          <a:pt x="28" y="12"/>
                          <a:pt x="26" y="17"/>
                          <a:pt x="22" y="17"/>
                        </a:cubicBezTo>
                        <a:cubicBezTo>
                          <a:pt x="18" y="17"/>
                          <a:pt x="14" y="16"/>
                          <a:pt x="10" y="16"/>
                        </a:cubicBezTo>
                        <a:cubicBezTo>
                          <a:pt x="6" y="16"/>
                          <a:pt x="0" y="10"/>
                          <a:pt x="0" y="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5" name="Freeform 258"/>
                  <p:cNvSpPr>
                    <a:spLocks/>
                  </p:cNvSpPr>
                  <p:nvPr/>
                </p:nvSpPr>
                <p:spPr bwMode="auto">
                  <a:xfrm>
                    <a:off x="1222" y="888"/>
                    <a:ext cx="180" cy="116"/>
                  </a:xfrm>
                  <a:custGeom>
                    <a:avLst/>
                    <a:gdLst>
                      <a:gd name="T0" fmla="*/ 8 w 89"/>
                      <a:gd name="T1" fmla="*/ 33 h 57"/>
                      <a:gd name="T2" fmla="*/ 1 w 89"/>
                      <a:gd name="T3" fmla="*/ 23 h 57"/>
                      <a:gd name="T4" fmla="*/ 5 w 89"/>
                      <a:gd name="T5" fmla="*/ 15 h 57"/>
                      <a:gd name="T6" fmla="*/ 15 w 89"/>
                      <a:gd name="T7" fmla="*/ 15 h 57"/>
                      <a:gd name="T8" fmla="*/ 18 w 89"/>
                      <a:gd name="T9" fmla="*/ 14 h 57"/>
                      <a:gd name="T10" fmla="*/ 17 w 89"/>
                      <a:gd name="T11" fmla="*/ 11 h 57"/>
                      <a:gd name="T12" fmla="*/ 11 w 89"/>
                      <a:gd name="T13" fmla="*/ 7 h 57"/>
                      <a:gd name="T14" fmla="*/ 19 w 89"/>
                      <a:gd name="T15" fmla="*/ 6 h 57"/>
                      <a:gd name="T16" fmla="*/ 26 w 89"/>
                      <a:gd name="T17" fmla="*/ 6 h 57"/>
                      <a:gd name="T18" fmla="*/ 19 w 89"/>
                      <a:gd name="T19" fmla="*/ 1 h 57"/>
                      <a:gd name="T20" fmla="*/ 27 w 89"/>
                      <a:gd name="T21" fmla="*/ 0 h 57"/>
                      <a:gd name="T22" fmla="*/ 38 w 89"/>
                      <a:gd name="T23" fmla="*/ 5 h 57"/>
                      <a:gd name="T24" fmla="*/ 46 w 89"/>
                      <a:gd name="T25" fmla="*/ 14 h 57"/>
                      <a:gd name="T26" fmla="*/ 58 w 89"/>
                      <a:gd name="T27" fmla="*/ 15 h 57"/>
                      <a:gd name="T28" fmla="*/ 58 w 89"/>
                      <a:gd name="T29" fmla="*/ 21 h 57"/>
                      <a:gd name="T30" fmla="*/ 63 w 89"/>
                      <a:gd name="T31" fmla="*/ 21 h 57"/>
                      <a:gd name="T32" fmla="*/ 64 w 89"/>
                      <a:gd name="T33" fmla="*/ 17 h 57"/>
                      <a:gd name="T34" fmla="*/ 70 w 89"/>
                      <a:gd name="T35" fmla="*/ 18 h 57"/>
                      <a:gd name="T36" fmla="*/ 69 w 89"/>
                      <a:gd name="T37" fmla="*/ 23 h 57"/>
                      <a:gd name="T38" fmla="*/ 74 w 89"/>
                      <a:gd name="T39" fmla="*/ 27 h 57"/>
                      <a:gd name="T40" fmla="*/ 71 w 89"/>
                      <a:gd name="T41" fmla="*/ 32 h 57"/>
                      <a:gd name="T42" fmla="*/ 74 w 89"/>
                      <a:gd name="T43" fmla="*/ 34 h 57"/>
                      <a:gd name="T44" fmla="*/ 79 w 89"/>
                      <a:gd name="T45" fmla="*/ 31 h 57"/>
                      <a:gd name="T46" fmla="*/ 85 w 89"/>
                      <a:gd name="T47" fmla="*/ 33 h 57"/>
                      <a:gd name="T48" fmla="*/ 89 w 89"/>
                      <a:gd name="T49" fmla="*/ 37 h 57"/>
                      <a:gd name="T50" fmla="*/ 78 w 89"/>
                      <a:gd name="T51" fmla="*/ 40 h 57"/>
                      <a:gd name="T52" fmla="*/ 69 w 89"/>
                      <a:gd name="T53" fmla="*/ 46 h 57"/>
                      <a:gd name="T54" fmla="*/ 62 w 89"/>
                      <a:gd name="T55" fmla="*/ 54 h 57"/>
                      <a:gd name="T56" fmla="*/ 54 w 89"/>
                      <a:gd name="T57" fmla="*/ 50 h 57"/>
                      <a:gd name="T58" fmla="*/ 50 w 89"/>
                      <a:gd name="T59" fmla="*/ 50 h 57"/>
                      <a:gd name="T60" fmla="*/ 51 w 89"/>
                      <a:gd name="T61" fmla="*/ 53 h 57"/>
                      <a:gd name="T62" fmla="*/ 47 w 89"/>
                      <a:gd name="T63" fmla="*/ 57 h 57"/>
                      <a:gd name="T64" fmla="*/ 34 w 89"/>
                      <a:gd name="T65" fmla="*/ 54 h 57"/>
                      <a:gd name="T66" fmla="*/ 25 w 89"/>
                      <a:gd name="T67" fmla="*/ 47 h 57"/>
                      <a:gd name="T68" fmla="*/ 19 w 89"/>
                      <a:gd name="T69" fmla="*/ 42 h 57"/>
                      <a:gd name="T70" fmla="*/ 27 w 89"/>
                      <a:gd name="T71" fmla="*/ 39 h 57"/>
                      <a:gd name="T72" fmla="*/ 37 w 89"/>
                      <a:gd name="T73" fmla="*/ 39 h 57"/>
                      <a:gd name="T74" fmla="*/ 32 w 89"/>
                      <a:gd name="T75" fmla="*/ 34 h 57"/>
                      <a:gd name="T76" fmla="*/ 27 w 89"/>
                      <a:gd name="T77" fmla="*/ 34 h 57"/>
                      <a:gd name="T78" fmla="*/ 16 w 89"/>
                      <a:gd name="T79" fmla="*/ 36 h 57"/>
                      <a:gd name="T80" fmla="*/ 8 w 89"/>
                      <a:gd name="T81" fmla="*/ 33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89" h="57">
                        <a:moveTo>
                          <a:pt x="8" y="33"/>
                        </a:moveTo>
                        <a:cubicBezTo>
                          <a:pt x="7" y="32"/>
                          <a:pt x="0" y="27"/>
                          <a:pt x="1" y="23"/>
                        </a:cubicBezTo>
                        <a:cubicBezTo>
                          <a:pt x="2" y="19"/>
                          <a:pt x="3" y="17"/>
                          <a:pt x="5" y="15"/>
                        </a:cubicBezTo>
                        <a:cubicBezTo>
                          <a:pt x="6" y="14"/>
                          <a:pt x="14" y="15"/>
                          <a:pt x="15" y="15"/>
                        </a:cubicBezTo>
                        <a:cubicBezTo>
                          <a:pt x="16" y="16"/>
                          <a:pt x="18" y="15"/>
                          <a:pt x="18" y="14"/>
                        </a:cubicBezTo>
                        <a:cubicBezTo>
                          <a:pt x="18" y="13"/>
                          <a:pt x="18" y="12"/>
                          <a:pt x="17" y="11"/>
                        </a:cubicBezTo>
                        <a:cubicBezTo>
                          <a:pt x="16" y="10"/>
                          <a:pt x="10" y="9"/>
                          <a:pt x="11" y="7"/>
                        </a:cubicBezTo>
                        <a:cubicBezTo>
                          <a:pt x="12" y="6"/>
                          <a:pt x="18" y="6"/>
                          <a:pt x="19" y="6"/>
                        </a:cubicBezTo>
                        <a:cubicBezTo>
                          <a:pt x="21" y="6"/>
                          <a:pt x="25" y="6"/>
                          <a:pt x="26" y="6"/>
                        </a:cubicBezTo>
                        <a:cubicBezTo>
                          <a:pt x="26" y="5"/>
                          <a:pt x="19" y="2"/>
                          <a:pt x="19" y="1"/>
                        </a:cubicBezTo>
                        <a:cubicBezTo>
                          <a:pt x="19" y="0"/>
                          <a:pt x="23" y="0"/>
                          <a:pt x="27" y="0"/>
                        </a:cubicBezTo>
                        <a:cubicBezTo>
                          <a:pt x="30" y="1"/>
                          <a:pt x="37" y="3"/>
                          <a:pt x="38" y="5"/>
                        </a:cubicBezTo>
                        <a:cubicBezTo>
                          <a:pt x="39" y="6"/>
                          <a:pt x="43" y="14"/>
                          <a:pt x="46" y="14"/>
                        </a:cubicBezTo>
                        <a:cubicBezTo>
                          <a:pt x="50" y="15"/>
                          <a:pt x="57" y="15"/>
                          <a:pt x="58" y="15"/>
                        </a:cubicBezTo>
                        <a:cubicBezTo>
                          <a:pt x="59" y="16"/>
                          <a:pt x="56" y="21"/>
                          <a:pt x="58" y="21"/>
                        </a:cubicBezTo>
                        <a:cubicBezTo>
                          <a:pt x="60" y="22"/>
                          <a:pt x="63" y="23"/>
                          <a:pt x="63" y="21"/>
                        </a:cubicBezTo>
                        <a:cubicBezTo>
                          <a:pt x="64" y="20"/>
                          <a:pt x="63" y="17"/>
                          <a:pt x="64" y="17"/>
                        </a:cubicBezTo>
                        <a:cubicBezTo>
                          <a:pt x="66" y="17"/>
                          <a:pt x="70" y="16"/>
                          <a:pt x="70" y="18"/>
                        </a:cubicBezTo>
                        <a:cubicBezTo>
                          <a:pt x="70" y="20"/>
                          <a:pt x="69" y="23"/>
                          <a:pt x="69" y="23"/>
                        </a:cubicBezTo>
                        <a:cubicBezTo>
                          <a:pt x="69" y="23"/>
                          <a:pt x="74" y="25"/>
                          <a:pt x="74" y="27"/>
                        </a:cubicBezTo>
                        <a:cubicBezTo>
                          <a:pt x="74" y="29"/>
                          <a:pt x="68" y="31"/>
                          <a:pt x="71" y="32"/>
                        </a:cubicBezTo>
                        <a:cubicBezTo>
                          <a:pt x="73" y="33"/>
                          <a:pt x="73" y="34"/>
                          <a:pt x="74" y="34"/>
                        </a:cubicBezTo>
                        <a:cubicBezTo>
                          <a:pt x="75" y="34"/>
                          <a:pt x="78" y="31"/>
                          <a:pt x="79" y="31"/>
                        </a:cubicBezTo>
                        <a:cubicBezTo>
                          <a:pt x="80" y="31"/>
                          <a:pt x="84" y="32"/>
                          <a:pt x="85" y="33"/>
                        </a:cubicBezTo>
                        <a:cubicBezTo>
                          <a:pt x="87" y="34"/>
                          <a:pt x="89" y="35"/>
                          <a:pt x="89" y="37"/>
                        </a:cubicBezTo>
                        <a:cubicBezTo>
                          <a:pt x="89" y="38"/>
                          <a:pt x="80" y="39"/>
                          <a:pt x="78" y="40"/>
                        </a:cubicBezTo>
                        <a:cubicBezTo>
                          <a:pt x="75" y="41"/>
                          <a:pt x="71" y="46"/>
                          <a:pt x="69" y="46"/>
                        </a:cubicBezTo>
                        <a:cubicBezTo>
                          <a:pt x="67" y="47"/>
                          <a:pt x="63" y="54"/>
                          <a:pt x="62" y="54"/>
                        </a:cubicBezTo>
                        <a:cubicBezTo>
                          <a:pt x="60" y="54"/>
                          <a:pt x="56" y="52"/>
                          <a:pt x="54" y="50"/>
                        </a:cubicBezTo>
                        <a:cubicBezTo>
                          <a:pt x="53" y="48"/>
                          <a:pt x="50" y="48"/>
                          <a:pt x="50" y="50"/>
                        </a:cubicBezTo>
                        <a:cubicBezTo>
                          <a:pt x="50" y="51"/>
                          <a:pt x="52" y="52"/>
                          <a:pt x="51" y="53"/>
                        </a:cubicBezTo>
                        <a:cubicBezTo>
                          <a:pt x="50" y="55"/>
                          <a:pt x="50" y="57"/>
                          <a:pt x="47" y="57"/>
                        </a:cubicBezTo>
                        <a:cubicBezTo>
                          <a:pt x="45" y="56"/>
                          <a:pt x="34" y="54"/>
                          <a:pt x="34" y="54"/>
                        </a:cubicBezTo>
                        <a:cubicBezTo>
                          <a:pt x="30" y="52"/>
                          <a:pt x="27" y="49"/>
                          <a:pt x="25" y="47"/>
                        </a:cubicBezTo>
                        <a:cubicBezTo>
                          <a:pt x="23" y="45"/>
                          <a:pt x="20" y="43"/>
                          <a:pt x="19" y="42"/>
                        </a:cubicBezTo>
                        <a:cubicBezTo>
                          <a:pt x="19" y="41"/>
                          <a:pt x="26" y="39"/>
                          <a:pt x="27" y="39"/>
                        </a:cubicBezTo>
                        <a:cubicBezTo>
                          <a:pt x="29" y="39"/>
                          <a:pt x="36" y="40"/>
                          <a:pt x="37" y="39"/>
                        </a:cubicBezTo>
                        <a:cubicBezTo>
                          <a:pt x="37" y="38"/>
                          <a:pt x="33" y="35"/>
                          <a:pt x="32" y="34"/>
                        </a:cubicBezTo>
                        <a:cubicBezTo>
                          <a:pt x="31" y="33"/>
                          <a:pt x="29" y="34"/>
                          <a:pt x="27" y="34"/>
                        </a:cubicBezTo>
                        <a:cubicBezTo>
                          <a:pt x="25" y="34"/>
                          <a:pt x="19" y="36"/>
                          <a:pt x="16" y="36"/>
                        </a:cubicBezTo>
                        <a:cubicBezTo>
                          <a:pt x="13" y="36"/>
                          <a:pt x="10" y="35"/>
                          <a:pt x="8" y="3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6" name="Freeform 259"/>
                  <p:cNvSpPr>
                    <a:spLocks/>
                  </p:cNvSpPr>
                  <p:nvPr/>
                </p:nvSpPr>
                <p:spPr bwMode="auto">
                  <a:xfrm>
                    <a:off x="1217" y="1032"/>
                    <a:ext cx="55" cy="30"/>
                  </a:xfrm>
                  <a:custGeom>
                    <a:avLst/>
                    <a:gdLst>
                      <a:gd name="T0" fmla="*/ 7 w 27"/>
                      <a:gd name="T1" fmla="*/ 11 h 15"/>
                      <a:gd name="T2" fmla="*/ 0 w 27"/>
                      <a:gd name="T3" fmla="*/ 3 h 15"/>
                      <a:gd name="T4" fmla="*/ 11 w 27"/>
                      <a:gd name="T5" fmla="*/ 1 h 15"/>
                      <a:gd name="T6" fmla="*/ 21 w 27"/>
                      <a:gd name="T7" fmla="*/ 3 h 15"/>
                      <a:gd name="T8" fmla="*/ 27 w 27"/>
                      <a:gd name="T9" fmla="*/ 8 h 15"/>
                      <a:gd name="T10" fmla="*/ 22 w 27"/>
                      <a:gd name="T11" fmla="*/ 15 h 15"/>
                      <a:gd name="T12" fmla="*/ 7 w 27"/>
                      <a:gd name="T13" fmla="*/ 1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7" h="15">
                        <a:moveTo>
                          <a:pt x="7" y="11"/>
                        </a:moveTo>
                        <a:cubicBezTo>
                          <a:pt x="5" y="11"/>
                          <a:pt x="0" y="6"/>
                          <a:pt x="0" y="3"/>
                        </a:cubicBezTo>
                        <a:cubicBezTo>
                          <a:pt x="0" y="0"/>
                          <a:pt x="8" y="1"/>
                          <a:pt x="11" y="1"/>
                        </a:cubicBezTo>
                        <a:cubicBezTo>
                          <a:pt x="11" y="1"/>
                          <a:pt x="17" y="3"/>
                          <a:pt x="21" y="3"/>
                        </a:cubicBezTo>
                        <a:cubicBezTo>
                          <a:pt x="25" y="3"/>
                          <a:pt x="27" y="6"/>
                          <a:pt x="27" y="8"/>
                        </a:cubicBezTo>
                        <a:cubicBezTo>
                          <a:pt x="27" y="11"/>
                          <a:pt x="25" y="15"/>
                          <a:pt x="22" y="15"/>
                        </a:cubicBezTo>
                        <a:cubicBezTo>
                          <a:pt x="19" y="15"/>
                          <a:pt x="9" y="12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7" name="Freeform 260"/>
                  <p:cNvSpPr>
                    <a:spLocks/>
                  </p:cNvSpPr>
                  <p:nvPr/>
                </p:nvSpPr>
                <p:spPr bwMode="auto">
                  <a:xfrm>
                    <a:off x="1195" y="977"/>
                    <a:ext cx="57" cy="33"/>
                  </a:xfrm>
                  <a:custGeom>
                    <a:avLst/>
                    <a:gdLst>
                      <a:gd name="T0" fmla="*/ 0 w 28"/>
                      <a:gd name="T1" fmla="*/ 3 h 16"/>
                      <a:gd name="T2" fmla="*/ 9 w 28"/>
                      <a:gd name="T3" fmla="*/ 0 h 16"/>
                      <a:gd name="T4" fmla="*/ 27 w 28"/>
                      <a:gd name="T5" fmla="*/ 6 h 16"/>
                      <a:gd name="T6" fmla="*/ 27 w 28"/>
                      <a:gd name="T7" fmla="*/ 12 h 16"/>
                      <a:gd name="T8" fmla="*/ 20 w 28"/>
                      <a:gd name="T9" fmla="*/ 16 h 16"/>
                      <a:gd name="T10" fmla="*/ 11 w 28"/>
                      <a:gd name="T11" fmla="*/ 16 h 16"/>
                      <a:gd name="T12" fmla="*/ 0 w 28"/>
                      <a:gd name="T13" fmla="*/ 3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8" h="16">
                        <a:moveTo>
                          <a:pt x="0" y="3"/>
                        </a:moveTo>
                        <a:cubicBezTo>
                          <a:pt x="0" y="1"/>
                          <a:pt x="6" y="0"/>
                          <a:pt x="9" y="0"/>
                        </a:cubicBezTo>
                        <a:cubicBezTo>
                          <a:pt x="12" y="1"/>
                          <a:pt x="26" y="5"/>
                          <a:pt x="27" y="6"/>
                        </a:cubicBezTo>
                        <a:cubicBezTo>
                          <a:pt x="28" y="8"/>
                          <a:pt x="27" y="12"/>
                          <a:pt x="27" y="12"/>
                        </a:cubicBezTo>
                        <a:cubicBezTo>
                          <a:pt x="27" y="12"/>
                          <a:pt x="22" y="15"/>
                          <a:pt x="20" y="16"/>
                        </a:cubicBezTo>
                        <a:cubicBezTo>
                          <a:pt x="18" y="16"/>
                          <a:pt x="11" y="16"/>
                          <a:pt x="11" y="16"/>
                        </a:cubicBezTo>
                        <a:cubicBezTo>
                          <a:pt x="9" y="14"/>
                          <a:pt x="0" y="5"/>
                          <a:pt x="0" y="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8" name="Freeform 261"/>
                  <p:cNvSpPr>
                    <a:spLocks/>
                  </p:cNvSpPr>
                  <p:nvPr/>
                </p:nvSpPr>
                <p:spPr bwMode="auto">
                  <a:xfrm>
                    <a:off x="1139" y="1131"/>
                    <a:ext cx="100" cy="85"/>
                  </a:xfrm>
                  <a:custGeom>
                    <a:avLst/>
                    <a:gdLst>
                      <a:gd name="T0" fmla="*/ 4 w 49"/>
                      <a:gd name="T1" fmla="*/ 22 h 42"/>
                      <a:gd name="T2" fmla="*/ 0 w 49"/>
                      <a:gd name="T3" fmla="*/ 20 h 42"/>
                      <a:gd name="T4" fmla="*/ 3 w 49"/>
                      <a:gd name="T5" fmla="*/ 15 h 42"/>
                      <a:gd name="T6" fmla="*/ 11 w 49"/>
                      <a:gd name="T7" fmla="*/ 19 h 42"/>
                      <a:gd name="T8" fmla="*/ 17 w 49"/>
                      <a:gd name="T9" fmla="*/ 19 h 42"/>
                      <a:gd name="T10" fmla="*/ 19 w 49"/>
                      <a:gd name="T11" fmla="*/ 15 h 42"/>
                      <a:gd name="T12" fmla="*/ 18 w 49"/>
                      <a:gd name="T13" fmla="*/ 12 h 42"/>
                      <a:gd name="T14" fmla="*/ 9 w 49"/>
                      <a:gd name="T15" fmla="*/ 8 h 42"/>
                      <a:gd name="T16" fmla="*/ 16 w 49"/>
                      <a:gd name="T17" fmla="*/ 3 h 42"/>
                      <a:gd name="T18" fmla="*/ 27 w 49"/>
                      <a:gd name="T19" fmla="*/ 2 h 42"/>
                      <a:gd name="T20" fmla="*/ 39 w 49"/>
                      <a:gd name="T21" fmla="*/ 1 h 42"/>
                      <a:gd name="T22" fmla="*/ 45 w 49"/>
                      <a:gd name="T23" fmla="*/ 6 h 42"/>
                      <a:gd name="T24" fmla="*/ 41 w 49"/>
                      <a:gd name="T25" fmla="*/ 10 h 42"/>
                      <a:gd name="T26" fmla="*/ 47 w 49"/>
                      <a:gd name="T27" fmla="*/ 16 h 42"/>
                      <a:gd name="T28" fmla="*/ 49 w 49"/>
                      <a:gd name="T29" fmla="*/ 23 h 42"/>
                      <a:gd name="T30" fmla="*/ 47 w 49"/>
                      <a:gd name="T31" fmla="*/ 27 h 42"/>
                      <a:gd name="T32" fmla="*/ 47 w 49"/>
                      <a:gd name="T33" fmla="*/ 33 h 42"/>
                      <a:gd name="T34" fmla="*/ 36 w 49"/>
                      <a:gd name="T35" fmla="*/ 35 h 42"/>
                      <a:gd name="T36" fmla="*/ 35 w 49"/>
                      <a:gd name="T37" fmla="*/ 39 h 42"/>
                      <a:gd name="T38" fmla="*/ 29 w 49"/>
                      <a:gd name="T39" fmla="*/ 40 h 42"/>
                      <a:gd name="T40" fmla="*/ 24 w 49"/>
                      <a:gd name="T41" fmla="*/ 33 h 42"/>
                      <a:gd name="T42" fmla="*/ 20 w 49"/>
                      <a:gd name="T43" fmla="*/ 31 h 42"/>
                      <a:gd name="T44" fmla="*/ 12 w 49"/>
                      <a:gd name="T45" fmla="*/ 26 h 42"/>
                      <a:gd name="T46" fmla="*/ 7 w 49"/>
                      <a:gd name="T47" fmla="*/ 26 h 42"/>
                      <a:gd name="T48" fmla="*/ 4 w 49"/>
                      <a:gd name="T49" fmla="*/ 2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9" h="42">
                        <a:moveTo>
                          <a:pt x="4" y="22"/>
                        </a:moveTo>
                        <a:cubicBezTo>
                          <a:pt x="3" y="22"/>
                          <a:pt x="1" y="22"/>
                          <a:pt x="0" y="20"/>
                        </a:cubicBezTo>
                        <a:cubicBezTo>
                          <a:pt x="0" y="18"/>
                          <a:pt x="1" y="15"/>
                          <a:pt x="3" y="15"/>
                        </a:cubicBezTo>
                        <a:cubicBezTo>
                          <a:pt x="5" y="14"/>
                          <a:pt x="11" y="18"/>
                          <a:pt x="11" y="19"/>
                        </a:cubicBezTo>
                        <a:cubicBezTo>
                          <a:pt x="12" y="19"/>
                          <a:pt x="16" y="20"/>
                          <a:pt x="17" y="19"/>
                        </a:cubicBezTo>
                        <a:cubicBezTo>
                          <a:pt x="18" y="19"/>
                          <a:pt x="20" y="17"/>
                          <a:pt x="19" y="15"/>
                        </a:cubicBezTo>
                        <a:cubicBezTo>
                          <a:pt x="18" y="13"/>
                          <a:pt x="19" y="12"/>
                          <a:pt x="18" y="12"/>
                        </a:cubicBezTo>
                        <a:cubicBezTo>
                          <a:pt x="17" y="11"/>
                          <a:pt x="9" y="10"/>
                          <a:pt x="9" y="8"/>
                        </a:cubicBezTo>
                        <a:cubicBezTo>
                          <a:pt x="9" y="7"/>
                          <a:pt x="14" y="3"/>
                          <a:pt x="16" y="3"/>
                        </a:cubicBezTo>
                        <a:cubicBezTo>
                          <a:pt x="19" y="2"/>
                          <a:pt x="26" y="3"/>
                          <a:pt x="27" y="2"/>
                        </a:cubicBezTo>
                        <a:cubicBezTo>
                          <a:pt x="29" y="2"/>
                          <a:pt x="39" y="1"/>
                          <a:pt x="39" y="1"/>
                        </a:cubicBezTo>
                        <a:cubicBezTo>
                          <a:pt x="41" y="0"/>
                          <a:pt x="44" y="5"/>
                          <a:pt x="45" y="6"/>
                        </a:cubicBezTo>
                        <a:cubicBezTo>
                          <a:pt x="45" y="6"/>
                          <a:pt x="40" y="8"/>
                          <a:pt x="41" y="10"/>
                        </a:cubicBezTo>
                        <a:cubicBezTo>
                          <a:pt x="42" y="11"/>
                          <a:pt x="47" y="14"/>
                          <a:pt x="47" y="16"/>
                        </a:cubicBezTo>
                        <a:cubicBezTo>
                          <a:pt x="47" y="17"/>
                          <a:pt x="49" y="22"/>
                          <a:pt x="49" y="23"/>
                        </a:cubicBezTo>
                        <a:cubicBezTo>
                          <a:pt x="49" y="24"/>
                          <a:pt x="46" y="25"/>
                          <a:pt x="47" y="27"/>
                        </a:cubicBezTo>
                        <a:cubicBezTo>
                          <a:pt x="47" y="28"/>
                          <a:pt x="47" y="32"/>
                          <a:pt x="47" y="33"/>
                        </a:cubicBezTo>
                        <a:cubicBezTo>
                          <a:pt x="47" y="34"/>
                          <a:pt x="38" y="36"/>
                          <a:pt x="36" y="35"/>
                        </a:cubicBezTo>
                        <a:cubicBezTo>
                          <a:pt x="34" y="34"/>
                          <a:pt x="36" y="37"/>
                          <a:pt x="35" y="39"/>
                        </a:cubicBezTo>
                        <a:cubicBezTo>
                          <a:pt x="33" y="40"/>
                          <a:pt x="31" y="42"/>
                          <a:pt x="29" y="40"/>
                        </a:cubicBezTo>
                        <a:cubicBezTo>
                          <a:pt x="26" y="39"/>
                          <a:pt x="25" y="34"/>
                          <a:pt x="24" y="33"/>
                        </a:cubicBezTo>
                        <a:cubicBezTo>
                          <a:pt x="23" y="32"/>
                          <a:pt x="20" y="31"/>
                          <a:pt x="20" y="31"/>
                        </a:cubicBezTo>
                        <a:cubicBezTo>
                          <a:pt x="19" y="30"/>
                          <a:pt x="14" y="26"/>
                          <a:pt x="12" y="26"/>
                        </a:cubicBezTo>
                        <a:cubicBezTo>
                          <a:pt x="10" y="27"/>
                          <a:pt x="9" y="27"/>
                          <a:pt x="7" y="26"/>
                        </a:cubicBezTo>
                        <a:cubicBezTo>
                          <a:pt x="6" y="25"/>
                          <a:pt x="5" y="23"/>
                          <a:pt x="4" y="2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69" name="Freeform 262"/>
                  <p:cNvSpPr>
                    <a:spLocks/>
                  </p:cNvSpPr>
                  <p:nvPr/>
                </p:nvSpPr>
                <p:spPr bwMode="auto">
                  <a:xfrm>
                    <a:off x="1100" y="1046"/>
                    <a:ext cx="113" cy="59"/>
                  </a:xfrm>
                  <a:custGeom>
                    <a:avLst/>
                    <a:gdLst>
                      <a:gd name="T0" fmla="*/ 0 w 56"/>
                      <a:gd name="T1" fmla="*/ 8 h 29"/>
                      <a:gd name="T2" fmla="*/ 0 w 56"/>
                      <a:gd name="T3" fmla="*/ 3 h 29"/>
                      <a:gd name="T4" fmla="*/ 11 w 56"/>
                      <a:gd name="T5" fmla="*/ 5 h 29"/>
                      <a:gd name="T6" fmla="*/ 17 w 56"/>
                      <a:gd name="T7" fmla="*/ 12 h 29"/>
                      <a:gd name="T8" fmla="*/ 23 w 56"/>
                      <a:gd name="T9" fmla="*/ 15 h 29"/>
                      <a:gd name="T10" fmla="*/ 21 w 56"/>
                      <a:gd name="T11" fmla="*/ 6 h 29"/>
                      <a:gd name="T12" fmla="*/ 26 w 56"/>
                      <a:gd name="T13" fmla="*/ 7 h 29"/>
                      <a:gd name="T14" fmla="*/ 36 w 56"/>
                      <a:gd name="T15" fmla="*/ 14 h 29"/>
                      <a:gd name="T16" fmla="*/ 36 w 56"/>
                      <a:gd name="T17" fmla="*/ 8 h 29"/>
                      <a:gd name="T18" fmla="*/ 30 w 56"/>
                      <a:gd name="T19" fmla="*/ 3 h 29"/>
                      <a:gd name="T20" fmla="*/ 36 w 56"/>
                      <a:gd name="T21" fmla="*/ 0 h 29"/>
                      <a:gd name="T22" fmla="*/ 45 w 56"/>
                      <a:gd name="T23" fmla="*/ 2 h 29"/>
                      <a:gd name="T24" fmla="*/ 53 w 56"/>
                      <a:gd name="T25" fmla="*/ 6 h 29"/>
                      <a:gd name="T26" fmla="*/ 53 w 56"/>
                      <a:gd name="T27" fmla="*/ 15 h 29"/>
                      <a:gd name="T28" fmla="*/ 56 w 56"/>
                      <a:gd name="T29" fmla="*/ 18 h 29"/>
                      <a:gd name="T30" fmla="*/ 55 w 56"/>
                      <a:gd name="T31" fmla="*/ 22 h 29"/>
                      <a:gd name="T32" fmla="*/ 50 w 56"/>
                      <a:gd name="T33" fmla="*/ 23 h 29"/>
                      <a:gd name="T34" fmla="*/ 51 w 56"/>
                      <a:gd name="T35" fmla="*/ 27 h 29"/>
                      <a:gd name="T36" fmla="*/ 34 w 56"/>
                      <a:gd name="T37" fmla="*/ 28 h 29"/>
                      <a:gd name="T38" fmla="*/ 31 w 56"/>
                      <a:gd name="T39" fmla="*/ 23 h 29"/>
                      <a:gd name="T40" fmla="*/ 35 w 56"/>
                      <a:gd name="T41" fmla="*/ 18 h 29"/>
                      <a:gd name="T42" fmla="*/ 23 w 56"/>
                      <a:gd name="T43" fmla="*/ 20 h 29"/>
                      <a:gd name="T44" fmla="*/ 15 w 56"/>
                      <a:gd name="T45" fmla="*/ 20 h 29"/>
                      <a:gd name="T46" fmla="*/ 13 w 56"/>
                      <a:gd name="T47" fmla="*/ 16 h 29"/>
                      <a:gd name="T48" fmla="*/ 5 w 56"/>
                      <a:gd name="T49" fmla="*/ 14 h 29"/>
                      <a:gd name="T50" fmla="*/ 5 w 56"/>
                      <a:gd name="T51" fmla="*/ 10 h 29"/>
                      <a:gd name="T52" fmla="*/ 0 w 56"/>
                      <a:gd name="T53" fmla="*/ 8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6" h="29">
                        <a:moveTo>
                          <a:pt x="0" y="8"/>
                        </a:moveTo>
                        <a:cubicBezTo>
                          <a:pt x="0" y="7"/>
                          <a:pt x="0" y="3"/>
                          <a:pt x="0" y="3"/>
                        </a:cubicBezTo>
                        <a:cubicBezTo>
                          <a:pt x="2" y="2"/>
                          <a:pt x="10" y="3"/>
                          <a:pt x="11" y="5"/>
                        </a:cubicBezTo>
                        <a:cubicBezTo>
                          <a:pt x="12" y="6"/>
                          <a:pt x="15" y="10"/>
                          <a:pt x="17" y="12"/>
                        </a:cubicBezTo>
                        <a:cubicBezTo>
                          <a:pt x="20" y="13"/>
                          <a:pt x="21" y="15"/>
                          <a:pt x="23" y="15"/>
                        </a:cubicBezTo>
                        <a:cubicBezTo>
                          <a:pt x="24" y="15"/>
                          <a:pt x="19" y="7"/>
                          <a:pt x="21" y="6"/>
                        </a:cubicBezTo>
                        <a:cubicBezTo>
                          <a:pt x="22" y="5"/>
                          <a:pt x="25" y="6"/>
                          <a:pt x="26" y="7"/>
                        </a:cubicBezTo>
                        <a:cubicBezTo>
                          <a:pt x="27" y="8"/>
                          <a:pt x="35" y="14"/>
                          <a:pt x="36" y="14"/>
                        </a:cubicBezTo>
                        <a:cubicBezTo>
                          <a:pt x="38" y="14"/>
                          <a:pt x="37" y="10"/>
                          <a:pt x="36" y="8"/>
                        </a:cubicBezTo>
                        <a:cubicBezTo>
                          <a:pt x="35" y="6"/>
                          <a:pt x="29" y="5"/>
                          <a:pt x="30" y="3"/>
                        </a:cubicBezTo>
                        <a:cubicBezTo>
                          <a:pt x="31" y="1"/>
                          <a:pt x="35" y="0"/>
                          <a:pt x="36" y="0"/>
                        </a:cubicBezTo>
                        <a:cubicBezTo>
                          <a:pt x="37" y="0"/>
                          <a:pt x="43" y="1"/>
                          <a:pt x="45" y="2"/>
                        </a:cubicBezTo>
                        <a:cubicBezTo>
                          <a:pt x="47" y="2"/>
                          <a:pt x="52" y="4"/>
                          <a:pt x="53" y="6"/>
                        </a:cubicBezTo>
                        <a:cubicBezTo>
                          <a:pt x="54" y="9"/>
                          <a:pt x="54" y="14"/>
                          <a:pt x="53" y="15"/>
                        </a:cubicBezTo>
                        <a:cubicBezTo>
                          <a:pt x="52" y="16"/>
                          <a:pt x="56" y="17"/>
                          <a:pt x="56" y="18"/>
                        </a:cubicBezTo>
                        <a:cubicBezTo>
                          <a:pt x="56" y="19"/>
                          <a:pt x="55" y="22"/>
                          <a:pt x="55" y="22"/>
                        </a:cubicBezTo>
                        <a:cubicBezTo>
                          <a:pt x="54" y="23"/>
                          <a:pt x="50" y="21"/>
                          <a:pt x="50" y="23"/>
                        </a:cubicBezTo>
                        <a:cubicBezTo>
                          <a:pt x="50" y="24"/>
                          <a:pt x="52" y="26"/>
                          <a:pt x="51" y="27"/>
                        </a:cubicBezTo>
                        <a:cubicBezTo>
                          <a:pt x="50" y="28"/>
                          <a:pt x="35" y="29"/>
                          <a:pt x="34" y="28"/>
                        </a:cubicBezTo>
                        <a:cubicBezTo>
                          <a:pt x="32" y="27"/>
                          <a:pt x="30" y="23"/>
                          <a:pt x="31" y="23"/>
                        </a:cubicBezTo>
                        <a:cubicBezTo>
                          <a:pt x="32" y="23"/>
                          <a:pt x="37" y="19"/>
                          <a:pt x="35" y="18"/>
                        </a:cubicBezTo>
                        <a:cubicBezTo>
                          <a:pt x="32" y="17"/>
                          <a:pt x="25" y="20"/>
                          <a:pt x="23" y="20"/>
                        </a:cubicBezTo>
                        <a:cubicBezTo>
                          <a:pt x="21" y="21"/>
                          <a:pt x="16" y="21"/>
                          <a:pt x="15" y="20"/>
                        </a:cubicBezTo>
                        <a:cubicBezTo>
                          <a:pt x="13" y="19"/>
                          <a:pt x="15" y="17"/>
                          <a:pt x="13" y="16"/>
                        </a:cubicBezTo>
                        <a:cubicBezTo>
                          <a:pt x="11" y="15"/>
                          <a:pt x="7" y="15"/>
                          <a:pt x="5" y="14"/>
                        </a:cubicBezTo>
                        <a:cubicBezTo>
                          <a:pt x="4" y="12"/>
                          <a:pt x="6" y="11"/>
                          <a:pt x="5" y="10"/>
                        </a:cubicBezTo>
                        <a:cubicBezTo>
                          <a:pt x="4" y="9"/>
                          <a:pt x="1" y="9"/>
                          <a:pt x="0" y="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0" name="Freeform 263"/>
                  <p:cNvSpPr>
                    <a:spLocks/>
                  </p:cNvSpPr>
                  <p:nvPr/>
                </p:nvSpPr>
                <p:spPr bwMode="auto">
                  <a:xfrm>
                    <a:off x="1098" y="959"/>
                    <a:ext cx="107" cy="55"/>
                  </a:xfrm>
                  <a:custGeom>
                    <a:avLst/>
                    <a:gdLst>
                      <a:gd name="T0" fmla="*/ 8 w 53"/>
                      <a:gd name="T1" fmla="*/ 9 h 27"/>
                      <a:gd name="T2" fmla="*/ 1 w 53"/>
                      <a:gd name="T3" fmla="*/ 6 h 27"/>
                      <a:gd name="T4" fmla="*/ 3 w 53"/>
                      <a:gd name="T5" fmla="*/ 1 h 27"/>
                      <a:gd name="T6" fmla="*/ 11 w 53"/>
                      <a:gd name="T7" fmla="*/ 0 h 27"/>
                      <a:gd name="T8" fmla="*/ 21 w 53"/>
                      <a:gd name="T9" fmla="*/ 2 h 27"/>
                      <a:gd name="T10" fmla="*/ 25 w 53"/>
                      <a:gd name="T11" fmla="*/ 7 h 27"/>
                      <a:gd name="T12" fmla="*/ 29 w 53"/>
                      <a:gd name="T13" fmla="*/ 5 h 27"/>
                      <a:gd name="T14" fmla="*/ 36 w 53"/>
                      <a:gd name="T15" fmla="*/ 7 h 27"/>
                      <a:gd name="T16" fmla="*/ 46 w 53"/>
                      <a:gd name="T17" fmla="*/ 13 h 27"/>
                      <a:gd name="T18" fmla="*/ 46 w 53"/>
                      <a:gd name="T19" fmla="*/ 18 h 27"/>
                      <a:gd name="T20" fmla="*/ 52 w 53"/>
                      <a:gd name="T21" fmla="*/ 22 h 27"/>
                      <a:gd name="T22" fmla="*/ 51 w 53"/>
                      <a:gd name="T23" fmla="*/ 27 h 27"/>
                      <a:gd name="T24" fmla="*/ 42 w 53"/>
                      <a:gd name="T25" fmla="*/ 27 h 27"/>
                      <a:gd name="T26" fmla="*/ 39 w 53"/>
                      <a:gd name="T27" fmla="*/ 25 h 27"/>
                      <a:gd name="T28" fmla="*/ 35 w 53"/>
                      <a:gd name="T29" fmla="*/ 21 h 27"/>
                      <a:gd name="T30" fmla="*/ 25 w 53"/>
                      <a:gd name="T31" fmla="*/ 19 h 27"/>
                      <a:gd name="T32" fmla="*/ 12 w 53"/>
                      <a:gd name="T33" fmla="*/ 19 h 27"/>
                      <a:gd name="T34" fmla="*/ 6 w 53"/>
                      <a:gd name="T35" fmla="*/ 15 h 27"/>
                      <a:gd name="T36" fmla="*/ 16 w 53"/>
                      <a:gd name="T37" fmla="*/ 14 h 27"/>
                      <a:gd name="T38" fmla="*/ 14 w 53"/>
                      <a:gd name="T39" fmla="*/ 9 h 27"/>
                      <a:gd name="T40" fmla="*/ 8 w 53"/>
                      <a:gd name="T41" fmla="*/ 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53" h="27">
                        <a:moveTo>
                          <a:pt x="8" y="9"/>
                        </a:moveTo>
                        <a:cubicBezTo>
                          <a:pt x="7" y="9"/>
                          <a:pt x="1" y="7"/>
                          <a:pt x="1" y="6"/>
                        </a:cubicBezTo>
                        <a:cubicBezTo>
                          <a:pt x="0" y="5"/>
                          <a:pt x="1" y="2"/>
                          <a:pt x="3" y="1"/>
                        </a:cubicBezTo>
                        <a:cubicBezTo>
                          <a:pt x="5" y="0"/>
                          <a:pt x="7" y="1"/>
                          <a:pt x="11" y="0"/>
                        </a:cubicBezTo>
                        <a:cubicBezTo>
                          <a:pt x="16" y="0"/>
                          <a:pt x="20" y="1"/>
                          <a:pt x="21" y="2"/>
                        </a:cubicBezTo>
                        <a:cubicBezTo>
                          <a:pt x="22" y="3"/>
                          <a:pt x="24" y="7"/>
                          <a:pt x="25" y="7"/>
                        </a:cubicBezTo>
                        <a:cubicBezTo>
                          <a:pt x="26" y="7"/>
                          <a:pt x="26" y="5"/>
                          <a:pt x="29" y="5"/>
                        </a:cubicBezTo>
                        <a:cubicBezTo>
                          <a:pt x="32" y="5"/>
                          <a:pt x="35" y="7"/>
                          <a:pt x="36" y="7"/>
                        </a:cubicBezTo>
                        <a:cubicBezTo>
                          <a:pt x="38" y="8"/>
                          <a:pt x="44" y="13"/>
                          <a:pt x="46" y="13"/>
                        </a:cubicBezTo>
                        <a:cubicBezTo>
                          <a:pt x="48" y="14"/>
                          <a:pt x="45" y="17"/>
                          <a:pt x="46" y="18"/>
                        </a:cubicBezTo>
                        <a:cubicBezTo>
                          <a:pt x="47" y="20"/>
                          <a:pt x="52" y="21"/>
                          <a:pt x="52" y="22"/>
                        </a:cubicBezTo>
                        <a:cubicBezTo>
                          <a:pt x="52" y="24"/>
                          <a:pt x="53" y="26"/>
                          <a:pt x="51" y="27"/>
                        </a:cubicBezTo>
                        <a:cubicBezTo>
                          <a:pt x="49" y="27"/>
                          <a:pt x="44" y="27"/>
                          <a:pt x="42" y="27"/>
                        </a:cubicBezTo>
                        <a:cubicBezTo>
                          <a:pt x="41" y="27"/>
                          <a:pt x="39" y="25"/>
                          <a:pt x="39" y="25"/>
                        </a:cubicBezTo>
                        <a:cubicBezTo>
                          <a:pt x="37" y="23"/>
                          <a:pt x="38" y="22"/>
                          <a:pt x="35" y="21"/>
                        </a:cubicBezTo>
                        <a:cubicBezTo>
                          <a:pt x="32" y="19"/>
                          <a:pt x="27" y="19"/>
                          <a:pt x="25" y="19"/>
                        </a:cubicBezTo>
                        <a:cubicBezTo>
                          <a:pt x="24" y="19"/>
                          <a:pt x="15" y="22"/>
                          <a:pt x="12" y="19"/>
                        </a:cubicBezTo>
                        <a:cubicBezTo>
                          <a:pt x="8" y="17"/>
                          <a:pt x="4" y="16"/>
                          <a:pt x="6" y="15"/>
                        </a:cubicBezTo>
                        <a:cubicBezTo>
                          <a:pt x="7" y="14"/>
                          <a:pt x="15" y="14"/>
                          <a:pt x="16" y="14"/>
                        </a:cubicBezTo>
                        <a:cubicBezTo>
                          <a:pt x="18" y="13"/>
                          <a:pt x="16" y="10"/>
                          <a:pt x="14" y="9"/>
                        </a:cubicBezTo>
                        <a:cubicBezTo>
                          <a:pt x="12" y="8"/>
                          <a:pt x="9" y="9"/>
                          <a:pt x="8" y="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1" name="Freeform 264"/>
                  <p:cNvSpPr>
                    <a:spLocks/>
                  </p:cNvSpPr>
                  <p:nvPr/>
                </p:nvSpPr>
                <p:spPr bwMode="auto">
                  <a:xfrm>
                    <a:off x="1074" y="1012"/>
                    <a:ext cx="36" cy="26"/>
                  </a:xfrm>
                  <a:custGeom>
                    <a:avLst/>
                    <a:gdLst>
                      <a:gd name="T0" fmla="*/ 6 w 18"/>
                      <a:gd name="T1" fmla="*/ 11 h 13"/>
                      <a:gd name="T2" fmla="*/ 1 w 18"/>
                      <a:gd name="T3" fmla="*/ 1 h 13"/>
                      <a:gd name="T4" fmla="*/ 8 w 18"/>
                      <a:gd name="T5" fmla="*/ 2 h 13"/>
                      <a:gd name="T6" fmla="*/ 12 w 18"/>
                      <a:gd name="T7" fmla="*/ 6 h 13"/>
                      <a:gd name="T8" fmla="*/ 16 w 18"/>
                      <a:gd name="T9" fmla="*/ 11 h 13"/>
                      <a:gd name="T10" fmla="*/ 6 w 18"/>
                      <a:gd name="T11" fmla="*/ 1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13">
                        <a:moveTo>
                          <a:pt x="6" y="11"/>
                        </a:moveTo>
                        <a:cubicBezTo>
                          <a:pt x="4" y="9"/>
                          <a:pt x="0" y="3"/>
                          <a:pt x="1" y="1"/>
                        </a:cubicBezTo>
                        <a:cubicBezTo>
                          <a:pt x="2" y="0"/>
                          <a:pt x="6" y="1"/>
                          <a:pt x="8" y="2"/>
                        </a:cubicBezTo>
                        <a:cubicBezTo>
                          <a:pt x="10" y="3"/>
                          <a:pt x="11" y="5"/>
                          <a:pt x="12" y="6"/>
                        </a:cubicBezTo>
                        <a:cubicBezTo>
                          <a:pt x="12" y="7"/>
                          <a:pt x="18" y="10"/>
                          <a:pt x="16" y="11"/>
                        </a:cubicBezTo>
                        <a:cubicBezTo>
                          <a:pt x="15" y="12"/>
                          <a:pt x="9" y="13"/>
                          <a:pt x="6" y="1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2" name="Freeform 265"/>
                  <p:cNvSpPr>
                    <a:spLocks/>
                  </p:cNvSpPr>
                  <p:nvPr/>
                </p:nvSpPr>
                <p:spPr bwMode="auto">
                  <a:xfrm>
                    <a:off x="973" y="1004"/>
                    <a:ext cx="48" cy="24"/>
                  </a:xfrm>
                  <a:custGeom>
                    <a:avLst/>
                    <a:gdLst>
                      <a:gd name="T0" fmla="*/ 0 w 24"/>
                      <a:gd name="T1" fmla="*/ 5 h 12"/>
                      <a:gd name="T2" fmla="*/ 3 w 24"/>
                      <a:gd name="T3" fmla="*/ 2 h 12"/>
                      <a:gd name="T4" fmla="*/ 18 w 24"/>
                      <a:gd name="T5" fmla="*/ 0 h 12"/>
                      <a:gd name="T6" fmla="*/ 24 w 24"/>
                      <a:gd name="T7" fmla="*/ 1 h 12"/>
                      <a:gd name="T8" fmla="*/ 14 w 24"/>
                      <a:gd name="T9" fmla="*/ 5 h 12"/>
                      <a:gd name="T10" fmla="*/ 21 w 24"/>
                      <a:gd name="T11" fmla="*/ 7 h 12"/>
                      <a:gd name="T12" fmla="*/ 18 w 24"/>
                      <a:gd name="T13" fmla="*/ 10 h 12"/>
                      <a:gd name="T14" fmla="*/ 6 w 24"/>
                      <a:gd name="T15" fmla="*/ 11 h 12"/>
                      <a:gd name="T16" fmla="*/ 0 w 24"/>
                      <a:gd name="T17" fmla="*/ 9 h 12"/>
                      <a:gd name="T18" fmla="*/ 0 w 24"/>
                      <a:gd name="T19" fmla="*/ 5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4" h="12">
                        <a:moveTo>
                          <a:pt x="0" y="5"/>
                        </a:moveTo>
                        <a:cubicBezTo>
                          <a:pt x="0" y="4"/>
                          <a:pt x="2" y="2"/>
                          <a:pt x="3" y="2"/>
                        </a:cubicBezTo>
                        <a:cubicBezTo>
                          <a:pt x="3" y="2"/>
                          <a:pt x="14" y="0"/>
                          <a:pt x="18" y="0"/>
                        </a:cubicBezTo>
                        <a:cubicBezTo>
                          <a:pt x="22" y="0"/>
                          <a:pt x="24" y="0"/>
                          <a:pt x="24" y="1"/>
                        </a:cubicBezTo>
                        <a:cubicBezTo>
                          <a:pt x="23" y="3"/>
                          <a:pt x="14" y="3"/>
                          <a:pt x="14" y="5"/>
                        </a:cubicBezTo>
                        <a:cubicBezTo>
                          <a:pt x="15" y="8"/>
                          <a:pt x="21" y="6"/>
                          <a:pt x="21" y="7"/>
                        </a:cubicBezTo>
                        <a:cubicBezTo>
                          <a:pt x="22" y="8"/>
                          <a:pt x="21" y="9"/>
                          <a:pt x="18" y="10"/>
                        </a:cubicBezTo>
                        <a:cubicBezTo>
                          <a:pt x="16" y="12"/>
                          <a:pt x="8" y="11"/>
                          <a:pt x="6" y="11"/>
                        </a:cubicBezTo>
                        <a:cubicBezTo>
                          <a:pt x="4" y="11"/>
                          <a:pt x="2" y="10"/>
                          <a:pt x="0" y="9"/>
                        </a:cubicBezTo>
                        <a:cubicBezTo>
                          <a:pt x="0" y="9"/>
                          <a:pt x="0" y="7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3" name="Freeform 266"/>
                  <p:cNvSpPr>
                    <a:spLocks/>
                  </p:cNvSpPr>
                  <p:nvPr/>
                </p:nvSpPr>
                <p:spPr bwMode="auto">
                  <a:xfrm>
                    <a:off x="962" y="977"/>
                    <a:ext cx="67" cy="20"/>
                  </a:xfrm>
                  <a:custGeom>
                    <a:avLst/>
                    <a:gdLst>
                      <a:gd name="T0" fmla="*/ 2 w 33"/>
                      <a:gd name="T1" fmla="*/ 6 h 10"/>
                      <a:gd name="T2" fmla="*/ 17 w 33"/>
                      <a:gd name="T3" fmla="*/ 1 h 10"/>
                      <a:gd name="T4" fmla="*/ 26 w 33"/>
                      <a:gd name="T5" fmla="*/ 1 h 10"/>
                      <a:gd name="T6" fmla="*/ 33 w 33"/>
                      <a:gd name="T7" fmla="*/ 5 h 10"/>
                      <a:gd name="T8" fmla="*/ 31 w 33"/>
                      <a:gd name="T9" fmla="*/ 7 h 10"/>
                      <a:gd name="T10" fmla="*/ 19 w 33"/>
                      <a:gd name="T11" fmla="*/ 7 h 10"/>
                      <a:gd name="T12" fmla="*/ 10 w 33"/>
                      <a:gd name="T13" fmla="*/ 9 h 10"/>
                      <a:gd name="T14" fmla="*/ 2 w 33"/>
                      <a:gd name="T15" fmla="*/ 9 h 10"/>
                      <a:gd name="T16" fmla="*/ 2 w 33"/>
                      <a:gd name="T1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" h="10">
                        <a:moveTo>
                          <a:pt x="2" y="6"/>
                        </a:moveTo>
                        <a:cubicBezTo>
                          <a:pt x="3" y="4"/>
                          <a:pt x="15" y="2"/>
                          <a:pt x="17" y="1"/>
                        </a:cubicBezTo>
                        <a:cubicBezTo>
                          <a:pt x="19" y="0"/>
                          <a:pt x="24" y="0"/>
                          <a:pt x="26" y="1"/>
                        </a:cubicBezTo>
                        <a:cubicBezTo>
                          <a:pt x="28" y="1"/>
                          <a:pt x="33" y="4"/>
                          <a:pt x="33" y="5"/>
                        </a:cubicBezTo>
                        <a:cubicBezTo>
                          <a:pt x="33" y="6"/>
                          <a:pt x="33" y="7"/>
                          <a:pt x="31" y="7"/>
                        </a:cubicBezTo>
                        <a:cubicBezTo>
                          <a:pt x="29" y="7"/>
                          <a:pt x="21" y="7"/>
                          <a:pt x="19" y="7"/>
                        </a:cubicBezTo>
                        <a:cubicBezTo>
                          <a:pt x="17" y="7"/>
                          <a:pt x="13" y="8"/>
                          <a:pt x="10" y="9"/>
                        </a:cubicBezTo>
                        <a:cubicBezTo>
                          <a:pt x="8" y="9"/>
                          <a:pt x="3" y="10"/>
                          <a:pt x="2" y="9"/>
                        </a:cubicBezTo>
                        <a:cubicBezTo>
                          <a:pt x="0" y="7"/>
                          <a:pt x="2" y="6"/>
                          <a:pt x="2" y="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4" name="Freeform 267"/>
                  <p:cNvSpPr>
                    <a:spLocks/>
                  </p:cNvSpPr>
                  <p:nvPr/>
                </p:nvSpPr>
                <p:spPr bwMode="auto">
                  <a:xfrm>
                    <a:off x="936" y="1004"/>
                    <a:ext cx="26" cy="14"/>
                  </a:xfrm>
                  <a:custGeom>
                    <a:avLst/>
                    <a:gdLst>
                      <a:gd name="T0" fmla="*/ 0 w 13"/>
                      <a:gd name="T1" fmla="*/ 2 h 7"/>
                      <a:gd name="T2" fmla="*/ 7 w 13"/>
                      <a:gd name="T3" fmla="*/ 0 h 7"/>
                      <a:gd name="T4" fmla="*/ 12 w 13"/>
                      <a:gd name="T5" fmla="*/ 4 h 7"/>
                      <a:gd name="T6" fmla="*/ 7 w 13"/>
                      <a:gd name="T7" fmla="*/ 6 h 7"/>
                      <a:gd name="T8" fmla="*/ 3 w 13"/>
                      <a:gd name="T9" fmla="*/ 5 h 7"/>
                      <a:gd name="T10" fmla="*/ 0 w 13"/>
                      <a:gd name="T11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7">
                        <a:moveTo>
                          <a:pt x="0" y="2"/>
                        </a:moveTo>
                        <a:cubicBezTo>
                          <a:pt x="0" y="1"/>
                          <a:pt x="6" y="0"/>
                          <a:pt x="7" y="0"/>
                        </a:cubicBezTo>
                        <a:cubicBezTo>
                          <a:pt x="8" y="0"/>
                          <a:pt x="13" y="3"/>
                          <a:pt x="12" y="4"/>
                        </a:cubicBezTo>
                        <a:cubicBezTo>
                          <a:pt x="12" y="5"/>
                          <a:pt x="9" y="7"/>
                          <a:pt x="7" y="6"/>
                        </a:cubicBezTo>
                        <a:cubicBezTo>
                          <a:pt x="6" y="5"/>
                          <a:pt x="3" y="5"/>
                          <a:pt x="3" y="5"/>
                        </a:cubicBezTo>
                        <a:cubicBezTo>
                          <a:pt x="1" y="4"/>
                          <a:pt x="0" y="3"/>
                          <a:pt x="0" y="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5" name="Freeform 268"/>
                  <p:cNvSpPr>
                    <a:spLocks/>
                  </p:cNvSpPr>
                  <p:nvPr/>
                </p:nvSpPr>
                <p:spPr bwMode="auto">
                  <a:xfrm>
                    <a:off x="900" y="1042"/>
                    <a:ext cx="190" cy="85"/>
                  </a:xfrm>
                  <a:custGeom>
                    <a:avLst/>
                    <a:gdLst>
                      <a:gd name="T0" fmla="*/ 1 w 94"/>
                      <a:gd name="T1" fmla="*/ 26 h 42"/>
                      <a:gd name="T2" fmla="*/ 7 w 94"/>
                      <a:gd name="T3" fmla="*/ 20 h 42"/>
                      <a:gd name="T4" fmla="*/ 10 w 94"/>
                      <a:gd name="T5" fmla="*/ 12 h 42"/>
                      <a:gd name="T6" fmla="*/ 18 w 94"/>
                      <a:gd name="T7" fmla="*/ 7 h 42"/>
                      <a:gd name="T8" fmla="*/ 25 w 94"/>
                      <a:gd name="T9" fmla="*/ 7 h 42"/>
                      <a:gd name="T10" fmla="*/ 28 w 94"/>
                      <a:gd name="T11" fmla="*/ 12 h 42"/>
                      <a:gd name="T12" fmla="*/ 36 w 94"/>
                      <a:gd name="T13" fmla="*/ 10 h 42"/>
                      <a:gd name="T14" fmla="*/ 46 w 94"/>
                      <a:gd name="T15" fmla="*/ 18 h 42"/>
                      <a:gd name="T16" fmla="*/ 48 w 94"/>
                      <a:gd name="T17" fmla="*/ 22 h 42"/>
                      <a:gd name="T18" fmla="*/ 65 w 94"/>
                      <a:gd name="T19" fmla="*/ 22 h 42"/>
                      <a:gd name="T20" fmla="*/ 65 w 94"/>
                      <a:gd name="T21" fmla="*/ 18 h 42"/>
                      <a:gd name="T22" fmla="*/ 60 w 94"/>
                      <a:gd name="T23" fmla="*/ 16 h 42"/>
                      <a:gd name="T24" fmla="*/ 62 w 94"/>
                      <a:gd name="T25" fmla="*/ 12 h 42"/>
                      <a:gd name="T26" fmla="*/ 54 w 94"/>
                      <a:gd name="T27" fmla="*/ 8 h 42"/>
                      <a:gd name="T28" fmla="*/ 63 w 94"/>
                      <a:gd name="T29" fmla="*/ 2 h 42"/>
                      <a:gd name="T30" fmla="*/ 68 w 94"/>
                      <a:gd name="T31" fmla="*/ 0 h 42"/>
                      <a:gd name="T32" fmla="*/ 69 w 94"/>
                      <a:gd name="T33" fmla="*/ 6 h 42"/>
                      <a:gd name="T34" fmla="*/ 72 w 94"/>
                      <a:gd name="T35" fmla="*/ 10 h 42"/>
                      <a:gd name="T36" fmla="*/ 71 w 94"/>
                      <a:gd name="T37" fmla="*/ 14 h 42"/>
                      <a:gd name="T38" fmla="*/ 80 w 94"/>
                      <a:gd name="T39" fmla="*/ 17 h 42"/>
                      <a:gd name="T40" fmla="*/ 82 w 94"/>
                      <a:gd name="T41" fmla="*/ 12 h 42"/>
                      <a:gd name="T42" fmla="*/ 90 w 94"/>
                      <a:gd name="T43" fmla="*/ 14 h 42"/>
                      <a:gd name="T44" fmla="*/ 92 w 94"/>
                      <a:gd name="T45" fmla="*/ 23 h 42"/>
                      <a:gd name="T46" fmla="*/ 86 w 94"/>
                      <a:gd name="T47" fmla="*/ 30 h 42"/>
                      <a:gd name="T48" fmla="*/ 66 w 94"/>
                      <a:gd name="T49" fmla="*/ 30 h 42"/>
                      <a:gd name="T50" fmla="*/ 48 w 94"/>
                      <a:gd name="T51" fmla="*/ 36 h 42"/>
                      <a:gd name="T52" fmla="*/ 32 w 94"/>
                      <a:gd name="T53" fmla="*/ 40 h 42"/>
                      <a:gd name="T54" fmla="*/ 24 w 94"/>
                      <a:gd name="T55" fmla="*/ 35 h 42"/>
                      <a:gd name="T56" fmla="*/ 33 w 94"/>
                      <a:gd name="T57" fmla="*/ 32 h 42"/>
                      <a:gd name="T58" fmla="*/ 45 w 94"/>
                      <a:gd name="T59" fmla="*/ 30 h 42"/>
                      <a:gd name="T60" fmla="*/ 49 w 94"/>
                      <a:gd name="T61" fmla="*/ 27 h 42"/>
                      <a:gd name="T62" fmla="*/ 39 w 94"/>
                      <a:gd name="T63" fmla="*/ 26 h 42"/>
                      <a:gd name="T64" fmla="*/ 29 w 94"/>
                      <a:gd name="T65" fmla="*/ 27 h 42"/>
                      <a:gd name="T66" fmla="*/ 28 w 94"/>
                      <a:gd name="T67" fmla="*/ 22 h 42"/>
                      <a:gd name="T68" fmla="*/ 24 w 94"/>
                      <a:gd name="T69" fmla="*/ 23 h 42"/>
                      <a:gd name="T70" fmla="*/ 22 w 94"/>
                      <a:gd name="T71" fmla="*/ 29 h 42"/>
                      <a:gd name="T72" fmla="*/ 14 w 94"/>
                      <a:gd name="T73" fmla="*/ 30 h 42"/>
                      <a:gd name="T74" fmla="*/ 12 w 94"/>
                      <a:gd name="T75" fmla="*/ 29 h 42"/>
                      <a:gd name="T76" fmla="*/ 1 w 94"/>
                      <a:gd name="T77" fmla="*/ 26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94" h="42">
                        <a:moveTo>
                          <a:pt x="1" y="26"/>
                        </a:moveTo>
                        <a:cubicBezTo>
                          <a:pt x="2" y="25"/>
                          <a:pt x="6" y="21"/>
                          <a:pt x="7" y="20"/>
                        </a:cubicBezTo>
                        <a:cubicBezTo>
                          <a:pt x="8" y="18"/>
                          <a:pt x="10" y="13"/>
                          <a:pt x="10" y="12"/>
                        </a:cubicBezTo>
                        <a:cubicBezTo>
                          <a:pt x="11" y="11"/>
                          <a:pt x="16" y="7"/>
                          <a:pt x="18" y="7"/>
                        </a:cubicBezTo>
                        <a:cubicBezTo>
                          <a:pt x="20" y="7"/>
                          <a:pt x="25" y="6"/>
                          <a:pt x="25" y="7"/>
                        </a:cubicBezTo>
                        <a:cubicBezTo>
                          <a:pt x="26" y="9"/>
                          <a:pt x="25" y="12"/>
                          <a:pt x="28" y="12"/>
                        </a:cubicBezTo>
                        <a:cubicBezTo>
                          <a:pt x="30" y="12"/>
                          <a:pt x="32" y="9"/>
                          <a:pt x="36" y="10"/>
                        </a:cubicBezTo>
                        <a:cubicBezTo>
                          <a:pt x="40" y="12"/>
                          <a:pt x="44" y="16"/>
                          <a:pt x="46" y="18"/>
                        </a:cubicBezTo>
                        <a:cubicBezTo>
                          <a:pt x="47" y="19"/>
                          <a:pt x="46" y="22"/>
                          <a:pt x="48" y="22"/>
                        </a:cubicBezTo>
                        <a:cubicBezTo>
                          <a:pt x="50" y="22"/>
                          <a:pt x="64" y="23"/>
                          <a:pt x="65" y="22"/>
                        </a:cubicBezTo>
                        <a:cubicBezTo>
                          <a:pt x="66" y="21"/>
                          <a:pt x="68" y="20"/>
                          <a:pt x="65" y="18"/>
                        </a:cubicBezTo>
                        <a:cubicBezTo>
                          <a:pt x="62" y="16"/>
                          <a:pt x="61" y="17"/>
                          <a:pt x="60" y="16"/>
                        </a:cubicBezTo>
                        <a:cubicBezTo>
                          <a:pt x="58" y="14"/>
                          <a:pt x="64" y="13"/>
                          <a:pt x="62" y="12"/>
                        </a:cubicBezTo>
                        <a:cubicBezTo>
                          <a:pt x="61" y="11"/>
                          <a:pt x="54" y="9"/>
                          <a:pt x="54" y="8"/>
                        </a:cubicBezTo>
                        <a:cubicBezTo>
                          <a:pt x="54" y="6"/>
                          <a:pt x="61" y="4"/>
                          <a:pt x="63" y="2"/>
                        </a:cubicBezTo>
                        <a:cubicBezTo>
                          <a:pt x="65" y="0"/>
                          <a:pt x="67" y="0"/>
                          <a:pt x="68" y="0"/>
                        </a:cubicBezTo>
                        <a:cubicBezTo>
                          <a:pt x="69" y="0"/>
                          <a:pt x="68" y="4"/>
                          <a:pt x="69" y="6"/>
                        </a:cubicBezTo>
                        <a:cubicBezTo>
                          <a:pt x="70" y="7"/>
                          <a:pt x="71" y="9"/>
                          <a:pt x="72" y="10"/>
                        </a:cubicBezTo>
                        <a:cubicBezTo>
                          <a:pt x="73" y="11"/>
                          <a:pt x="69" y="12"/>
                          <a:pt x="71" y="14"/>
                        </a:cubicBezTo>
                        <a:cubicBezTo>
                          <a:pt x="73" y="15"/>
                          <a:pt x="78" y="17"/>
                          <a:pt x="80" y="17"/>
                        </a:cubicBezTo>
                        <a:cubicBezTo>
                          <a:pt x="82" y="17"/>
                          <a:pt x="80" y="12"/>
                          <a:pt x="82" y="12"/>
                        </a:cubicBezTo>
                        <a:cubicBezTo>
                          <a:pt x="84" y="12"/>
                          <a:pt x="88" y="13"/>
                          <a:pt x="90" y="14"/>
                        </a:cubicBezTo>
                        <a:cubicBezTo>
                          <a:pt x="93" y="16"/>
                          <a:pt x="94" y="20"/>
                          <a:pt x="92" y="23"/>
                        </a:cubicBezTo>
                        <a:cubicBezTo>
                          <a:pt x="90" y="25"/>
                          <a:pt x="89" y="30"/>
                          <a:pt x="86" y="30"/>
                        </a:cubicBezTo>
                        <a:cubicBezTo>
                          <a:pt x="84" y="30"/>
                          <a:pt x="68" y="29"/>
                          <a:pt x="66" y="30"/>
                        </a:cubicBezTo>
                        <a:cubicBezTo>
                          <a:pt x="64" y="31"/>
                          <a:pt x="51" y="36"/>
                          <a:pt x="48" y="36"/>
                        </a:cubicBezTo>
                        <a:cubicBezTo>
                          <a:pt x="45" y="37"/>
                          <a:pt x="37" y="42"/>
                          <a:pt x="32" y="40"/>
                        </a:cubicBezTo>
                        <a:cubicBezTo>
                          <a:pt x="27" y="38"/>
                          <a:pt x="24" y="36"/>
                          <a:pt x="24" y="35"/>
                        </a:cubicBezTo>
                        <a:cubicBezTo>
                          <a:pt x="25" y="34"/>
                          <a:pt x="30" y="32"/>
                          <a:pt x="33" y="32"/>
                        </a:cubicBezTo>
                        <a:cubicBezTo>
                          <a:pt x="36" y="32"/>
                          <a:pt x="43" y="31"/>
                          <a:pt x="45" y="30"/>
                        </a:cubicBezTo>
                        <a:cubicBezTo>
                          <a:pt x="47" y="29"/>
                          <a:pt x="50" y="29"/>
                          <a:pt x="49" y="27"/>
                        </a:cubicBezTo>
                        <a:cubicBezTo>
                          <a:pt x="48" y="26"/>
                          <a:pt x="42" y="26"/>
                          <a:pt x="39" y="26"/>
                        </a:cubicBezTo>
                        <a:cubicBezTo>
                          <a:pt x="36" y="26"/>
                          <a:pt x="30" y="28"/>
                          <a:pt x="29" y="27"/>
                        </a:cubicBezTo>
                        <a:cubicBezTo>
                          <a:pt x="28" y="26"/>
                          <a:pt x="30" y="22"/>
                          <a:pt x="28" y="22"/>
                        </a:cubicBezTo>
                        <a:cubicBezTo>
                          <a:pt x="27" y="22"/>
                          <a:pt x="24" y="23"/>
                          <a:pt x="24" y="23"/>
                        </a:cubicBezTo>
                        <a:cubicBezTo>
                          <a:pt x="24" y="23"/>
                          <a:pt x="23" y="29"/>
                          <a:pt x="22" y="29"/>
                        </a:cubicBezTo>
                        <a:cubicBezTo>
                          <a:pt x="20" y="29"/>
                          <a:pt x="15" y="30"/>
                          <a:pt x="14" y="30"/>
                        </a:cubicBezTo>
                        <a:cubicBezTo>
                          <a:pt x="14" y="30"/>
                          <a:pt x="12" y="29"/>
                          <a:pt x="12" y="29"/>
                        </a:cubicBezTo>
                        <a:cubicBezTo>
                          <a:pt x="10" y="28"/>
                          <a:pt x="0" y="27"/>
                          <a:pt x="1" y="2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6" name="Freeform 269"/>
                  <p:cNvSpPr>
                    <a:spLocks/>
                  </p:cNvSpPr>
                  <p:nvPr/>
                </p:nvSpPr>
                <p:spPr bwMode="auto">
                  <a:xfrm>
                    <a:off x="873" y="1139"/>
                    <a:ext cx="288" cy="150"/>
                  </a:xfrm>
                  <a:custGeom>
                    <a:avLst/>
                    <a:gdLst>
                      <a:gd name="T0" fmla="*/ 2 w 142"/>
                      <a:gd name="T1" fmla="*/ 29 h 74"/>
                      <a:gd name="T2" fmla="*/ 15 w 142"/>
                      <a:gd name="T3" fmla="*/ 17 h 74"/>
                      <a:gd name="T4" fmla="*/ 39 w 142"/>
                      <a:gd name="T5" fmla="*/ 8 h 74"/>
                      <a:gd name="T6" fmla="*/ 45 w 142"/>
                      <a:gd name="T7" fmla="*/ 17 h 74"/>
                      <a:gd name="T8" fmla="*/ 60 w 142"/>
                      <a:gd name="T9" fmla="*/ 16 h 74"/>
                      <a:gd name="T10" fmla="*/ 63 w 142"/>
                      <a:gd name="T11" fmla="*/ 21 h 74"/>
                      <a:gd name="T12" fmla="*/ 66 w 142"/>
                      <a:gd name="T13" fmla="*/ 11 h 74"/>
                      <a:gd name="T14" fmla="*/ 81 w 142"/>
                      <a:gd name="T15" fmla="*/ 17 h 74"/>
                      <a:gd name="T16" fmla="*/ 92 w 142"/>
                      <a:gd name="T17" fmla="*/ 27 h 74"/>
                      <a:gd name="T18" fmla="*/ 85 w 142"/>
                      <a:gd name="T19" fmla="*/ 8 h 74"/>
                      <a:gd name="T20" fmla="*/ 98 w 142"/>
                      <a:gd name="T21" fmla="*/ 8 h 74"/>
                      <a:gd name="T22" fmla="*/ 106 w 142"/>
                      <a:gd name="T23" fmla="*/ 1 h 74"/>
                      <a:gd name="T24" fmla="*/ 108 w 142"/>
                      <a:gd name="T25" fmla="*/ 12 h 74"/>
                      <a:gd name="T26" fmla="*/ 114 w 142"/>
                      <a:gd name="T27" fmla="*/ 32 h 74"/>
                      <a:gd name="T28" fmla="*/ 121 w 142"/>
                      <a:gd name="T29" fmla="*/ 45 h 74"/>
                      <a:gd name="T30" fmla="*/ 140 w 142"/>
                      <a:gd name="T31" fmla="*/ 58 h 74"/>
                      <a:gd name="T32" fmla="*/ 127 w 142"/>
                      <a:gd name="T33" fmla="*/ 58 h 74"/>
                      <a:gd name="T34" fmla="*/ 124 w 142"/>
                      <a:gd name="T35" fmla="*/ 64 h 74"/>
                      <a:gd name="T36" fmla="*/ 134 w 142"/>
                      <a:gd name="T37" fmla="*/ 66 h 74"/>
                      <a:gd name="T38" fmla="*/ 110 w 142"/>
                      <a:gd name="T39" fmla="*/ 68 h 74"/>
                      <a:gd name="T40" fmla="*/ 98 w 142"/>
                      <a:gd name="T41" fmla="*/ 61 h 74"/>
                      <a:gd name="T42" fmla="*/ 90 w 142"/>
                      <a:gd name="T43" fmla="*/ 66 h 74"/>
                      <a:gd name="T44" fmla="*/ 66 w 142"/>
                      <a:gd name="T45" fmla="*/ 72 h 74"/>
                      <a:gd name="T46" fmla="*/ 44 w 142"/>
                      <a:gd name="T47" fmla="*/ 68 h 74"/>
                      <a:gd name="T48" fmla="*/ 27 w 142"/>
                      <a:gd name="T49" fmla="*/ 62 h 74"/>
                      <a:gd name="T50" fmla="*/ 19 w 142"/>
                      <a:gd name="T51" fmla="*/ 53 h 74"/>
                      <a:gd name="T52" fmla="*/ 52 w 142"/>
                      <a:gd name="T53" fmla="*/ 52 h 74"/>
                      <a:gd name="T54" fmla="*/ 51 w 142"/>
                      <a:gd name="T55" fmla="*/ 45 h 74"/>
                      <a:gd name="T56" fmla="*/ 21 w 142"/>
                      <a:gd name="T57" fmla="*/ 46 h 74"/>
                      <a:gd name="T58" fmla="*/ 8 w 142"/>
                      <a:gd name="T59" fmla="*/ 40 h 74"/>
                      <a:gd name="T60" fmla="*/ 30 w 142"/>
                      <a:gd name="T61" fmla="*/ 33 h 74"/>
                      <a:gd name="T62" fmla="*/ 11 w 142"/>
                      <a:gd name="T63" fmla="*/ 33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2" h="74">
                        <a:moveTo>
                          <a:pt x="6" y="31"/>
                        </a:moveTo>
                        <a:cubicBezTo>
                          <a:pt x="4" y="30"/>
                          <a:pt x="0" y="31"/>
                          <a:pt x="2" y="29"/>
                        </a:cubicBezTo>
                        <a:cubicBezTo>
                          <a:pt x="4" y="26"/>
                          <a:pt x="7" y="26"/>
                          <a:pt x="9" y="24"/>
                        </a:cubicBezTo>
                        <a:cubicBezTo>
                          <a:pt x="10" y="23"/>
                          <a:pt x="3" y="19"/>
                          <a:pt x="15" y="17"/>
                        </a:cubicBezTo>
                        <a:cubicBezTo>
                          <a:pt x="18" y="16"/>
                          <a:pt x="25" y="12"/>
                          <a:pt x="26" y="11"/>
                        </a:cubicBezTo>
                        <a:cubicBezTo>
                          <a:pt x="30" y="10"/>
                          <a:pt x="37" y="6"/>
                          <a:pt x="39" y="8"/>
                        </a:cubicBezTo>
                        <a:cubicBezTo>
                          <a:pt x="41" y="10"/>
                          <a:pt x="36" y="17"/>
                          <a:pt x="37" y="17"/>
                        </a:cubicBezTo>
                        <a:cubicBezTo>
                          <a:pt x="38" y="18"/>
                          <a:pt x="44" y="18"/>
                          <a:pt x="45" y="17"/>
                        </a:cubicBezTo>
                        <a:cubicBezTo>
                          <a:pt x="45" y="16"/>
                          <a:pt x="46" y="11"/>
                          <a:pt x="47" y="11"/>
                        </a:cubicBezTo>
                        <a:cubicBezTo>
                          <a:pt x="48" y="11"/>
                          <a:pt x="60" y="14"/>
                          <a:pt x="60" y="16"/>
                        </a:cubicBezTo>
                        <a:cubicBezTo>
                          <a:pt x="61" y="18"/>
                          <a:pt x="56" y="20"/>
                          <a:pt x="58" y="21"/>
                        </a:cubicBezTo>
                        <a:cubicBezTo>
                          <a:pt x="59" y="22"/>
                          <a:pt x="61" y="21"/>
                          <a:pt x="63" y="21"/>
                        </a:cubicBezTo>
                        <a:cubicBezTo>
                          <a:pt x="65" y="21"/>
                          <a:pt x="68" y="18"/>
                          <a:pt x="69" y="17"/>
                        </a:cubicBezTo>
                        <a:cubicBezTo>
                          <a:pt x="70" y="16"/>
                          <a:pt x="65" y="12"/>
                          <a:pt x="66" y="11"/>
                        </a:cubicBezTo>
                        <a:cubicBezTo>
                          <a:pt x="68" y="11"/>
                          <a:pt x="71" y="11"/>
                          <a:pt x="73" y="12"/>
                        </a:cubicBezTo>
                        <a:cubicBezTo>
                          <a:pt x="74" y="13"/>
                          <a:pt x="81" y="15"/>
                          <a:pt x="81" y="17"/>
                        </a:cubicBezTo>
                        <a:cubicBezTo>
                          <a:pt x="81" y="20"/>
                          <a:pt x="83" y="31"/>
                          <a:pt x="85" y="31"/>
                        </a:cubicBezTo>
                        <a:cubicBezTo>
                          <a:pt x="87" y="31"/>
                          <a:pt x="91" y="29"/>
                          <a:pt x="92" y="27"/>
                        </a:cubicBezTo>
                        <a:cubicBezTo>
                          <a:pt x="93" y="26"/>
                          <a:pt x="90" y="24"/>
                          <a:pt x="89" y="22"/>
                        </a:cubicBezTo>
                        <a:cubicBezTo>
                          <a:pt x="89" y="19"/>
                          <a:pt x="84" y="9"/>
                          <a:pt x="85" y="8"/>
                        </a:cubicBezTo>
                        <a:cubicBezTo>
                          <a:pt x="86" y="6"/>
                          <a:pt x="90" y="7"/>
                          <a:pt x="92" y="8"/>
                        </a:cubicBezTo>
                        <a:cubicBezTo>
                          <a:pt x="93" y="8"/>
                          <a:pt x="97" y="8"/>
                          <a:pt x="98" y="8"/>
                        </a:cubicBezTo>
                        <a:cubicBezTo>
                          <a:pt x="98" y="8"/>
                          <a:pt x="94" y="3"/>
                          <a:pt x="96" y="2"/>
                        </a:cubicBezTo>
                        <a:cubicBezTo>
                          <a:pt x="99" y="1"/>
                          <a:pt x="102" y="1"/>
                          <a:pt x="106" y="1"/>
                        </a:cubicBezTo>
                        <a:cubicBezTo>
                          <a:pt x="110" y="0"/>
                          <a:pt x="112" y="2"/>
                          <a:pt x="113" y="4"/>
                        </a:cubicBezTo>
                        <a:cubicBezTo>
                          <a:pt x="113" y="6"/>
                          <a:pt x="109" y="12"/>
                          <a:pt x="108" y="12"/>
                        </a:cubicBezTo>
                        <a:cubicBezTo>
                          <a:pt x="106" y="12"/>
                          <a:pt x="106" y="15"/>
                          <a:pt x="106" y="15"/>
                        </a:cubicBezTo>
                        <a:cubicBezTo>
                          <a:pt x="106" y="15"/>
                          <a:pt x="113" y="30"/>
                          <a:pt x="114" y="32"/>
                        </a:cubicBezTo>
                        <a:cubicBezTo>
                          <a:pt x="114" y="34"/>
                          <a:pt x="110" y="38"/>
                          <a:pt x="112" y="39"/>
                        </a:cubicBezTo>
                        <a:cubicBezTo>
                          <a:pt x="114" y="41"/>
                          <a:pt x="118" y="44"/>
                          <a:pt x="121" y="45"/>
                        </a:cubicBezTo>
                        <a:cubicBezTo>
                          <a:pt x="123" y="46"/>
                          <a:pt x="138" y="49"/>
                          <a:pt x="139" y="51"/>
                        </a:cubicBezTo>
                        <a:cubicBezTo>
                          <a:pt x="140" y="53"/>
                          <a:pt x="142" y="58"/>
                          <a:pt x="140" y="58"/>
                        </a:cubicBezTo>
                        <a:cubicBezTo>
                          <a:pt x="139" y="59"/>
                          <a:pt x="133" y="56"/>
                          <a:pt x="131" y="55"/>
                        </a:cubicBezTo>
                        <a:cubicBezTo>
                          <a:pt x="130" y="55"/>
                          <a:pt x="128" y="57"/>
                          <a:pt x="127" y="58"/>
                        </a:cubicBezTo>
                        <a:cubicBezTo>
                          <a:pt x="126" y="59"/>
                          <a:pt x="124" y="60"/>
                          <a:pt x="123" y="60"/>
                        </a:cubicBezTo>
                        <a:cubicBezTo>
                          <a:pt x="121" y="59"/>
                          <a:pt x="122" y="64"/>
                          <a:pt x="124" y="64"/>
                        </a:cubicBezTo>
                        <a:cubicBezTo>
                          <a:pt x="125" y="64"/>
                          <a:pt x="130" y="60"/>
                          <a:pt x="132" y="61"/>
                        </a:cubicBezTo>
                        <a:cubicBezTo>
                          <a:pt x="133" y="63"/>
                          <a:pt x="135" y="64"/>
                          <a:pt x="134" y="66"/>
                        </a:cubicBezTo>
                        <a:cubicBezTo>
                          <a:pt x="134" y="68"/>
                          <a:pt x="129" y="70"/>
                          <a:pt x="126" y="70"/>
                        </a:cubicBezTo>
                        <a:cubicBezTo>
                          <a:pt x="122" y="70"/>
                          <a:pt x="111" y="69"/>
                          <a:pt x="110" y="68"/>
                        </a:cubicBezTo>
                        <a:cubicBezTo>
                          <a:pt x="109" y="66"/>
                          <a:pt x="105" y="65"/>
                          <a:pt x="103" y="65"/>
                        </a:cubicBezTo>
                        <a:cubicBezTo>
                          <a:pt x="101" y="65"/>
                          <a:pt x="100" y="62"/>
                          <a:pt x="98" y="61"/>
                        </a:cubicBezTo>
                        <a:cubicBezTo>
                          <a:pt x="96" y="61"/>
                          <a:pt x="94" y="61"/>
                          <a:pt x="93" y="63"/>
                        </a:cubicBezTo>
                        <a:cubicBezTo>
                          <a:pt x="92" y="64"/>
                          <a:pt x="93" y="66"/>
                          <a:pt x="90" y="66"/>
                        </a:cubicBezTo>
                        <a:cubicBezTo>
                          <a:pt x="87" y="66"/>
                          <a:pt x="83" y="68"/>
                          <a:pt x="81" y="69"/>
                        </a:cubicBezTo>
                        <a:cubicBezTo>
                          <a:pt x="79" y="69"/>
                          <a:pt x="71" y="72"/>
                          <a:pt x="66" y="72"/>
                        </a:cubicBezTo>
                        <a:cubicBezTo>
                          <a:pt x="62" y="72"/>
                          <a:pt x="51" y="74"/>
                          <a:pt x="49" y="73"/>
                        </a:cubicBezTo>
                        <a:cubicBezTo>
                          <a:pt x="47" y="72"/>
                          <a:pt x="44" y="72"/>
                          <a:pt x="44" y="68"/>
                        </a:cubicBezTo>
                        <a:cubicBezTo>
                          <a:pt x="44" y="65"/>
                          <a:pt x="44" y="63"/>
                          <a:pt x="42" y="63"/>
                        </a:cubicBezTo>
                        <a:cubicBezTo>
                          <a:pt x="41" y="63"/>
                          <a:pt x="31" y="64"/>
                          <a:pt x="27" y="62"/>
                        </a:cubicBezTo>
                        <a:cubicBezTo>
                          <a:pt x="23" y="61"/>
                          <a:pt x="16" y="59"/>
                          <a:pt x="15" y="56"/>
                        </a:cubicBezTo>
                        <a:cubicBezTo>
                          <a:pt x="14" y="54"/>
                          <a:pt x="17" y="53"/>
                          <a:pt x="19" y="53"/>
                        </a:cubicBezTo>
                        <a:cubicBezTo>
                          <a:pt x="22" y="52"/>
                          <a:pt x="34" y="51"/>
                          <a:pt x="38" y="51"/>
                        </a:cubicBezTo>
                        <a:cubicBezTo>
                          <a:pt x="41" y="51"/>
                          <a:pt x="49" y="52"/>
                          <a:pt x="52" y="52"/>
                        </a:cubicBezTo>
                        <a:cubicBezTo>
                          <a:pt x="54" y="52"/>
                          <a:pt x="57" y="50"/>
                          <a:pt x="57" y="48"/>
                        </a:cubicBezTo>
                        <a:cubicBezTo>
                          <a:pt x="57" y="47"/>
                          <a:pt x="54" y="46"/>
                          <a:pt x="51" y="45"/>
                        </a:cubicBezTo>
                        <a:cubicBezTo>
                          <a:pt x="47" y="45"/>
                          <a:pt x="41" y="43"/>
                          <a:pt x="38" y="44"/>
                        </a:cubicBezTo>
                        <a:cubicBezTo>
                          <a:pt x="35" y="44"/>
                          <a:pt x="24" y="46"/>
                          <a:pt x="21" y="46"/>
                        </a:cubicBezTo>
                        <a:cubicBezTo>
                          <a:pt x="19" y="46"/>
                          <a:pt x="13" y="46"/>
                          <a:pt x="11" y="44"/>
                        </a:cubicBezTo>
                        <a:cubicBezTo>
                          <a:pt x="8" y="42"/>
                          <a:pt x="6" y="42"/>
                          <a:pt x="8" y="40"/>
                        </a:cubicBezTo>
                        <a:cubicBezTo>
                          <a:pt x="9" y="39"/>
                          <a:pt x="22" y="37"/>
                          <a:pt x="24" y="36"/>
                        </a:cubicBezTo>
                        <a:cubicBezTo>
                          <a:pt x="26" y="35"/>
                          <a:pt x="30" y="35"/>
                          <a:pt x="30" y="33"/>
                        </a:cubicBezTo>
                        <a:cubicBezTo>
                          <a:pt x="29" y="32"/>
                          <a:pt x="26" y="32"/>
                          <a:pt x="23" y="32"/>
                        </a:cubicBezTo>
                        <a:cubicBezTo>
                          <a:pt x="21" y="32"/>
                          <a:pt x="14" y="34"/>
                          <a:pt x="11" y="33"/>
                        </a:cubicBezTo>
                        <a:cubicBezTo>
                          <a:pt x="7" y="32"/>
                          <a:pt x="8" y="33"/>
                          <a:pt x="6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7" name="Freeform 270"/>
                  <p:cNvSpPr>
                    <a:spLocks/>
                  </p:cNvSpPr>
                  <p:nvPr/>
                </p:nvSpPr>
                <p:spPr bwMode="auto">
                  <a:xfrm>
                    <a:off x="867" y="1068"/>
                    <a:ext cx="37" cy="25"/>
                  </a:xfrm>
                  <a:custGeom>
                    <a:avLst/>
                    <a:gdLst>
                      <a:gd name="T0" fmla="*/ 13 w 18"/>
                      <a:gd name="T1" fmla="*/ 7 h 12"/>
                      <a:gd name="T2" fmla="*/ 7 w 18"/>
                      <a:gd name="T3" fmla="*/ 11 h 12"/>
                      <a:gd name="T4" fmla="*/ 0 w 18"/>
                      <a:gd name="T5" fmla="*/ 8 h 12"/>
                      <a:gd name="T6" fmla="*/ 12 w 18"/>
                      <a:gd name="T7" fmla="*/ 1 h 12"/>
                      <a:gd name="T8" fmla="*/ 16 w 18"/>
                      <a:gd name="T9" fmla="*/ 1 h 12"/>
                      <a:gd name="T10" fmla="*/ 13 w 18"/>
                      <a:gd name="T11" fmla="*/ 7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12">
                        <a:moveTo>
                          <a:pt x="13" y="7"/>
                        </a:moveTo>
                        <a:cubicBezTo>
                          <a:pt x="13" y="9"/>
                          <a:pt x="9" y="11"/>
                          <a:pt x="7" y="11"/>
                        </a:cubicBezTo>
                        <a:cubicBezTo>
                          <a:pt x="6" y="12"/>
                          <a:pt x="0" y="10"/>
                          <a:pt x="0" y="8"/>
                        </a:cubicBezTo>
                        <a:cubicBezTo>
                          <a:pt x="1" y="7"/>
                          <a:pt x="10" y="1"/>
                          <a:pt x="12" y="1"/>
                        </a:cubicBezTo>
                        <a:cubicBezTo>
                          <a:pt x="12" y="1"/>
                          <a:pt x="15" y="0"/>
                          <a:pt x="16" y="1"/>
                        </a:cubicBezTo>
                        <a:cubicBezTo>
                          <a:pt x="18" y="1"/>
                          <a:pt x="14" y="5"/>
                          <a:pt x="13" y="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8" name="Freeform 271"/>
                  <p:cNvSpPr>
                    <a:spLocks/>
                  </p:cNvSpPr>
                  <p:nvPr/>
                </p:nvSpPr>
                <p:spPr bwMode="auto">
                  <a:xfrm>
                    <a:off x="770" y="1115"/>
                    <a:ext cx="164" cy="103"/>
                  </a:xfrm>
                  <a:custGeom>
                    <a:avLst/>
                    <a:gdLst>
                      <a:gd name="T0" fmla="*/ 7 w 81"/>
                      <a:gd name="T1" fmla="*/ 28 h 51"/>
                      <a:gd name="T2" fmla="*/ 15 w 81"/>
                      <a:gd name="T3" fmla="*/ 16 h 51"/>
                      <a:gd name="T4" fmla="*/ 18 w 81"/>
                      <a:gd name="T5" fmla="*/ 12 h 51"/>
                      <a:gd name="T6" fmla="*/ 10 w 81"/>
                      <a:gd name="T7" fmla="*/ 9 h 51"/>
                      <a:gd name="T8" fmla="*/ 8 w 81"/>
                      <a:gd name="T9" fmla="*/ 3 h 51"/>
                      <a:gd name="T10" fmla="*/ 24 w 81"/>
                      <a:gd name="T11" fmla="*/ 1 h 51"/>
                      <a:gd name="T12" fmla="*/ 35 w 81"/>
                      <a:gd name="T13" fmla="*/ 0 h 51"/>
                      <a:gd name="T14" fmla="*/ 47 w 81"/>
                      <a:gd name="T15" fmla="*/ 6 h 51"/>
                      <a:gd name="T16" fmla="*/ 63 w 81"/>
                      <a:gd name="T17" fmla="*/ 5 h 51"/>
                      <a:gd name="T18" fmla="*/ 81 w 81"/>
                      <a:gd name="T19" fmla="*/ 16 h 51"/>
                      <a:gd name="T20" fmla="*/ 52 w 81"/>
                      <a:gd name="T21" fmla="*/ 27 h 51"/>
                      <a:gd name="T22" fmla="*/ 48 w 81"/>
                      <a:gd name="T23" fmla="*/ 34 h 51"/>
                      <a:gd name="T24" fmla="*/ 42 w 81"/>
                      <a:gd name="T25" fmla="*/ 35 h 51"/>
                      <a:gd name="T26" fmla="*/ 41 w 81"/>
                      <a:gd name="T27" fmla="*/ 44 h 51"/>
                      <a:gd name="T28" fmla="*/ 33 w 81"/>
                      <a:gd name="T29" fmla="*/ 46 h 51"/>
                      <a:gd name="T30" fmla="*/ 24 w 81"/>
                      <a:gd name="T31" fmla="*/ 51 h 51"/>
                      <a:gd name="T32" fmla="*/ 19 w 81"/>
                      <a:gd name="T33" fmla="*/ 49 h 51"/>
                      <a:gd name="T34" fmla="*/ 17 w 81"/>
                      <a:gd name="T35" fmla="*/ 45 h 51"/>
                      <a:gd name="T36" fmla="*/ 2 w 81"/>
                      <a:gd name="T37" fmla="*/ 38 h 51"/>
                      <a:gd name="T38" fmla="*/ 7 w 81"/>
                      <a:gd name="T39" fmla="*/ 28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1" h="51">
                        <a:moveTo>
                          <a:pt x="7" y="28"/>
                        </a:moveTo>
                        <a:cubicBezTo>
                          <a:pt x="8" y="26"/>
                          <a:pt x="14" y="17"/>
                          <a:pt x="15" y="16"/>
                        </a:cubicBezTo>
                        <a:cubicBezTo>
                          <a:pt x="16" y="15"/>
                          <a:pt x="18" y="14"/>
                          <a:pt x="18" y="12"/>
                        </a:cubicBezTo>
                        <a:cubicBezTo>
                          <a:pt x="18" y="11"/>
                          <a:pt x="11" y="11"/>
                          <a:pt x="10" y="9"/>
                        </a:cubicBezTo>
                        <a:cubicBezTo>
                          <a:pt x="10" y="8"/>
                          <a:pt x="7" y="4"/>
                          <a:pt x="8" y="3"/>
                        </a:cubicBezTo>
                        <a:cubicBezTo>
                          <a:pt x="9" y="3"/>
                          <a:pt x="22" y="1"/>
                          <a:pt x="24" y="1"/>
                        </a:cubicBezTo>
                        <a:cubicBezTo>
                          <a:pt x="27" y="1"/>
                          <a:pt x="34" y="0"/>
                          <a:pt x="35" y="0"/>
                        </a:cubicBezTo>
                        <a:cubicBezTo>
                          <a:pt x="36" y="0"/>
                          <a:pt x="44" y="6"/>
                          <a:pt x="47" y="6"/>
                        </a:cubicBezTo>
                        <a:cubicBezTo>
                          <a:pt x="49" y="7"/>
                          <a:pt x="61" y="5"/>
                          <a:pt x="63" y="5"/>
                        </a:cubicBezTo>
                        <a:cubicBezTo>
                          <a:pt x="65" y="5"/>
                          <a:pt x="81" y="14"/>
                          <a:pt x="81" y="16"/>
                        </a:cubicBezTo>
                        <a:cubicBezTo>
                          <a:pt x="80" y="17"/>
                          <a:pt x="54" y="27"/>
                          <a:pt x="52" y="27"/>
                        </a:cubicBezTo>
                        <a:cubicBezTo>
                          <a:pt x="51" y="28"/>
                          <a:pt x="50" y="34"/>
                          <a:pt x="48" y="34"/>
                        </a:cubicBezTo>
                        <a:cubicBezTo>
                          <a:pt x="47" y="34"/>
                          <a:pt x="43" y="34"/>
                          <a:pt x="42" y="35"/>
                        </a:cubicBezTo>
                        <a:cubicBezTo>
                          <a:pt x="42" y="36"/>
                          <a:pt x="44" y="43"/>
                          <a:pt x="41" y="44"/>
                        </a:cubicBezTo>
                        <a:cubicBezTo>
                          <a:pt x="38" y="46"/>
                          <a:pt x="34" y="46"/>
                          <a:pt x="33" y="46"/>
                        </a:cubicBezTo>
                        <a:cubicBezTo>
                          <a:pt x="32" y="46"/>
                          <a:pt x="27" y="51"/>
                          <a:pt x="24" y="51"/>
                        </a:cubicBezTo>
                        <a:cubicBezTo>
                          <a:pt x="22" y="51"/>
                          <a:pt x="19" y="51"/>
                          <a:pt x="19" y="49"/>
                        </a:cubicBezTo>
                        <a:cubicBezTo>
                          <a:pt x="18" y="48"/>
                          <a:pt x="18" y="46"/>
                          <a:pt x="17" y="45"/>
                        </a:cubicBezTo>
                        <a:cubicBezTo>
                          <a:pt x="14" y="43"/>
                          <a:pt x="4" y="38"/>
                          <a:pt x="2" y="38"/>
                        </a:cubicBezTo>
                        <a:cubicBezTo>
                          <a:pt x="0" y="38"/>
                          <a:pt x="5" y="29"/>
                          <a:pt x="7" y="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79" name="Freeform 272"/>
                  <p:cNvSpPr>
                    <a:spLocks/>
                  </p:cNvSpPr>
                  <p:nvPr/>
                </p:nvSpPr>
                <p:spPr bwMode="auto">
                  <a:xfrm>
                    <a:off x="815" y="1020"/>
                    <a:ext cx="117" cy="54"/>
                  </a:xfrm>
                  <a:custGeom>
                    <a:avLst/>
                    <a:gdLst>
                      <a:gd name="T0" fmla="*/ 4 w 58"/>
                      <a:gd name="T1" fmla="*/ 19 h 27"/>
                      <a:gd name="T2" fmla="*/ 12 w 58"/>
                      <a:gd name="T3" fmla="*/ 18 h 27"/>
                      <a:gd name="T4" fmla="*/ 16 w 58"/>
                      <a:gd name="T5" fmla="*/ 14 h 27"/>
                      <a:gd name="T6" fmla="*/ 30 w 58"/>
                      <a:gd name="T7" fmla="*/ 4 h 27"/>
                      <a:gd name="T8" fmla="*/ 45 w 58"/>
                      <a:gd name="T9" fmla="*/ 5 h 27"/>
                      <a:gd name="T10" fmla="*/ 49 w 58"/>
                      <a:gd name="T11" fmla="*/ 0 h 27"/>
                      <a:gd name="T12" fmla="*/ 58 w 58"/>
                      <a:gd name="T13" fmla="*/ 4 h 27"/>
                      <a:gd name="T14" fmla="*/ 51 w 58"/>
                      <a:gd name="T15" fmla="*/ 7 h 27"/>
                      <a:gd name="T16" fmla="*/ 55 w 58"/>
                      <a:gd name="T17" fmla="*/ 13 h 27"/>
                      <a:gd name="T18" fmla="*/ 48 w 58"/>
                      <a:gd name="T19" fmla="*/ 16 h 27"/>
                      <a:gd name="T20" fmla="*/ 42 w 58"/>
                      <a:gd name="T21" fmla="*/ 19 h 27"/>
                      <a:gd name="T22" fmla="*/ 39 w 58"/>
                      <a:gd name="T23" fmla="*/ 14 h 27"/>
                      <a:gd name="T24" fmla="*/ 34 w 58"/>
                      <a:gd name="T25" fmla="*/ 14 h 27"/>
                      <a:gd name="T26" fmla="*/ 32 w 58"/>
                      <a:gd name="T27" fmla="*/ 20 h 27"/>
                      <a:gd name="T28" fmla="*/ 27 w 58"/>
                      <a:gd name="T29" fmla="*/ 24 h 27"/>
                      <a:gd name="T30" fmla="*/ 21 w 58"/>
                      <a:gd name="T31" fmla="*/ 27 h 27"/>
                      <a:gd name="T32" fmla="*/ 16 w 58"/>
                      <a:gd name="T33" fmla="*/ 22 h 27"/>
                      <a:gd name="T34" fmla="*/ 12 w 58"/>
                      <a:gd name="T35" fmla="*/ 27 h 27"/>
                      <a:gd name="T36" fmla="*/ 7 w 58"/>
                      <a:gd name="T37" fmla="*/ 26 h 27"/>
                      <a:gd name="T38" fmla="*/ 4 w 58"/>
                      <a:gd name="T39" fmla="*/ 27 h 27"/>
                      <a:gd name="T40" fmla="*/ 1 w 58"/>
                      <a:gd name="T41" fmla="*/ 25 h 27"/>
                      <a:gd name="T42" fmla="*/ 4 w 58"/>
                      <a:gd name="T4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58" h="27">
                        <a:moveTo>
                          <a:pt x="4" y="19"/>
                        </a:moveTo>
                        <a:cubicBezTo>
                          <a:pt x="6" y="18"/>
                          <a:pt x="10" y="20"/>
                          <a:pt x="12" y="18"/>
                        </a:cubicBezTo>
                        <a:cubicBezTo>
                          <a:pt x="14" y="17"/>
                          <a:pt x="14" y="15"/>
                          <a:pt x="16" y="14"/>
                        </a:cubicBezTo>
                        <a:cubicBezTo>
                          <a:pt x="17" y="12"/>
                          <a:pt x="28" y="5"/>
                          <a:pt x="30" y="4"/>
                        </a:cubicBezTo>
                        <a:cubicBezTo>
                          <a:pt x="32" y="4"/>
                          <a:pt x="44" y="6"/>
                          <a:pt x="45" y="5"/>
                        </a:cubicBezTo>
                        <a:cubicBezTo>
                          <a:pt x="47" y="3"/>
                          <a:pt x="46" y="0"/>
                          <a:pt x="49" y="0"/>
                        </a:cubicBezTo>
                        <a:cubicBezTo>
                          <a:pt x="52" y="0"/>
                          <a:pt x="58" y="4"/>
                          <a:pt x="58" y="4"/>
                        </a:cubicBezTo>
                        <a:cubicBezTo>
                          <a:pt x="58" y="5"/>
                          <a:pt x="51" y="6"/>
                          <a:pt x="51" y="7"/>
                        </a:cubicBezTo>
                        <a:cubicBezTo>
                          <a:pt x="51" y="8"/>
                          <a:pt x="56" y="12"/>
                          <a:pt x="55" y="13"/>
                        </a:cubicBezTo>
                        <a:cubicBezTo>
                          <a:pt x="54" y="14"/>
                          <a:pt x="50" y="16"/>
                          <a:pt x="48" y="16"/>
                        </a:cubicBezTo>
                        <a:cubicBezTo>
                          <a:pt x="46" y="16"/>
                          <a:pt x="46" y="20"/>
                          <a:pt x="42" y="19"/>
                        </a:cubicBezTo>
                        <a:cubicBezTo>
                          <a:pt x="39" y="18"/>
                          <a:pt x="39" y="16"/>
                          <a:pt x="39" y="14"/>
                        </a:cubicBezTo>
                        <a:cubicBezTo>
                          <a:pt x="39" y="12"/>
                          <a:pt x="36" y="13"/>
                          <a:pt x="34" y="14"/>
                        </a:cubicBezTo>
                        <a:cubicBezTo>
                          <a:pt x="33" y="15"/>
                          <a:pt x="34" y="19"/>
                          <a:pt x="32" y="20"/>
                        </a:cubicBezTo>
                        <a:cubicBezTo>
                          <a:pt x="29" y="21"/>
                          <a:pt x="29" y="24"/>
                          <a:pt x="27" y="24"/>
                        </a:cubicBezTo>
                        <a:cubicBezTo>
                          <a:pt x="25" y="24"/>
                          <a:pt x="22" y="27"/>
                          <a:pt x="21" y="27"/>
                        </a:cubicBezTo>
                        <a:cubicBezTo>
                          <a:pt x="20" y="27"/>
                          <a:pt x="18" y="21"/>
                          <a:pt x="16" y="22"/>
                        </a:cubicBezTo>
                        <a:cubicBezTo>
                          <a:pt x="14" y="23"/>
                          <a:pt x="14" y="27"/>
                          <a:pt x="12" y="27"/>
                        </a:cubicBezTo>
                        <a:cubicBezTo>
                          <a:pt x="10" y="27"/>
                          <a:pt x="8" y="25"/>
                          <a:pt x="7" y="26"/>
                        </a:cubicBezTo>
                        <a:cubicBezTo>
                          <a:pt x="5" y="26"/>
                          <a:pt x="5" y="27"/>
                          <a:pt x="4" y="27"/>
                        </a:cubicBezTo>
                        <a:cubicBezTo>
                          <a:pt x="2" y="26"/>
                          <a:pt x="1" y="25"/>
                          <a:pt x="1" y="25"/>
                        </a:cubicBezTo>
                        <a:cubicBezTo>
                          <a:pt x="0" y="23"/>
                          <a:pt x="2" y="19"/>
                          <a:pt x="4" y="1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80" name="Freeform 273"/>
                  <p:cNvSpPr>
                    <a:spLocks/>
                  </p:cNvSpPr>
                  <p:nvPr/>
                </p:nvSpPr>
                <p:spPr bwMode="auto">
                  <a:xfrm>
                    <a:off x="728" y="1702"/>
                    <a:ext cx="85" cy="47"/>
                  </a:xfrm>
                  <a:custGeom>
                    <a:avLst/>
                    <a:gdLst>
                      <a:gd name="T0" fmla="*/ 2 w 42"/>
                      <a:gd name="T1" fmla="*/ 1 h 23"/>
                      <a:gd name="T2" fmla="*/ 7 w 42"/>
                      <a:gd name="T3" fmla="*/ 1 h 23"/>
                      <a:gd name="T4" fmla="*/ 14 w 42"/>
                      <a:gd name="T5" fmla="*/ 5 h 23"/>
                      <a:gd name="T6" fmla="*/ 21 w 42"/>
                      <a:gd name="T7" fmla="*/ 8 h 23"/>
                      <a:gd name="T8" fmla="*/ 29 w 42"/>
                      <a:gd name="T9" fmla="*/ 13 h 23"/>
                      <a:gd name="T10" fmla="*/ 40 w 42"/>
                      <a:gd name="T11" fmla="*/ 19 h 23"/>
                      <a:gd name="T12" fmla="*/ 42 w 42"/>
                      <a:gd name="T13" fmla="*/ 23 h 23"/>
                      <a:gd name="T14" fmla="*/ 39 w 42"/>
                      <a:gd name="T15" fmla="*/ 23 h 23"/>
                      <a:gd name="T16" fmla="*/ 37 w 42"/>
                      <a:gd name="T17" fmla="*/ 23 h 23"/>
                      <a:gd name="T18" fmla="*/ 23 w 42"/>
                      <a:gd name="T19" fmla="*/ 20 h 23"/>
                      <a:gd name="T20" fmla="*/ 10 w 42"/>
                      <a:gd name="T21" fmla="*/ 10 h 23"/>
                      <a:gd name="T22" fmla="*/ 3 w 42"/>
                      <a:gd name="T23" fmla="*/ 4 h 23"/>
                      <a:gd name="T24" fmla="*/ 2 w 42"/>
                      <a:gd name="T25" fmla="*/ 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2" h="23">
                        <a:moveTo>
                          <a:pt x="2" y="1"/>
                        </a:moveTo>
                        <a:cubicBezTo>
                          <a:pt x="4" y="0"/>
                          <a:pt x="6" y="0"/>
                          <a:pt x="7" y="1"/>
                        </a:cubicBezTo>
                        <a:cubicBezTo>
                          <a:pt x="8" y="2"/>
                          <a:pt x="12" y="5"/>
                          <a:pt x="14" y="5"/>
                        </a:cubicBezTo>
                        <a:cubicBezTo>
                          <a:pt x="16" y="6"/>
                          <a:pt x="19" y="7"/>
                          <a:pt x="21" y="8"/>
                        </a:cubicBezTo>
                        <a:cubicBezTo>
                          <a:pt x="24" y="9"/>
                          <a:pt x="26" y="11"/>
                          <a:pt x="29" y="13"/>
                        </a:cubicBezTo>
                        <a:cubicBezTo>
                          <a:pt x="31" y="16"/>
                          <a:pt x="38" y="18"/>
                          <a:pt x="40" y="19"/>
                        </a:cubicBezTo>
                        <a:cubicBezTo>
                          <a:pt x="42" y="20"/>
                          <a:pt x="42" y="23"/>
                          <a:pt x="42" y="23"/>
                        </a:cubicBezTo>
                        <a:cubicBezTo>
                          <a:pt x="41" y="23"/>
                          <a:pt x="40" y="23"/>
                          <a:pt x="39" y="23"/>
                        </a:cubicBezTo>
                        <a:cubicBezTo>
                          <a:pt x="38" y="23"/>
                          <a:pt x="37" y="23"/>
                          <a:pt x="37" y="23"/>
                        </a:cubicBezTo>
                        <a:cubicBezTo>
                          <a:pt x="35" y="23"/>
                          <a:pt x="26" y="21"/>
                          <a:pt x="23" y="20"/>
                        </a:cubicBezTo>
                        <a:cubicBezTo>
                          <a:pt x="20" y="19"/>
                          <a:pt x="12" y="12"/>
                          <a:pt x="10" y="10"/>
                        </a:cubicBezTo>
                        <a:cubicBezTo>
                          <a:pt x="9" y="8"/>
                          <a:pt x="4" y="6"/>
                          <a:pt x="3" y="4"/>
                        </a:cubicBezTo>
                        <a:cubicBezTo>
                          <a:pt x="2" y="2"/>
                          <a:pt x="0" y="2"/>
                          <a:pt x="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81" name="Freeform 274"/>
                  <p:cNvSpPr>
                    <a:spLocks/>
                  </p:cNvSpPr>
                  <p:nvPr/>
                </p:nvSpPr>
                <p:spPr bwMode="auto">
                  <a:xfrm>
                    <a:off x="657" y="1635"/>
                    <a:ext cx="40" cy="51"/>
                  </a:xfrm>
                  <a:custGeom>
                    <a:avLst/>
                    <a:gdLst>
                      <a:gd name="T0" fmla="*/ 10 w 20"/>
                      <a:gd name="T1" fmla="*/ 18 h 25"/>
                      <a:gd name="T2" fmla="*/ 1 w 20"/>
                      <a:gd name="T3" fmla="*/ 7 h 25"/>
                      <a:gd name="T4" fmla="*/ 0 w 20"/>
                      <a:gd name="T5" fmla="*/ 2 h 25"/>
                      <a:gd name="T6" fmla="*/ 1 w 20"/>
                      <a:gd name="T7" fmla="*/ 0 h 25"/>
                      <a:gd name="T8" fmla="*/ 11 w 20"/>
                      <a:gd name="T9" fmla="*/ 0 h 25"/>
                      <a:gd name="T10" fmla="*/ 10 w 20"/>
                      <a:gd name="T11" fmla="*/ 5 h 25"/>
                      <a:gd name="T12" fmla="*/ 13 w 20"/>
                      <a:gd name="T13" fmla="*/ 12 h 25"/>
                      <a:gd name="T14" fmla="*/ 16 w 20"/>
                      <a:gd name="T15" fmla="*/ 17 h 25"/>
                      <a:gd name="T16" fmla="*/ 19 w 20"/>
                      <a:gd name="T17" fmla="*/ 22 h 25"/>
                      <a:gd name="T18" fmla="*/ 19 w 20"/>
                      <a:gd name="T19" fmla="*/ 24 h 25"/>
                      <a:gd name="T20" fmla="*/ 10 w 20"/>
                      <a:gd name="T21" fmla="*/ 1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25">
                        <a:moveTo>
                          <a:pt x="10" y="18"/>
                        </a:moveTo>
                        <a:cubicBezTo>
                          <a:pt x="7" y="16"/>
                          <a:pt x="1" y="9"/>
                          <a:pt x="1" y="7"/>
                        </a:cubicBezTo>
                        <a:cubicBezTo>
                          <a:pt x="0" y="6"/>
                          <a:pt x="0" y="4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" y="0"/>
                          <a:pt x="10" y="0"/>
                          <a:pt x="11" y="0"/>
                        </a:cubicBezTo>
                        <a:cubicBezTo>
                          <a:pt x="11" y="1"/>
                          <a:pt x="10" y="3"/>
                          <a:pt x="10" y="5"/>
                        </a:cubicBezTo>
                        <a:cubicBezTo>
                          <a:pt x="10" y="8"/>
                          <a:pt x="12" y="11"/>
                          <a:pt x="13" y="12"/>
                        </a:cubicBezTo>
                        <a:cubicBezTo>
                          <a:pt x="14" y="14"/>
                          <a:pt x="15" y="16"/>
                          <a:pt x="16" y="17"/>
                        </a:cubicBezTo>
                        <a:cubicBezTo>
                          <a:pt x="17" y="18"/>
                          <a:pt x="19" y="22"/>
                          <a:pt x="19" y="22"/>
                        </a:cubicBezTo>
                        <a:cubicBezTo>
                          <a:pt x="20" y="23"/>
                          <a:pt x="19" y="24"/>
                          <a:pt x="19" y="24"/>
                        </a:cubicBezTo>
                        <a:cubicBezTo>
                          <a:pt x="18" y="25"/>
                          <a:pt x="12" y="21"/>
                          <a:pt x="10" y="1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782" name="Freeform 275"/>
                  <p:cNvSpPr>
                    <a:spLocks/>
                  </p:cNvSpPr>
                  <p:nvPr/>
                </p:nvSpPr>
                <p:spPr bwMode="auto">
                  <a:xfrm>
                    <a:off x="535" y="1127"/>
                    <a:ext cx="1324" cy="743"/>
                  </a:xfrm>
                  <a:custGeom>
                    <a:avLst/>
                    <a:gdLst>
                      <a:gd name="T0" fmla="*/ 43 w 654"/>
                      <a:gd name="T1" fmla="*/ 78 h 367"/>
                      <a:gd name="T2" fmla="*/ 86 w 654"/>
                      <a:gd name="T3" fmla="*/ 55 h 367"/>
                      <a:gd name="T4" fmla="*/ 98 w 654"/>
                      <a:gd name="T5" fmla="*/ 51 h 367"/>
                      <a:gd name="T6" fmla="*/ 135 w 654"/>
                      <a:gd name="T7" fmla="*/ 69 h 367"/>
                      <a:gd name="T8" fmla="*/ 192 w 654"/>
                      <a:gd name="T9" fmla="*/ 74 h 367"/>
                      <a:gd name="T10" fmla="*/ 232 w 654"/>
                      <a:gd name="T11" fmla="*/ 88 h 367"/>
                      <a:gd name="T12" fmla="*/ 266 w 654"/>
                      <a:gd name="T13" fmla="*/ 77 h 367"/>
                      <a:gd name="T14" fmla="*/ 312 w 654"/>
                      <a:gd name="T15" fmla="*/ 89 h 367"/>
                      <a:gd name="T16" fmla="*/ 321 w 654"/>
                      <a:gd name="T17" fmla="*/ 76 h 367"/>
                      <a:gd name="T18" fmla="*/ 345 w 654"/>
                      <a:gd name="T19" fmla="*/ 72 h 367"/>
                      <a:gd name="T20" fmla="*/ 351 w 654"/>
                      <a:gd name="T21" fmla="*/ 96 h 367"/>
                      <a:gd name="T22" fmla="*/ 358 w 654"/>
                      <a:gd name="T23" fmla="*/ 77 h 367"/>
                      <a:gd name="T24" fmla="*/ 341 w 654"/>
                      <a:gd name="T25" fmla="*/ 58 h 367"/>
                      <a:gd name="T26" fmla="*/ 346 w 654"/>
                      <a:gd name="T27" fmla="*/ 37 h 367"/>
                      <a:gd name="T28" fmla="*/ 350 w 654"/>
                      <a:gd name="T29" fmla="*/ 5 h 367"/>
                      <a:gd name="T30" fmla="*/ 381 w 654"/>
                      <a:gd name="T31" fmla="*/ 13 h 367"/>
                      <a:gd name="T32" fmla="*/ 367 w 654"/>
                      <a:gd name="T33" fmla="*/ 40 h 367"/>
                      <a:gd name="T34" fmla="*/ 387 w 654"/>
                      <a:gd name="T35" fmla="*/ 67 h 367"/>
                      <a:gd name="T36" fmla="*/ 407 w 654"/>
                      <a:gd name="T37" fmla="*/ 84 h 367"/>
                      <a:gd name="T38" fmla="*/ 429 w 654"/>
                      <a:gd name="T39" fmla="*/ 78 h 367"/>
                      <a:gd name="T40" fmla="*/ 456 w 654"/>
                      <a:gd name="T41" fmla="*/ 72 h 367"/>
                      <a:gd name="T42" fmla="*/ 442 w 654"/>
                      <a:gd name="T43" fmla="*/ 108 h 367"/>
                      <a:gd name="T44" fmla="*/ 416 w 654"/>
                      <a:gd name="T45" fmla="*/ 117 h 367"/>
                      <a:gd name="T46" fmla="*/ 413 w 654"/>
                      <a:gd name="T47" fmla="*/ 123 h 367"/>
                      <a:gd name="T48" fmla="*/ 381 w 654"/>
                      <a:gd name="T49" fmla="*/ 143 h 367"/>
                      <a:gd name="T50" fmla="*/ 353 w 654"/>
                      <a:gd name="T51" fmla="*/ 194 h 367"/>
                      <a:gd name="T52" fmla="*/ 388 w 654"/>
                      <a:gd name="T53" fmla="*/ 217 h 367"/>
                      <a:gd name="T54" fmla="*/ 450 w 654"/>
                      <a:gd name="T55" fmla="*/ 259 h 367"/>
                      <a:gd name="T56" fmla="*/ 469 w 654"/>
                      <a:gd name="T57" fmla="*/ 242 h 367"/>
                      <a:gd name="T58" fmla="*/ 484 w 654"/>
                      <a:gd name="T59" fmla="*/ 190 h 367"/>
                      <a:gd name="T60" fmla="*/ 484 w 654"/>
                      <a:gd name="T61" fmla="*/ 155 h 367"/>
                      <a:gd name="T62" fmla="*/ 546 w 654"/>
                      <a:gd name="T63" fmla="*/ 169 h 367"/>
                      <a:gd name="T64" fmla="*/ 556 w 654"/>
                      <a:gd name="T65" fmla="*/ 197 h 367"/>
                      <a:gd name="T66" fmla="*/ 577 w 654"/>
                      <a:gd name="T67" fmla="*/ 186 h 367"/>
                      <a:gd name="T68" fmla="*/ 603 w 654"/>
                      <a:gd name="T69" fmla="*/ 205 h 367"/>
                      <a:gd name="T70" fmla="*/ 640 w 654"/>
                      <a:gd name="T71" fmla="*/ 241 h 367"/>
                      <a:gd name="T72" fmla="*/ 614 w 654"/>
                      <a:gd name="T73" fmla="*/ 259 h 367"/>
                      <a:gd name="T74" fmla="*/ 652 w 654"/>
                      <a:gd name="T75" fmla="*/ 256 h 367"/>
                      <a:gd name="T76" fmla="*/ 607 w 654"/>
                      <a:gd name="T77" fmla="*/ 290 h 367"/>
                      <a:gd name="T78" fmla="*/ 582 w 654"/>
                      <a:gd name="T79" fmla="*/ 308 h 367"/>
                      <a:gd name="T80" fmla="*/ 582 w 654"/>
                      <a:gd name="T81" fmla="*/ 316 h 367"/>
                      <a:gd name="T82" fmla="*/ 617 w 654"/>
                      <a:gd name="T83" fmla="*/ 326 h 367"/>
                      <a:gd name="T84" fmla="*/ 577 w 654"/>
                      <a:gd name="T85" fmla="*/ 355 h 367"/>
                      <a:gd name="T86" fmla="*/ 582 w 654"/>
                      <a:gd name="T87" fmla="*/ 333 h 367"/>
                      <a:gd name="T88" fmla="*/ 540 w 654"/>
                      <a:gd name="T89" fmla="*/ 333 h 367"/>
                      <a:gd name="T90" fmla="*/ 480 w 654"/>
                      <a:gd name="T91" fmla="*/ 348 h 367"/>
                      <a:gd name="T92" fmla="*/ 446 w 654"/>
                      <a:gd name="T93" fmla="*/ 367 h 367"/>
                      <a:gd name="T94" fmla="*/ 465 w 654"/>
                      <a:gd name="T95" fmla="*/ 345 h 367"/>
                      <a:gd name="T96" fmla="*/ 432 w 654"/>
                      <a:gd name="T97" fmla="*/ 325 h 367"/>
                      <a:gd name="T98" fmla="*/ 401 w 654"/>
                      <a:gd name="T99" fmla="*/ 303 h 367"/>
                      <a:gd name="T100" fmla="*/ 361 w 654"/>
                      <a:gd name="T101" fmla="*/ 306 h 367"/>
                      <a:gd name="T102" fmla="*/ 142 w 654"/>
                      <a:gd name="T103" fmla="*/ 300 h 367"/>
                      <a:gd name="T104" fmla="*/ 104 w 654"/>
                      <a:gd name="T105" fmla="*/ 279 h 367"/>
                      <a:gd name="T106" fmla="*/ 81 w 654"/>
                      <a:gd name="T107" fmla="*/ 249 h 367"/>
                      <a:gd name="T108" fmla="*/ 70 w 654"/>
                      <a:gd name="T109" fmla="*/ 234 h 367"/>
                      <a:gd name="T110" fmla="*/ 47 w 654"/>
                      <a:gd name="T111" fmla="*/ 193 h 367"/>
                      <a:gd name="T112" fmla="*/ 17 w 654"/>
                      <a:gd name="T113" fmla="*/ 183 h 3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654" h="367">
                        <a:moveTo>
                          <a:pt x="1" y="175"/>
                        </a:moveTo>
                        <a:cubicBezTo>
                          <a:pt x="0" y="63"/>
                          <a:pt x="0" y="63"/>
                          <a:pt x="0" y="63"/>
                        </a:cubicBezTo>
                        <a:cubicBezTo>
                          <a:pt x="4" y="65"/>
                          <a:pt x="7" y="66"/>
                          <a:pt x="8" y="66"/>
                        </a:cubicBezTo>
                        <a:cubicBezTo>
                          <a:pt x="11" y="66"/>
                          <a:pt x="16" y="67"/>
                          <a:pt x="20" y="69"/>
                        </a:cubicBezTo>
                        <a:cubicBezTo>
                          <a:pt x="25" y="72"/>
                          <a:pt x="28" y="74"/>
                          <a:pt x="33" y="76"/>
                        </a:cubicBezTo>
                        <a:cubicBezTo>
                          <a:pt x="37" y="78"/>
                          <a:pt x="41" y="78"/>
                          <a:pt x="43" y="78"/>
                        </a:cubicBezTo>
                        <a:cubicBezTo>
                          <a:pt x="45" y="78"/>
                          <a:pt x="41" y="74"/>
                          <a:pt x="39" y="73"/>
                        </a:cubicBezTo>
                        <a:cubicBezTo>
                          <a:pt x="38" y="72"/>
                          <a:pt x="38" y="69"/>
                          <a:pt x="41" y="68"/>
                        </a:cubicBezTo>
                        <a:cubicBezTo>
                          <a:pt x="43" y="68"/>
                          <a:pt x="49" y="65"/>
                          <a:pt x="51" y="65"/>
                        </a:cubicBezTo>
                        <a:cubicBezTo>
                          <a:pt x="53" y="66"/>
                          <a:pt x="60" y="67"/>
                          <a:pt x="62" y="67"/>
                        </a:cubicBezTo>
                        <a:cubicBezTo>
                          <a:pt x="64" y="67"/>
                          <a:pt x="73" y="60"/>
                          <a:pt x="75" y="59"/>
                        </a:cubicBezTo>
                        <a:cubicBezTo>
                          <a:pt x="76" y="58"/>
                          <a:pt x="84" y="54"/>
                          <a:pt x="86" y="55"/>
                        </a:cubicBezTo>
                        <a:cubicBezTo>
                          <a:pt x="87" y="55"/>
                          <a:pt x="89" y="57"/>
                          <a:pt x="89" y="58"/>
                        </a:cubicBezTo>
                        <a:cubicBezTo>
                          <a:pt x="89" y="60"/>
                          <a:pt x="82" y="62"/>
                          <a:pt x="82" y="63"/>
                        </a:cubicBezTo>
                        <a:cubicBezTo>
                          <a:pt x="81" y="64"/>
                          <a:pt x="82" y="66"/>
                          <a:pt x="84" y="66"/>
                        </a:cubicBezTo>
                        <a:cubicBezTo>
                          <a:pt x="85" y="65"/>
                          <a:pt x="94" y="63"/>
                          <a:pt x="96" y="62"/>
                        </a:cubicBezTo>
                        <a:cubicBezTo>
                          <a:pt x="98" y="61"/>
                          <a:pt x="98" y="58"/>
                          <a:pt x="98" y="57"/>
                        </a:cubicBezTo>
                        <a:cubicBezTo>
                          <a:pt x="98" y="55"/>
                          <a:pt x="96" y="52"/>
                          <a:pt x="98" y="51"/>
                        </a:cubicBezTo>
                        <a:cubicBezTo>
                          <a:pt x="100" y="51"/>
                          <a:pt x="104" y="54"/>
                          <a:pt x="106" y="57"/>
                        </a:cubicBezTo>
                        <a:cubicBezTo>
                          <a:pt x="109" y="59"/>
                          <a:pt x="114" y="66"/>
                          <a:pt x="116" y="67"/>
                        </a:cubicBezTo>
                        <a:cubicBezTo>
                          <a:pt x="118" y="68"/>
                          <a:pt x="119" y="60"/>
                          <a:pt x="120" y="60"/>
                        </a:cubicBezTo>
                        <a:cubicBezTo>
                          <a:pt x="121" y="59"/>
                          <a:pt x="127" y="57"/>
                          <a:pt x="128" y="59"/>
                        </a:cubicBezTo>
                        <a:cubicBezTo>
                          <a:pt x="128" y="61"/>
                          <a:pt x="125" y="68"/>
                          <a:pt x="127" y="69"/>
                        </a:cubicBezTo>
                        <a:cubicBezTo>
                          <a:pt x="128" y="71"/>
                          <a:pt x="132" y="69"/>
                          <a:pt x="135" y="69"/>
                        </a:cubicBezTo>
                        <a:cubicBezTo>
                          <a:pt x="137" y="69"/>
                          <a:pt x="137" y="63"/>
                          <a:pt x="138" y="63"/>
                        </a:cubicBezTo>
                        <a:cubicBezTo>
                          <a:pt x="139" y="63"/>
                          <a:pt x="144" y="62"/>
                          <a:pt x="147" y="62"/>
                        </a:cubicBezTo>
                        <a:cubicBezTo>
                          <a:pt x="150" y="63"/>
                          <a:pt x="153" y="64"/>
                          <a:pt x="156" y="66"/>
                        </a:cubicBezTo>
                        <a:cubicBezTo>
                          <a:pt x="160" y="68"/>
                          <a:pt x="172" y="72"/>
                          <a:pt x="175" y="73"/>
                        </a:cubicBezTo>
                        <a:cubicBezTo>
                          <a:pt x="178" y="74"/>
                          <a:pt x="185" y="75"/>
                          <a:pt x="187" y="76"/>
                        </a:cubicBezTo>
                        <a:cubicBezTo>
                          <a:pt x="189" y="77"/>
                          <a:pt x="190" y="74"/>
                          <a:pt x="192" y="74"/>
                        </a:cubicBezTo>
                        <a:cubicBezTo>
                          <a:pt x="194" y="75"/>
                          <a:pt x="202" y="77"/>
                          <a:pt x="204" y="78"/>
                        </a:cubicBezTo>
                        <a:cubicBezTo>
                          <a:pt x="206" y="79"/>
                          <a:pt x="208" y="83"/>
                          <a:pt x="207" y="83"/>
                        </a:cubicBezTo>
                        <a:cubicBezTo>
                          <a:pt x="206" y="84"/>
                          <a:pt x="200" y="84"/>
                          <a:pt x="198" y="84"/>
                        </a:cubicBezTo>
                        <a:cubicBezTo>
                          <a:pt x="197" y="84"/>
                          <a:pt x="196" y="88"/>
                          <a:pt x="197" y="89"/>
                        </a:cubicBezTo>
                        <a:cubicBezTo>
                          <a:pt x="198" y="89"/>
                          <a:pt x="210" y="90"/>
                          <a:pt x="212" y="90"/>
                        </a:cubicBezTo>
                        <a:cubicBezTo>
                          <a:pt x="214" y="90"/>
                          <a:pt x="230" y="88"/>
                          <a:pt x="232" y="88"/>
                        </a:cubicBezTo>
                        <a:cubicBezTo>
                          <a:pt x="236" y="88"/>
                          <a:pt x="238" y="87"/>
                          <a:pt x="240" y="87"/>
                        </a:cubicBezTo>
                        <a:cubicBezTo>
                          <a:pt x="244" y="88"/>
                          <a:pt x="250" y="105"/>
                          <a:pt x="256" y="105"/>
                        </a:cubicBezTo>
                        <a:cubicBezTo>
                          <a:pt x="256" y="105"/>
                          <a:pt x="257" y="102"/>
                          <a:pt x="256" y="99"/>
                        </a:cubicBezTo>
                        <a:cubicBezTo>
                          <a:pt x="251" y="88"/>
                          <a:pt x="260" y="88"/>
                          <a:pt x="258" y="85"/>
                        </a:cubicBezTo>
                        <a:cubicBezTo>
                          <a:pt x="256" y="84"/>
                          <a:pt x="249" y="85"/>
                          <a:pt x="249" y="84"/>
                        </a:cubicBezTo>
                        <a:cubicBezTo>
                          <a:pt x="251" y="78"/>
                          <a:pt x="264" y="77"/>
                          <a:pt x="266" y="77"/>
                        </a:cubicBezTo>
                        <a:cubicBezTo>
                          <a:pt x="269" y="77"/>
                          <a:pt x="272" y="78"/>
                          <a:pt x="273" y="79"/>
                        </a:cubicBezTo>
                        <a:cubicBezTo>
                          <a:pt x="275" y="81"/>
                          <a:pt x="278" y="84"/>
                          <a:pt x="280" y="85"/>
                        </a:cubicBezTo>
                        <a:cubicBezTo>
                          <a:pt x="282" y="87"/>
                          <a:pt x="286" y="85"/>
                          <a:pt x="289" y="85"/>
                        </a:cubicBezTo>
                        <a:cubicBezTo>
                          <a:pt x="291" y="85"/>
                          <a:pt x="292" y="88"/>
                          <a:pt x="294" y="89"/>
                        </a:cubicBezTo>
                        <a:cubicBezTo>
                          <a:pt x="297" y="91"/>
                          <a:pt x="300" y="91"/>
                          <a:pt x="302" y="91"/>
                        </a:cubicBezTo>
                        <a:cubicBezTo>
                          <a:pt x="305" y="91"/>
                          <a:pt x="310" y="89"/>
                          <a:pt x="312" y="89"/>
                        </a:cubicBezTo>
                        <a:cubicBezTo>
                          <a:pt x="314" y="89"/>
                          <a:pt x="316" y="90"/>
                          <a:pt x="318" y="91"/>
                        </a:cubicBezTo>
                        <a:cubicBezTo>
                          <a:pt x="320" y="92"/>
                          <a:pt x="324" y="91"/>
                          <a:pt x="326" y="90"/>
                        </a:cubicBezTo>
                        <a:cubicBezTo>
                          <a:pt x="327" y="88"/>
                          <a:pt x="322" y="86"/>
                          <a:pt x="323" y="85"/>
                        </a:cubicBezTo>
                        <a:cubicBezTo>
                          <a:pt x="323" y="84"/>
                          <a:pt x="322" y="82"/>
                          <a:pt x="324" y="82"/>
                        </a:cubicBezTo>
                        <a:cubicBezTo>
                          <a:pt x="326" y="82"/>
                          <a:pt x="329" y="80"/>
                          <a:pt x="329" y="78"/>
                        </a:cubicBezTo>
                        <a:cubicBezTo>
                          <a:pt x="329" y="77"/>
                          <a:pt x="324" y="76"/>
                          <a:pt x="321" y="76"/>
                        </a:cubicBezTo>
                        <a:cubicBezTo>
                          <a:pt x="318" y="76"/>
                          <a:pt x="317" y="73"/>
                          <a:pt x="318" y="72"/>
                        </a:cubicBezTo>
                        <a:cubicBezTo>
                          <a:pt x="320" y="71"/>
                          <a:pt x="325" y="69"/>
                          <a:pt x="326" y="68"/>
                        </a:cubicBezTo>
                        <a:cubicBezTo>
                          <a:pt x="327" y="68"/>
                          <a:pt x="328" y="61"/>
                          <a:pt x="329" y="61"/>
                        </a:cubicBezTo>
                        <a:cubicBezTo>
                          <a:pt x="331" y="62"/>
                          <a:pt x="335" y="65"/>
                          <a:pt x="336" y="66"/>
                        </a:cubicBezTo>
                        <a:cubicBezTo>
                          <a:pt x="338" y="67"/>
                          <a:pt x="340" y="68"/>
                          <a:pt x="342" y="68"/>
                        </a:cubicBezTo>
                        <a:cubicBezTo>
                          <a:pt x="344" y="68"/>
                          <a:pt x="345" y="71"/>
                          <a:pt x="345" y="72"/>
                        </a:cubicBezTo>
                        <a:cubicBezTo>
                          <a:pt x="346" y="74"/>
                          <a:pt x="347" y="77"/>
                          <a:pt x="347" y="77"/>
                        </a:cubicBezTo>
                        <a:cubicBezTo>
                          <a:pt x="346" y="78"/>
                          <a:pt x="338" y="78"/>
                          <a:pt x="337" y="78"/>
                        </a:cubicBezTo>
                        <a:cubicBezTo>
                          <a:pt x="335" y="78"/>
                          <a:pt x="334" y="80"/>
                          <a:pt x="335" y="81"/>
                        </a:cubicBezTo>
                        <a:cubicBezTo>
                          <a:pt x="336" y="82"/>
                          <a:pt x="344" y="83"/>
                          <a:pt x="343" y="84"/>
                        </a:cubicBezTo>
                        <a:cubicBezTo>
                          <a:pt x="343" y="85"/>
                          <a:pt x="340" y="92"/>
                          <a:pt x="341" y="94"/>
                        </a:cubicBezTo>
                        <a:cubicBezTo>
                          <a:pt x="342" y="95"/>
                          <a:pt x="351" y="97"/>
                          <a:pt x="351" y="96"/>
                        </a:cubicBezTo>
                        <a:cubicBezTo>
                          <a:pt x="351" y="94"/>
                          <a:pt x="348" y="91"/>
                          <a:pt x="348" y="90"/>
                        </a:cubicBezTo>
                        <a:cubicBezTo>
                          <a:pt x="348" y="88"/>
                          <a:pt x="349" y="87"/>
                          <a:pt x="350" y="86"/>
                        </a:cubicBezTo>
                        <a:cubicBezTo>
                          <a:pt x="350" y="85"/>
                          <a:pt x="354" y="86"/>
                          <a:pt x="356" y="86"/>
                        </a:cubicBezTo>
                        <a:cubicBezTo>
                          <a:pt x="357" y="85"/>
                          <a:pt x="362" y="83"/>
                          <a:pt x="362" y="81"/>
                        </a:cubicBezTo>
                        <a:cubicBezTo>
                          <a:pt x="362" y="80"/>
                          <a:pt x="363" y="78"/>
                          <a:pt x="363" y="77"/>
                        </a:cubicBezTo>
                        <a:cubicBezTo>
                          <a:pt x="362" y="76"/>
                          <a:pt x="359" y="77"/>
                          <a:pt x="358" y="77"/>
                        </a:cubicBezTo>
                        <a:cubicBezTo>
                          <a:pt x="357" y="77"/>
                          <a:pt x="358" y="75"/>
                          <a:pt x="358" y="73"/>
                        </a:cubicBezTo>
                        <a:cubicBezTo>
                          <a:pt x="359" y="72"/>
                          <a:pt x="363" y="70"/>
                          <a:pt x="363" y="69"/>
                        </a:cubicBezTo>
                        <a:cubicBezTo>
                          <a:pt x="363" y="68"/>
                          <a:pt x="361" y="67"/>
                          <a:pt x="359" y="67"/>
                        </a:cubicBezTo>
                        <a:cubicBezTo>
                          <a:pt x="358" y="67"/>
                          <a:pt x="356" y="64"/>
                          <a:pt x="355" y="64"/>
                        </a:cubicBezTo>
                        <a:cubicBezTo>
                          <a:pt x="354" y="64"/>
                          <a:pt x="349" y="63"/>
                          <a:pt x="347" y="63"/>
                        </a:cubicBezTo>
                        <a:cubicBezTo>
                          <a:pt x="345" y="63"/>
                          <a:pt x="342" y="60"/>
                          <a:pt x="341" y="58"/>
                        </a:cubicBezTo>
                        <a:cubicBezTo>
                          <a:pt x="339" y="57"/>
                          <a:pt x="342" y="54"/>
                          <a:pt x="343" y="53"/>
                        </a:cubicBezTo>
                        <a:cubicBezTo>
                          <a:pt x="344" y="52"/>
                          <a:pt x="342" y="51"/>
                          <a:pt x="341" y="50"/>
                        </a:cubicBezTo>
                        <a:cubicBezTo>
                          <a:pt x="340" y="49"/>
                          <a:pt x="341" y="45"/>
                          <a:pt x="342" y="43"/>
                        </a:cubicBezTo>
                        <a:cubicBezTo>
                          <a:pt x="342" y="41"/>
                          <a:pt x="346" y="44"/>
                          <a:pt x="347" y="43"/>
                        </a:cubicBezTo>
                        <a:cubicBezTo>
                          <a:pt x="347" y="43"/>
                          <a:pt x="347" y="41"/>
                          <a:pt x="348" y="41"/>
                        </a:cubicBezTo>
                        <a:cubicBezTo>
                          <a:pt x="349" y="40"/>
                          <a:pt x="344" y="39"/>
                          <a:pt x="346" y="37"/>
                        </a:cubicBezTo>
                        <a:cubicBezTo>
                          <a:pt x="348" y="35"/>
                          <a:pt x="350" y="28"/>
                          <a:pt x="350" y="25"/>
                        </a:cubicBezTo>
                        <a:cubicBezTo>
                          <a:pt x="350" y="23"/>
                          <a:pt x="348" y="21"/>
                          <a:pt x="347" y="21"/>
                        </a:cubicBezTo>
                        <a:cubicBezTo>
                          <a:pt x="345" y="20"/>
                          <a:pt x="347" y="17"/>
                          <a:pt x="347" y="16"/>
                        </a:cubicBezTo>
                        <a:cubicBezTo>
                          <a:pt x="348" y="15"/>
                          <a:pt x="347" y="12"/>
                          <a:pt x="347" y="10"/>
                        </a:cubicBezTo>
                        <a:cubicBezTo>
                          <a:pt x="347" y="8"/>
                          <a:pt x="351" y="10"/>
                          <a:pt x="353" y="9"/>
                        </a:cubicBezTo>
                        <a:cubicBezTo>
                          <a:pt x="354" y="8"/>
                          <a:pt x="351" y="6"/>
                          <a:pt x="350" y="5"/>
                        </a:cubicBezTo>
                        <a:cubicBezTo>
                          <a:pt x="349" y="3"/>
                          <a:pt x="352" y="1"/>
                          <a:pt x="354" y="0"/>
                        </a:cubicBezTo>
                        <a:cubicBezTo>
                          <a:pt x="357" y="0"/>
                          <a:pt x="365" y="0"/>
                          <a:pt x="368" y="0"/>
                        </a:cubicBezTo>
                        <a:cubicBezTo>
                          <a:pt x="370" y="0"/>
                          <a:pt x="371" y="4"/>
                          <a:pt x="373" y="4"/>
                        </a:cubicBezTo>
                        <a:cubicBezTo>
                          <a:pt x="376" y="4"/>
                          <a:pt x="378" y="2"/>
                          <a:pt x="382" y="2"/>
                        </a:cubicBezTo>
                        <a:cubicBezTo>
                          <a:pt x="385" y="3"/>
                          <a:pt x="390" y="4"/>
                          <a:pt x="389" y="5"/>
                        </a:cubicBezTo>
                        <a:cubicBezTo>
                          <a:pt x="389" y="6"/>
                          <a:pt x="383" y="11"/>
                          <a:pt x="381" y="13"/>
                        </a:cubicBezTo>
                        <a:cubicBezTo>
                          <a:pt x="380" y="16"/>
                          <a:pt x="377" y="18"/>
                          <a:pt x="375" y="20"/>
                        </a:cubicBezTo>
                        <a:cubicBezTo>
                          <a:pt x="372" y="21"/>
                          <a:pt x="361" y="18"/>
                          <a:pt x="360" y="19"/>
                        </a:cubicBezTo>
                        <a:cubicBezTo>
                          <a:pt x="358" y="19"/>
                          <a:pt x="359" y="22"/>
                          <a:pt x="361" y="22"/>
                        </a:cubicBezTo>
                        <a:cubicBezTo>
                          <a:pt x="363" y="23"/>
                          <a:pt x="364" y="27"/>
                          <a:pt x="363" y="28"/>
                        </a:cubicBezTo>
                        <a:cubicBezTo>
                          <a:pt x="362" y="30"/>
                          <a:pt x="358" y="32"/>
                          <a:pt x="358" y="34"/>
                        </a:cubicBezTo>
                        <a:cubicBezTo>
                          <a:pt x="358" y="36"/>
                          <a:pt x="363" y="38"/>
                          <a:pt x="367" y="40"/>
                        </a:cubicBezTo>
                        <a:cubicBezTo>
                          <a:pt x="370" y="43"/>
                          <a:pt x="368" y="46"/>
                          <a:pt x="368" y="48"/>
                        </a:cubicBezTo>
                        <a:cubicBezTo>
                          <a:pt x="368" y="50"/>
                          <a:pt x="370" y="50"/>
                          <a:pt x="372" y="51"/>
                        </a:cubicBezTo>
                        <a:cubicBezTo>
                          <a:pt x="375" y="51"/>
                          <a:pt x="378" y="55"/>
                          <a:pt x="377" y="56"/>
                        </a:cubicBezTo>
                        <a:cubicBezTo>
                          <a:pt x="377" y="57"/>
                          <a:pt x="369" y="63"/>
                          <a:pt x="370" y="64"/>
                        </a:cubicBezTo>
                        <a:cubicBezTo>
                          <a:pt x="370" y="64"/>
                          <a:pt x="377" y="66"/>
                          <a:pt x="379" y="65"/>
                        </a:cubicBezTo>
                        <a:cubicBezTo>
                          <a:pt x="380" y="64"/>
                          <a:pt x="385" y="66"/>
                          <a:pt x="387" y="67"/>
                        </a:cubicBezTo>
                        <a:cubicBezTo>
                          <a:pt x="388" y="69"/>
                          <a:pt x="384" y="69"/>
                          <a:pt x="386" y="73"/>
                        </a:cubicBezTo>
                        <a:cubicBezTo>
                          <a:pt x="389" y="76"/>
                          <a:pt x="383" y="81"/>
                          <a:pt x="390" y="81"/>
                        </a:cubicBezTo>
                        <a:cubicBezTo>
                          <a:pt x="391" y="80"/>
                          <a:pt x="392" y="74"/>
                          <a:pt x="392" y="74"/>
                        </a:cubicBezTo>
                        <a:cubicBezTo>
                          <a:pt x="392" y="73"/>
                          <a:pt x="395" y="69"/>
                          <a:pt x="397" y="69"/>
                        </a:cubicBezTo>
                        <a:cubicBezTo>
                          <a:pt x="398" y="69"/>
                          <a:pt x="405" y="74"/>
                          <a:pt x="407" y="76"/>
                        </a:cubicBezTo>
                        <a:cubicBezTo>
                          <a:pt x="408" y="79"/>
                          <a:pt x="408" y="83"/>
                          <a:pt x="407" y="84"/>
                        </a:cubicBezTo>
                        <a:cubicBezTo>
                          <a:pt x="406" y="85"/>
                          <a:pt x="403" y="82"/>
                          <a:pt x="403" y="85"/>
                        </a:cubicBezTo>
                        <a:cubicBezTo>
                          <a:pt x="403" y="89"/>
                          <a:pt x="408" y="96"/>
                          <a:pt x="410" y="96"/>
                        </a:cubicBezTo>
                        <a:cubicBezTo>
                          <a:pt x="413" y="97"/>
                          <a:pt x="417" y="96"/>
                          <a:pt x="417" y="94"/>
                        </a:cubicBezTo>
                        <a:cubicBezTo>
                          <a:pt x="417" y="93"/>
                          <a:pt x="419" y="91"/>
                          <a:pt x="419" y="89"/>
                        </a:cubicBezTo>
                        <a:cubicBezTo>
                          <a:pt x="420" y="88"/>
                          <a:pt x="422" y="83"/>
                          <a:pt x="422" y="81"/>
                        </a:cubicBezTo>
                        <a:cubicBezTo>
                          <a:pt x="422" y="79"/>
                          <a:pt x="429" y="78"/>
                          <a:pt x="429" y="78"/>
                        </a:cubicBezTo>
                        <a:cubicBezTo>
                          <a:pt x="429" y="77"/>
                          <a:pt x="429" y="75"/>
                          <a:pt x="428" y="73"/>
                        </a:cubicBezTo>
                        <a:cubicBezTo>
                          <a:pt x="427" y="72"/>
                          <a:pt x="423" y="67"/>
                          <a:pt x="424" y="66"/>
                        </a:cubicBezTo>
                        <a:cubicBezTo>
                          <a:pt x="426" y="64"/>
                          <a:pt x="430" y="63"/>
                          <a:pt x="432" y="63"/>
                        </a:cubicBezTo>
                        <a:cubicBezTo>
                          <a:pt x="434" y="63"/>
                          <a:pt x="438" y="65"/>
                          <a:pt x="440" y="65"/>
                        </a:cubicBezTo>
                        <a:cubicBezTo>
                          <a:pt x="442" y="65"/>
                          <a:pt x="446" y="66"/>
                          <a:pt x="447" y="67"/>
                        </a:cubicBezTo>
                        <a:cubicBezTo>
                          <a:pt x="448" y="68"/>
                          <a:pt x="456" y="71"/>
                          <a:pt x="456" y="72"/>
                        </a:cubicBezTo>
                        <a:cubicBezTo>
                          <a:pt x="457" y="73"/>
                          <a:pt x="457" y="76"/>
                          <a:pt x="457" y="79"/>
                        </a:cubicBezTo>
                        <a:cubicBezTo>
                          <a:pt x="457" y="82"/>
                          <a:pt x="449" y="79"/>
                          <a:pt x="447" y="81"/>
                        </a:cubicBezTo>
                        <a:cubicBezTo>
                          <a:pt x="446" y="82"/>
                          <a:pt x="458" y="92"/>
                          <a:pt x="458" y="94"/>
                        </a:cubicBezTo>
                        <a:cubicBezTo>
                          <a:pt x="458" y="95"/>
                          <a:pt x="456" y="101"/>
                          <a:pt x="455" y="101"/>
                        </a:cubicBezTo>
                        <a:cubicBezTo>
                          <a:pt x="453" y="101"/>
                          <a:pt x="448" y="105"/>
                          <a:pt x="446" y="106"/>
                        </a:cubicBezTo>
                        <a:cubicBezTo>
                          <a:pt x="444" y="106"/>
                          <a:pt x="443" y="107"/>
                          <a:pt x="442" y="108"/>
                        </a:cubicBezTo>
                        <a:cubicBezTo>
                          <a:pt x="440" y="108"/>
                          <a:pt x="444" y="113"/>
                          <a:pt x="438" y="115"/>
                        </a:cubicBezTo>
                        <a:cubicBezTo>
                          <a:pt x="436" y="116"/>
                          <a:pt x="435" y="111"/>
                          <a:pt x="432" y="110"/>
                        </a:cubicBezTo>
                        <a:cubicBezTo>
                          <a:pt x="430" y="109"/>
                          <a:pt x="430" y="105"/>
                          <a:pt x="426" y="104"/>
                        </a:cubicBezTo>
                        <a:cubicBezTo>
                          <a:pt x="423" y="104"/>
                          <a:pt x="416" y="105"/>
                          <a:pt x="415" y="106"/>
                        </a:cubicBezTo>
                        <a:cubicBezTo>
                          <a:pt x="414" y="107"/>
                          <a:pt x="421" y="110"/>
                          <a:pt x="421" y="111"/>
                        </a:cubicBezTo>
                        <a:cubicBezTo>
                          <a:pt x="421" y="112"/>
                          <a:pt x="417" y="116"/>
                          <a:pt x="416" y="117"/>
                        </a:cubicBezTo>
                        <a:cubicBezTo>
                          <a:pt x="415" y="117"/>
                          <a:pt x="407" y="118"/>
                          <a:pt x="405" y="117"/>
                        </a:cubicBezTo>
                        <a:cubicBezTo>
                          <a:pt x="403" y="116"/>
                          <a:pt x="397" y="113"/>
                          <a:pt x="394" y="113"/>
                        </a:cubicBezTo>
                        <a:cubicBezTo>
                          <a:pt x="392" y="113"/>
                          <a:pt x="390" y="113"/>
                          <a:pt x="390" y="114"/>
                        </a:cubicBezTo>
                        <a:cubicBezTo>
                          <a:pt x="389" y="115"/>
                          <a:pt x="392" y="118"/>
                          <a:pt x="394" y="119"/>
                        </a:cubicBezTo>
                        <a:cubicBezTo>
                          <a:pt x="397" y="121"/>
                          <a:pt x="401" y="122"/>
                          <a:pt x="404" y="122"/>
                        </a:cubicBezTo>
                        <a:cubicBezTo>
                          <a:pt x="406" y="122"/>
                          <a:pt x="411" y="122"/>
                          <a:pt x="413" y="123"/>
                        </a:cubicBezTo>
                        <a:cubicBezTo>
                          <a:pt x="413" y="124"/>
                          <a:pt x="414" y="124"/>
                          <a:pt x="413" y="125"/>
                        </a:cubicBezTo>
                        <a:cubicBezTo>
                          <a:pt x="413" y="127"/>
                          <a:pt x="410" y="129"/>
                          <a:pt x="409" y="131"/>
                        </a:cubicBezTo>
                        <a:cubicBezTo>
                          <a:pt x="408" y="133"/>
                          <a:pt x="403" y="137"/>
                          <a:pt x="400" y="138"/>
                        </a:cubicBezTo>
                        <a:cubicBezTo>
                          <a:pt x="398" y="139"/>
                          <a:pt x="393" y="135"/>
                          <a:pt x="392" y="136"/>
                        </a:cubicBezTo>
                        <a:cubicBezTo>
                          <a:pt x="391" y="137"/>
                          <a:pt x="390" y="140"/>
                          <a:pt x="387" y="141"/>
                        </a:cubicBezTo>
                        <a:cubicBezTo>
                          <a:pt x="384" y="142"/>
                          <a:pt x="381" y="142"/>
                          <a:pt x="381" y="143"/>
                        </a:cubicBezTo>
                        <a:cubicBezTo>
                          <a:pt x="381" y="144"/>
                          <a:pt x="385" y="148"/>
                          <a:pt x="385" y="150"/>
                        </a:cubicBezTo>
                        <a:cubicBezTo>
                          <a:pt x="385" y="152"/>
                          <a:pt x="377" y="155"/>
                          <a:pt x="375" y="156"/>
                        </a:cubicBezTo>
                        <a:cubicBezTo>
                          <a:pt x="373" y="157"/>
                          <a:pt x="370" y="158"/>
                          <a:pt x="367" y="160"/>
                        </a:cubicBezTo>
                        <a:cubicBezTo>
                          <a:pt x="365" y="161"/>
                          <a:pt x="367" y="165"/>
                          <a:pt x="366" y="166"/>
                        </a:cubicBezTo>
                        <a:cubicBezTo>
                          <a:pt x="364" y="166"/>
                          <a:pt x="359" y="174"/>
                          <a:pt x="356" y="177"/>
                        </a:cubicBezTo>
                        <a:cubicBezTo>
                          <a:pt x="354" y="181"/>
                          <a:pt x="352" y="194"/>
                          <a:pt x="353" y="194"/>
                        </a:cubicBezTo>
                        <a:cubicBezTo>
                          <a:pt x="353" y="195"/>
                          <a:pt x="354" y="199"/>
                          <a:pt x="355" y="199"/>
                        </a:cubicBezTo>
                        <a:cubicBezTo>
                          <a:pt x="357" y="200"/>
                          <a:pt x="364" y="197"/>
                          <a:pt x="366" y="199"/>
                        </a:cubicBezTo>
                        <a:cubicBezTo>
                          <a:pt x="368" y="202"/>
                          <a:pt x="368" y="208"/>
                          <a:pt x="370" y="210"/>
                        </a:cubicBezTo>
                        <a:cubicBezTo>
                          <a:pt x="372" y="213"/>
                          <a:pt x="369" y="218"/>
                          <a:pt x="370" y="219"/>
                        </a:cubicBezTo>
                        <a:cubicBezTo>
                          <a:pt x="371" y="220"/>
                          <a:pt x="374" y="217"/>
                          <a:pt x="377" y="217"/>
                        </a:cubicBezTo>
                        <a:cubicBezTo>
                          <a:pt x="380" y="217"/>
                          <a:pt x="385" y="216"/>
                          <a:pt x="388" y="217"/>
                        </a:cubicBezTo>
                        <a:cubicBezTo>
                          <a:pt x="391" y="219"/>
                          <a:pt x="398" y="219"/>
                          <a:pt x="401" y="221"/>
                        </a:cubicBezTo>
                        <a:cubicBezTo>
                          <a:pt x="405" y="223"/>
                          <a:pt x="406" y="224"/>
                          <a:pt x="408" y="227"/>
                        </a:cubicBezTo>
                        <a:cubicBezTo>
                          <a:pt x="410" y="231"/>
                          <a:pt x="417" y="230"/>
                          <a:pt x="423" y="234"/>
                        </a:cubicBezTo>
                        <a:cubicBezTo>
                          <a:pt x="430" y="238"/>
                          <a:pt x="434" y="236"/>
                          <a:pt x="439" y="237"/>
                        </a:cubicBezTo>
                        <a:cubicBezTo>
                          <a:pt x="444" y="237"/>
                          <a:pt x="449" y="237"/>
                          <a:pt x="450" y="240"/>
                        </a:cubicBezTo>
                        <a:cubicBezTo>
                          <a:pt x="451" y="242"/>
                          <a:pt x="450" y="255"/>
                          <a:pt x="450" y="259"/>
                        </a:cubicBezTo>
                        <a:cubicBezTo>
                          <a:pt x="450" y="263"/>
                          <a:pt x="451" y="263"/>
                          <a:pt x="453" y="266"/>
                        </a:cubicBezTo>
                        <a:cubicBezTo>
                          <a:pt x="455" y="268"/>
                          <a:pt x="460" y="271"/>
                          <a:pt x="462" y="273"/>
                        </a:cubicBezTo>
                        <a:cubicBezTo>
                          <a:pt x="464" y="275"/>
                          <a:pt x="465" y="280"/>
                          <a:pt x="468" y="279"/>
                        </a:cubicBezTo>
                        <a:cubicBezTo>
                          <a:pt x="471" y="279"/>
                          <a:pt x="476" y="272"/>
                          <a:pt x="477" y="268"/>
                        </a:cubicBezTo>
                        <a:cubicBezTo>
                          <a:pt x="479" y="265"/>
                          <a:pt x="473" y="254"/>
                          <a:pt x="472" y="251"/>
                        </a:cubicBezTo>
                        <a:cubicBezTo>
                          <a:pt x="472" y="247"/>
                          <a:pt x="468" y="243"/>
                          <a:pt x="469" y="242"/>
                        </a:cubicBezTo>
                        <a:cubicBezTo>
                          <a:pt x="470" y="241"/>
                          <a:pt x="475" y="240"/>
                          <a:pt x="477" y="240"/>
                        </a:cubicBezTo>
                        <a:cubicBezTo>
                          <a:pt x="479" y="239"/>
                          <a:pt x="488" y="232"/>
                          <a:pt x="491" y="229"/>
                        </a:cubicBezTo>
                        <a:cubicBezTo>
                          <a:pt x="493" y="226"/>
                          <a:pt x="492" y="218"/>
                          <a:pt x="491" y="214"/>
                        </a:cubicBezTo>
                        <a:cubicBezTo>
                          <a:pt x="491" y="211"/>
                          <a:pt x="485" y="205"/>
                          <a:pt x="483" y="205"/>
                        </a:cubicBezTo>
                        <a:cubicBezTo>
                          <a:pt x="480" y="204"/>
                          <a:pt x="476" y="201"/>
                          <a:pt x="476" y="199"/>
                        </a:cubicBezTo>
                        <a:cubicBezTo>
                          <a:pt x="476" y="196"/>
                          <a:pt x="482" y="192"/>
                          <a:pt x="484" y="190"/>
                        </a:cubicBezTo>
                        <a:cubicBezTo>
                          <a:pt x="485" y="188"/>
                          <a:pt x="484" y="183"/>
                          <a:pt x="484" y="181"/>
                        </a:cubicBezTo>
                        <a:cubicBezTo>
                          <a:pt x="484" y="179"/>
                          <a:pt x="478" y="177"/>
                          <a:pt x="478" y="176"/>
                        </a:cubicBezTo>
                        <a:cubicBezTo>
                          <a:pt x="478" y="175"/>
                          <a:pt x="479" y="174"/>
                          <a:pt x="481" y="173"/>
                        </a:cubicBezTo>
                        <a:cubicBezTo>
                          <a:pt x="484" y="172"/>
                          <a:pt x="483" y="170"/>
                          <a:pt x="481" y="165"/>
                        </a:cubicBezTo>
                        <a:cubicBezTo>
                          <a:pt x="480" y="163"/>
                          <a:pt x="480" y="161"/>
                          <a:pt x="480" y="160"/>
                        </a:cubicBezTo>
                        <a:cubicBezTo>
                          <a:pt x="480" y="157"/>
                          <a:pt x="481" y="155"/>
                          <a:pt x="484" y="155"/>
                        </a:cubicBezTo>
                        <a:cubicBezTo>
                          <a:pt x="489" y="154"/>
                          <a:pt x="503" y="158"/>
                          <a:pt x="508" y="159"/>
                        </a:cubicBezTo>
                        <a:cubicBezTo>
                          <a:pt x="511" y="159"/>
                          <a:pt x="514" y="155"/>
                          <a:pt x="515" y="156"/>
                        </a:cubicBezTo>
                        <a:cubicBezTo>
                          <a:pt x="516" y="157"/>
                          <a:pt x="523" y="159"/>
                          <a:pt x="525" y="161"/>
                        </a:cubicBezTo>
                        <a:cubicBezTo>
                          <a:pt x="527" y="163"/>
                          <a:pt x="529" y="165"/>
                          <a:pt x="531" y="168"/>
                        </a:cubicBezTo>
                        <a:cubicBezTo>
                          <a:pt x="532" y="171"/>
                          <a:pt x="538" y="172"/>
                          <a:pt x="540" y="173"/>
                        </a:cubicBezTo>
                        <a:cubicBezTo>
                          <a:pt x="547" y="174"/>
                          <a:pt x="543" y="167"/>
                          <a:pt x="546" y="169"/>
                        </a:cubicBezTo>
                        <a:cubicBezTo>
                          <a:pt x="547" y="170"/>
                          <a:pt x="548" y="171"/>
                          <a:pt x="549" y="172"/>
                        </a:cubicBezTo>
                        <a:cubicBezTo>
                          <a:pt x="550" y="174"/>
                          <a:pt x="546" y="179"/>
                          <a:pt x="546" y="179"/>
                        </a:cubicBezTo>
                        <a:cubicBezTo>
                          <a:pt x="546" y="179"/>
                          <a:pt x="546" y="181"/>
                          <a:pt x="547" y="183"/>
                        </a:cubicBezTo>
                        <a:cubicBezTo>
                          <a:pt x="547" y="185"/>
                          <a:pt x="547" y="187"/>
                          <a:pt x="547" y="189"/>
                        </a:cubicBezTo>
                        <a:cubicBezTo>
                          <a:pt x="547" y="191"/>
                          <a:pt x="548" y="193"/>
                          <a:pt x="549" y="195"/>
                        </a:cubicBezTo>
                        <a:cubicBezTo>
                          <a:pt x="550" y="197"/>
                          <a:pt x="555" y="196"/>
                          <a:pt x="556" y="197"/>
                        </a:cubicBezTo>
                        <a:cubicBezTo>
                          <a:pt x="557" y="198"/>
                          <a:pt x="559" y="203"/>
                          <a:pt x="561" y="203"/>
                        </a:cubicBezTo>
                        <a:cubicBezTo>
                          <a:pt x="562" y="204"/>
                          <a:pt x="566" y="203"/>
                          <a:pt x="568" y="202"/>
                        </a:cubicBezTo>
                        <a:cubicBezTo>
                          <a:pt x="569" y="202"/>
                          <a:pt x="569" y="198"/>
                          <a:pt x="570" y="198"/>
                        </a:cubicBezTo>
                        <a:cubicBezTo>
                          <a:pt x="571" y="197"/>
                          <a:pt x="574" y="198"/>
                          <a:pt x="575" y="196"/>
                        </a:cubicBezTo>
                        <a:cubicBezTo>
                          <a:pt x="576" y="195"/>
                          <a:pt x="579" y="193"/>
                          <a:pt x="579" y="192"/>
                        </a:cubicBezTo>
                        <a:cubicBezTo>
                          <a:pt x="579" y="190"/>
                          <a:pt x="575" y="187"/>
                          <a:pt x="577" y="186"/>
                        </a:cubicBezTo>
                        <a:cubicBezTo>
                          <a:pt x="578" y="184"/>
                          <a:pt x="579" y="186"/>
                          <a:pt x="580" y="183"/>
                        </a:cubicBezTo>
                        <a:cubicBezTo>
                          <a:pt x="581" y="181"/>
                          <a:pt x="581" y="177"/>
                          <a:pt x="582" y="177"/>
                        </a:cubicBezTo>
                        <a:cubicBezTo>
                          <a:pt x="583" y="177"/>
                          <a:pt x="584" y="176"/>
                          <a:pt x="585" y="176"/>
                        </a:cubicBezTo>
                        <a:cubicBezTo>
                          <a:pt x="585" y="177"/>
                          <a:pt x="586" y="179"/>
                          <a:pt x="586" y="181"/>
                        </a:cubicBezTo>
                        <a:cubicBezTo>
                          <a:pt x="587" y="182"/>
                          <a:pt x="592" y="191"/>
                          <a:pt x="594" y="195"/>
                        </a:cubicBezTo>
                        <a:cubicBezTo>
                          <a:pt x="596" y="198"/>
                          <a:pt x="600" y="203"/>
                          <a:pt x="603" y="205"/>
                        </a:cubicBezTo>
                        <a:cubicBezTo>
                          <a:pt x="605" y="207"/>
                          <a:pt x="602" y="210"/>
                          <a:pt x="605" y="212"/>
                        </a:cubicBezTo>
                        <a:cubicBezTo>
                          <a:pt x="607" y="214"/>
                          <a:pt x="610" y="215"/>
                          <a:pt x="611" y="218"/>
                        </a:cubicBezTo>
                        <a:cubicBezTo>
                          <a:pt x="612" y="222"/>
                          <a:pt x="608" y="224"/>
                          <a:pt x="609" y="226"/>
                        </a:cubicBezTo>
                        <a:cubicBezTo>
                          <a:pt x="609" y="229"/>
                          <a:pt x="615" y="231"/>
                          <a:pt x="617" y="233"/>
                        </a:cubicBezTo>
                        <a:cubicBezTo>
                          <a:pt x="619" y="235"/>
                          <a:pt x="624" y="236"/>
                          <a:pt x="626" y="237"/>
                        </a:cubicBezTo>
                        <a:cubicBezTo>
                          <a:pt x="629" y="239"/>
                          <a:pt x="638" y="241"/>
                          <a:pt x="640" y="241"/>
                        </a:cubicBezTo>
                        <a:cubicBezTo>
                          <a:pt x="642" y="242"/>
                          <a:pt x="641" y="245"/>
                          <a:pt x="640" y="245"/>
                        </a:cubicBezTo>
                        <a:cubicBezTo>
                          <a:pt x="639" y="245"/>
                          <a:pt x="636" y="244"/>
                          <a:pt x="633" y="245"/>
                        </a:cubicBezTo>
                        <a:cubicBezTo>
                          <a:pt x="631" y="246"/>
                          <a:pt x="627" y="248"/>
                          <a:pt x="625" y="248"/>
                        </a:cubicBezTo>
                        <a:cubicBezTo>
                          <a:pt x="624" y="249"/>
                          <a:pt x="621" y="250"/>
                          <a:pt x="620" y="251"/>
                        </a:cubicBezTo>
                        <a:cubicBezTo>
                          <a:pt x="618" y="251"/>
                          <a:pt x="617" y="254"/>
                          <a:pt x="616" y="255"/>
                        </a:cubicBezTo>
                        <a:cubicBezTo>
                          <a:pt x="616" y="256"/>
                          <a:pt x="612" y="259"/>
                          <a:pt x="614" y="259"/>
                        </a:cubicBezTo>
                        <a:cubicBezTo>
                          <a:pt x="618" y="259"/>
                          <a:pt x="618" y="259"/>
                          <a:pt x="618" y="259"/>
                        </a:cubicBezTo>
                        <a:cubicBezTo>
                          <a:pt x="621" y="259"/>
                          <a:pt x="626" y="255"/>
                          <a:pt x="627" y="254"/>
                        </a:cubicBezTo>
                        <a:cubicBezTo>
                          <a:pt x="628" y="253"/>
                          <a:pt x="633" y="250"/>
                          <a:pt x="634" y="250"/>
                        </a:cubicBezTo>
                        <a:cubicBezTo>
                          <a:pt x="636" y="249"/>
                          <a:pt x="639" y="249"/>
                          <a:pt x="640" y="250"/>
                        </a:cubicBezTo>
                        <a:cubicBezTo>
                          <a:pt x="641" y="250"/>
                          <a:pt x="642" y="252"/>
                          <a:pt x="643" y="252"/>
                        </a:cubicBezTo>
                        <a:cubicBezTo>
                          <a:pt x="644" y="253"/>
                          <a:pt x="650" y="254"/>
                          <a:pt x="652" y="256"/>
                        </a:cubicBezTo>
                        <a:cubicBezTo>
                          <a:pt x="654" y="257"/>
                          <a:pt x="652" y="261"/>
                          <a:pt x="652" y="263"/>
                        </a:cubicBezTo>
                        <a:cubicBezTo>
                          <a:pt x="652" y="266"/>
                          <a:pt x="653" y="268"/>
                          <a:pt x="652" y="270"/>
                        </a:cubicBezTo>
                        <a:cubicBezTo>
                          <a:pt x="651" y="271"/>
                          <a:pt x="642" y="276"/>
                          <a:pt x="641" y="276"/>
                        </a:cubicBezTo>
                        <a:cubicBezTo>
                          <a:pt x="639" y="277"/>
                          <a:pt x="632" y="278"/>
                          <a:pt x="631" y="279"/>
                        </a:cubicBezTo>
                        <a:cubicBezTo>
                          <a:pt x="629" y="281"/>
                          <a:pt x="622" y="288"/>
                          <a:pt x="619" y="289"/>
                        </a:cubicBezTo>
                        <a:cubicBezTo>
                          <a:pt x="617" y="289"/>
                          <a:pt x="610" y="290"/>
                          <a:pt x="607" y="290"/>
                        </a:cubicBezTo>
                        <a:cubicBezTo>
                          <a:pt x="605" y="290"/>
                          <a:pt x="600" y="288"/>
                          <a:pt x="598" y="288"/>
                        </a:cubicBezTo>
                        <a:cubicBezTo>
                          <a:pt x="585" y="288"/>
                          <a:pt x="585" y="288"/>
                          <a:pt x="585" y="288"/>
                        </a:cubicBezTo>
                        <a:cubicBezTo>
                          <a:pt x="584" y="288"/>
                          <a:pt x="581" y="290"/>
                          <a:pt x="580" y="291"/>
                        </a:cubicBezTo>
                        <a:cubicBezTo>
                          <a:pt x="579" y="292"/>
                          <a:pt x="581" y="296"/>
                          <a:pt x="584" y="297"/>
                        </a:cubicBezTo>
                        <a:cubicBezTo>
                          <a:pt x="586" y="299"/>
                          <a:pt x="589" y="304"/>
                          <a:pt x="587" y="305"/>
                        </a:cubicBezTo>
                        <a:cubicBezTo>
                          <a:pt x="586" y="306"/>
                          <a:pt x="584" y="306"/>
                          <a:pt x="582" y="308"/>
                        </a:cubicBezTo>
                        <a:cubicBezTo>
                          <a:pt x="580" y="309"/>
                          <a:pt x="578" y="308"/>
                          <a:pt x="577" y="308"/>
                        </a:cubicBezTo>
                        <a:cubicBezTo>
                          <a:pt x="575" y="308"/>
                          <a:pt x="569" y="308"/>
                          <a:pt x="569" y="309"/>
                        </a:cubicBezTo>
                        <a:cubicBezTo>
                          <a:pt x="569" y="310"/>
                          <a:pt x="571" y="311"/>
                          <a:pt x="572" y="311"/>
                        </a:cubicBezTo>
                        <a:cubicBezTo>
                          <a:pt x="574" y="312"/>
                          <a:pt x="575" y="314"/>
                          <a:pt x="577" y="315"/>
                        </a:cubicBezTo>
                        <a:cubicBezTo>
                          <a:pt x="578" y="316"/>
                          <a:pt x="584" y="311"/>
                          <a:pt x="584" y="312"/>
                        </a:cubicBezTo>
                        <a:cubicBezTo>
                          <a:pt x="584" y="313"/>
                          <a:pt x="583" y="314"/>
                          <a:pt x="582" y="316"/>
                        </a:cubicBezTo>
                        <a:cubicBezTo>
                          <a:pt x="582" y="318"/>
                          <a:pt x="583" y="320"/>
                          <a:pt x="586" y="323"/>
                        </a:cubicBezTo>
                        <a:cubicBezTo>
                          <a:pt x="588" y="325"/>
                          <a:pt x="589" y="324"/>
                          <a:pt x="592" y="327"/>
                        </a:cubicBezTo>
                        <a:cubicBezTo>
                          <a:pt x="594" y="330"/>
                          <a:pt x="598" y="331"/>
                          <a:pt x="600" y="331"/>
                        </a:cubicBezTo>
                        <a:cubicBezTo>
                          <a:pt x="603" y="331"/>
                          <a:pt x="607" y="328"/>
                          <a:pt x="609" y="326"/>
                        </a:cubicBezTo>
                        <a:cubicBezTo>
                          <a:pt x="611" y="324"/>
                          <a:pt x="615" y="319"/>
                          <a:pt x="617" y="320"/>
                        </a:cubicBezTo>
                        <a:cubicBezTo>
                          <a:pt x="619" y="320"/>
                          <a:pt x="616" y="324"/>
                          <a:pt x="617" y="326"/>
                        </a:cubicBezTo>
                        <a:cubicBezTo>
                          <a:pt x="618" y="328"/>
                          <a:pt x="622" y="328"/>
                          <a:pt x="622" y="330"/>
                        </a:cubicBezTo>
                        <a:cubicBezTo>
                          <a:pt x="622" y="332"/>
                          <a:pt x="614" y="336"/>
                          <a:pt x="612" y="337"/>
                        </a:cubicBezTo>
                        <a:cubicBezTo>
                          <a:pt x="611" y="338"/>
                          <a:pt x="607" y="340"/>
                          <a:pt x="604" y="341"/>
                        </a:cubicBezTo>
                        <a:cubicBezTo>
                          <a:pt x="600" y="341"/>
                          <a:pt x="590" y="344"/>
                          <a:pt x="588" y="344"/>
                        </a:cubicBezTo>
                        <a:cubicBezTo>
                          <a:pt x="587" y="345"/>
                          <a:pt x="583" y="350"/>
                          <a:pt x="581" y="351"/>
                        </a:cubicBezTo>
                        <a:cubicBezTo>
                          <a:pt x="580" y="352"/>
                          <a:pt x="579" y="355"/>
                          <a:pt x="577" y="355"/>
                        </a:cubicBezTo>
                        <a:cubicBezTo>
                          <a:pt x="576" y="355"/>
                          <a:pt x="575" y="354"/>
                          <a:pt x="573" y="352"/>
                        </a:cubicBezTo>
                        <a:cubicBezTo>
                          <a:pt x="572" y="350"/>
                          <a:pt x="572" y="346"/>
                          <a:pt x="573" y="344"/>
                        </a:cubicBezTo>
                        <a:cubicBezTo>
                          <a:pt x="574" y="342"/>
                          <a:pt x="581" y="338"/>
                          <a:pt x="584" y="337"/>
                        </a:cubicBezTo>
                        <a:cubicBezTo>
                          <a:pt x="587" y="336"/>
                          <a:pt x="590" y="336"/>
                          <a:pt x="588" y="334"/>
                        </a:cubicBezTo>
                        <a:cubicBezTo>
                          <a:pt x="587" y="333"/>
                          <a:pt x="586" y="329"/>
                          <a:pt x="585" y="330"/>
                        </a:cubicBezTo>
                        <a:cubicBezTo>
                          <a:pt x="585" y="330"/>
                          <a:pt x="583" y="332"/>
                          <a:pt x="582" y="333"/>
                        </a:cubicBezTo>
                        <a:cubicBezTo>
                          <a:pt x="580" y="334"/>
                          <a:pt x="572" y="337"/>
                          <a:pt x="570" y="337"/>
                        </a:cubicBezTo>
                        <a:cubicBezTo>
                          <a:pt x="568" y="338"/>
                          <a:pt x="567" y="340"/>
                          <a:pt x="567" y="340"/>
                        </a:cubicBezTo>
                        <a:cubicBezTo>
                          <a:pt x="561" y="331"/>
                          <a:pt x="561" y="331"/>
                          <a:pt x="561" y="331"/>
                        </a:cubicBezTo>
                        <a:cubicBezTo>
                          <a:pt x="561" y="329"/>
                          <a:pt x="561" y="321"/>
                          <a:pt x="560" y="318"/>
                        </a:cubicBezTo>
                        <a:cubicBezTo>
                          <a:pt x="559" y="315"/>
                          <a:pt x="553" y="318"/>
                          <a:pt x="550" y="316"/>
                        </a:cubicBezTo>
                        <a:cubicBezTo>
                          <a:pt x="548" y="315"/>
                          <a:pt x="541" y="330"/>
                          <a:pt x="540" y="333"/>
                        </a:cubicBezTo>
                        <a:cubicBezTo>
                          <a:pt x="539" y="337"/>
                          <a:pt x="532" y="338"/>
                          <a:pt x="532" y="338"/>
                        </a:cubicBezTo>
                        <a:cubicBezTo>
                          <a:pt x="506" y="339"/>
                          <a:pt x="506" y="339"/>
                          <a:pt x="506" y="339"/>
                        </a:cubicBezTo>
                        <a:cubicBezTo>
                          <a:pt x="495" y="349"/>
                          <a:pt x="495" y="349"/>
                          <a:pt x="495" y="349"/>
                        </a:cubicBezTo>
                        <a:cubicBezTo>
                          <a:pt x="495" y="349"/>
                          <a:pt x="495" y="349"/>
                          <a:pt x="495" y="349"/>
                        </a:cubicBezTo>
                        <a:cubicBezTo>
                          <a:pt x="495" y="348"/>
                          <a:pt x="494" y="348"/>
                          <a:pt x="492" y="348"/>
                        </a:cubicBezTo>
                        <a:cubicBezTo>
                          <a:pt x="488" y="348"/>
                          <a:pt x="480" y="348"/>
                          <a:pt x="480" y="348"/>
                        </a:cubicBezTo>
                        <a:cubicBezTo>
                          <a:pt x="476" y="348"/>
                          <a:pt x="474" y="350"/>
                          <a:pt x="473" y="351"/>
                        </a:cubicBezTo>
                        <a:cubicBezTo>
                          <a:pt x="472" y="352"/>
                          <a:pt x="472" y="354"/>
                          <a:pt x="476" y="354"/>
                        </a:cubicBezTo>
                        <a:cubicBezTo>
                          <a:pt x="472" y="359"/>
                          <a:pt x="472" y="359"/>
                          <a:pt x="472" y="359"/>
                        </a:cubicBezTo>
                        <a:cubicBezTo>
                          <a:pt x="470" y="359"/>
                          <a:pt x="467" y="359"/>
                          <a:pt x="466" y="360"/>
                        </a:cubicBezTo>
                        <a:cubicBezTo>
                          <a:pt x="463" y="360"/>
                          <a:pt x="459" y="360"/>
                          <a:pt x="456" y="361"/>
                        </a:cubicBezTo>
                        <a:cubicBezTo>
                          <a:pt x="453" y="362"/>
                          <a:pt x="448" y="367"/>
                          <a:pt x="446" y="367"/>
                        </a:cubicBezTo>
                        <a:cubicBezTo>
                          <a:pt x="446" y="367"/>
                          <a:pt x="445" y="367"/>
                          <a:pt x="444" y="367"/>
                        </a:cubicBezTo>
                        <a:cubicBezTo>
                          <a:pt x="448" y="358"/>
                          <a:pt x="448" y="358"/>
                          <a:pt x="448" y="358"/>
                        </a:cubicBezTo>
                        <a:cubicBezTo>
                          <a:pt x="450" y="360"/>
                          <a:pt x="451" y="357"/>
                          <a:pt x="453" y="356"/>
                        </a:cubicBezTo>
                        <a:cubicBezTo>
                          <a:pt x="455" y="356"/>
                          <a:pt x="455" y="348"/>
                          <a:pt x="455" y="346"/>
                        </a:cubicBezTo>
                        <a:cubicBezTo>
                          <a:pt x="456" y="344"/>
                          <a:pt x="455" y="339"/>
                          <a:pt x="457" y="339"/>
                        </a:cubicBezTo>
                        <a:cubicBezTo>
                          <a:pt x="459" y="338"/>
                          <a:pt x="462" y="344"/>
                          <a:pt x="465" y="345"/>
                        </a:cubicBezTo>
                        <a:cubicBezTo>
                          <a:pt x="468" y="346"/>
                          <a:pt x="468" y="344"/>
                          <a:pt x="468" y="342"/>
                        </a:cubicBezTo>
                        <a:cubicBezTo>
                          <a:pt x="469" y="341"/>
                          <a:pt x="463" y="331"/>
                          <a:pt x="461" y="331"/>
                        </a:cubicBezTo>
                        <a:cubicBezTo>
                          <a:pt x="460" y="331"/>
                          <a:pt x="455" y="329"/>
                          <a:pt x="454" y="329"/>
                        </a:cubicBezTo>
                        <a:cubicBezTo>
                          <a:pt x="452" y="329"/>
                          <a:pt x="453" y="333"/>
                          <a:pt x="451" y="333"/>
                        </a:cubicBezTo>
                        <a:cubicBezTo>
                          <a:pt x="449" y="333"/>
                          <a:pt x="443" y="332"/>
                          <a:pt x="440" y="332"/>
                        </a:cubicBezTo>
                        <a:cubicBezTo>
                          <a:pt x="432" y="325"/>
                          <a:pt x="432" y="325"/>
                          <a:pt x="432" y="325"/>
                        </a:cubicBezTo>
                        <a:cubicBezTo>
                          <a:pt x="434" y="325"/>
                          <a:pt x="431" y="321"/>
                          <a:pt x="431" y="319"/>
                        </a:cubicBezTo>
                        <a:cubicBezTo>
                          <a:pt x="431" y="317"/>
                          <a:pt x="431" y="312"/>
                          <a:pt x="430" y="312"/>
                        </a:cubicBezTo>
                        <a:cubicBezTo>
                          <a:pt x="429" y="312"/>
                          <a:pt x="422" y="312"/>
                          <a:pt x="421" y="311"/>
                        </a:cubicBezTo>
                        <a:cubicBezTo>
                          <a:pt x="419" y="310"/>
                          <a:pt x="420" y="303"/>
                          <a:pt x="417" y="303"/>
                        </a:cubicBezTo>
                        <a:cubicBezTo>
                          <a:pt x="415" y="303"/>
                          <a:pt x="409" y="302"/>
                          <a:pt x="407" y="301"/>
                        </a:cubicBezTo>
                        <a:cubicBezTo>
                          <a:pt x="404" y="300"/>
                          <a:pt x="402" y="302"/>
                          <a:pt x="401" y="303"/>
                        </a:cubicBezTo>
                        <a:cubicBezTo>
                          <a:pt x="401" y="304"/>
                          <a:pt x="395" y="308"/>
                          <a:pt x="394" y="310"/>
                        </a:cubicBezTo>
                        <a:cubicBezTo>
                          <a:pt x="394" y="310"/>
                          <a:pt x="393" y="311"/>
                          <a:pt x="392" y="311"/>
                        </a:cubicBezTo>
                        <a:cubicBezTo>
                          <a:pt x="392" y="311"/>
                          <a:pt x="392" y="311"/>
                          <a:pt x="392" y="311"/>
                        </a:cubicBezTo>
                        <a:cubicBezTo>
                          <a:pt x="392" y="311"/>
                          <a:pt x="388" y="307"/>
                          <a:pt x="386" y="308"/>
                        </a:cubicBezTo>
                        <a:cubicBezTo>
                          <a:pt x="385" y="308"/>
                          <a:pt x="380" y="309"/>
                          <a:pt x="376" y="308"/>
                        </a:cubicBezTo>
                        <a:cubicBezTo>
                          <a:pt x="373" y="307"/>
                          <a:pt x="362" y="306"/>
                          <a:pt x="361" y="306"/>
                        </a:cubicBezTo>
                        <a:cubicBezTo>
                          <a:pt x="360" y="306"/>
                          <a:pt x="356" y="298"/>
                          <a:pt x="356" y="297"/>
                        </a:cubicBezTo>
                        <a:cubicBezTo>
                          <a:pt x="356" y="296"/>
                          <a:pt x="350" y="295"/>
                          <a:pt x="350" y="295"/>
                        </a:cubicBezTo>
                        <a:cubicBezTo>
                          <a:pt x="350" y="295"/>
                          <a:pt x="350" y="301"/>
                          <a:pt x="348" y="301"/>
                        </a:cubicBezTo>
                        <a:cubicBezTo>
                          <a:pt x="142" y="301"/>
                          <a:pt x="142" y="301"/>
                          <a:pt x="142" y="301"/>
                        </a:cubicBezTo>
                        <a:cubicBezTo>
                          <a:pt x="142" y="301"/>
                          <a:pt x="142" y="301"/>
                          <a:pt x="142" y="301"/>
                        </a:cubicBezTo>
                        <a:cubicBezTo>
                          <a:pt x="142" y="301"/>
                          <a:pt x="142" y="301"/>
                          <a:pt x="142" y="300"/>
                        </a:cubicBezTo>
                        <a:cubicBezTo>
                          <a:pt x="141" y="299"/>
                          <a:pt x="139" y="295"/>
                          <a:pt x="137" y="295"/>
                        </a:cubicBezTo>
                        <a:cubicBezTo>
                          <a:pt x="135" y="295"/>
                          <a:pt x="132" y="295"/>
                          <a:pt x="129" y="294"/>
                        </a:cubicBezTo>
                        <a:cubicBezTo>
                          <a:pt x="126" y="292"/>
                          <a:pt x="123" y="289"/>
                          <a:pt x="122" y="288"/>
                        </a:cubicBezTo>
                        <a:cubicBezTo>
                          <a:pt x="122" y="287"/>
                          <a:pt x="116" y="285"/>
                          <a:pt x="115" y="284"/>
                        </a:cubicBezTo>
                        <a:cubicBezTo>
                          <a:pt x="114" y="284"/>
                          <a:pt x="110" y="282"/>
                          <a:pt x="110" y="282"/>
                        </a:cubicBezTo>
                        <a:cubicBezTo>
                          <a:pt x="109" y="281"/>
                          <a:pt x="106" y="279"/>
                          <a:pt x="104" y="279"/>
                        </a:cubicBezTo>
                        <a:cubicBezTo>
                          <a:pt x="103" y="278"/>
                          <a:pt x="102" y="277"/>
                          <a:pt x="100" y="275"/>
                        </a:cubicBezTo>
                        <a:cubicBezTo>
                          <a:pt x="97" y="273"/>
                          <a:pt x="97" y="270"/>
                          <a:pt x="96" y="268"/>
                        </a:cubicBezTo>
                        <a:cubicBezTo>
                          <a:pt x="96" y="266"/>
                          <a:pt x="92" y="263"/>
                          <a:pt x="91" y="261"/>
                        </a:cubicBezTo>
                        <a:cubicBezTo>
                          <a:pt x="90" y="260"/>
                          <a:pt x="87" y="259"/>
                          <a:pt x="84" y="258"/>
                        </a:cubicBezTo>
                        <a:cubicBezTo>
                          <a:pt x="81" y="257"/>
                          <a:pt x="81" y="253"/>
                          <a:pt x="80" y="252"/>
                        </a:cubicBezTo>
                        <a:cubicBezTo>
                          <a:pt x="78" y="250"/>
                          <a:pt x="80" y="250"/>
                          <a:pt x="81" y="249"/>
                        </a:cubicBezTo>
                        <a:cubicBezTo>
                          <a:pt x="82" y="249"/>
                          <a:pt x="84" y="244"/>
                          <a:pt x="84" y="243"/>
                        </a:cubicBezTo>
                        <a:cubicBezTo>
                          <a:pt x="84" y="242"/>
                          <a:pt x="84" y="241"/>
                          <a:pt x="82" y="240"/>
                        </a:cubicBezTo>
                        <a:cubicBezTo>
                          <a:pt x="81" y="239"/>
                          <a:pt x="79" y="242"/>
                          <a:pt x="78" y="241"/>
                        </a:cubicBezTo>
                        <a:cubicBezTo>
                          <a:pt x="77" y="240"/>
                          <a:pt x="78" y="235"/>
                          <a:pt x="78" y="233"/>
                        </a:cubicBezTo>
                        <a:cubicBezTo>
                          <a:pt x="78" y="231"/>
                          <a:pt x="76" y="229"/>
                          <a:pt x="74" y="229"/>
                        </a:cubicBezTo>
                        <a:cubicBezTo>
                          <a:pt x="72" y="228"/>
                          <a:pt x="72" y="234"/>
                          <a:pt x="70" y="234"/>
                        </a:cubicBezTo>
                        <a:cubicBezTo>
                          <a:pt x="69" y="235"/>
                          <a:pt x="68" y="233"/>
                          <a:pt x="66" y="232"/>
                        </a:cubicBezTo>
                        <a:cubicBezTo>
                          <a:pt x="66" y="231"/>
                          <a:pt x="62" y="225"/>
                          <a:pt x="62" y="223"/>
                        </a:cubicBezTo>
                        <a:cubicBezTo>
                          <a:pt x="61" y="220"/>
                          <a:pt x="62" y="219"/>
                          <a:pt x="60" y="218"/>
                        </a:cubicBezTo>
                        <a:cubicBezTo>
                          <a:pt x="59" y="216"/>
                          <a:pt x="59" y="213"/>
                          <a:pt x="58" y="212"/>
                        </a:cubicBezTo>
                        <a:cubicBezTo>
                          <a:pt x="58" y="211"/>
                          <a:pt x="54" y="205"/>
                          <a:pt x="52" y="204"/>
                        </a:cubicBezTo>
                        <a:cubicBezTo>
                          <a:pt x="51" y="203"/>
                          <a:pt x="48" y="194"/>
                          <a:pt x="47" y="193"/>
                        </a:cubicBezTo>
                        <a:cubicBezTo>
                          <a:pt x="46" y="192"/>
                          <a:pt x="46" y="192"/>
                          <a:pt x="45" y="192"/>
                        </a:cubicBezTo>
                        <a:cubicBezTo>
                          <a:pt x="45" y="192"/>
                          <a:pt x="45" y="185"/>
                          <a:pt x="43" y="185"/>
                        </a:cubicBezTo>
                        <a:cubicBezTo>
                          <a:pt x="41" y="184"/>
                          <a:pt x="38" y="186"/>
                          <a:pt x="37" y="186"/>
                        </a:cubicBezTo>
                        <a:cubicBezTo>
                          <a:pt x="36" y="186"/>
                          <a:pt x="29" y="194"/>
                          <a:pt x="29" y="194"/>
                        </a:cubicBezTo>
                        <a:cubicBezTo>
                          <a:pt x="29" y="193"/>
                          <a:pt x="26" y="190"/>
                          <a:pt x="25" y="190"/>
                        </a:cubicBezTo>
                        <a:cubicBezTo>
                          <a:pt x="24" y="189"/>
                          <a:pt x="17" y="183"/>
                          <a:pt x="17" y="183"/>
                        </a:cubicBezTo>
                        <a:cubicBezTo>
                          <a:pt x="17" y="182"/>
                          <a:pt x="19" y="178"/>
                          <a:pt x="18" y="177"/>
                        </a:cubicBezTo>
                        <a:cubicBezTo>
                          <a:pt x="16" y="176"/>
                          <a:pt x="9" y="178"/>
                          <a:pt x="8" y="177"/>
                        </a:cubicBezTo>
                        <a:cubicBezTo>
                          <a:pt x="7" y="177"/>
                          <a:pt x="1" y="175"/>
                          <a:pt x="1" y="17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750" name="Freeform 280"/>
                <p:cNvSpPr>
                  <a:spLocks/>
                </p:cNvSpPr>
                <p:nvPr/>
              </p:nvSpPr>
              <p:spPr bwMode="auto">
                <a:xfrm>
                  <a:off x="1644475" y="2607100"/>
                  <a:ext cx="935957" cy="461283"/>
                </a:xfrm>
                <a:custGeom>
                  <a:avLst/>
                  <a:gdLst>
                    <a:gd name="T0" fmla="*/ 14 w 443"/>
                    <a:gd name="T1" fmla="*/ 25 h 218"/>
                    <a:gd name="T2" fmla="*/ 18 w 443"/>
                    <a:gd name="T3" fmla="*/ 6 h 218"/>
                    <a:gd name="T4" fmla="*/ 232 w 443"/>
                    <a:gd name="T5" fmla="*/ 2 h 218"/>
                    <a:gd name="T6" fmla="*/ 262 w 443"/>
                    <a:gd name="T7" fmla="*/ 13 h 218"/>
                    <a:gd name="T8" fmla="*/ 258 w 443"/>
                    <a:gd name="T9" fmla="*/ 20 h 218"/>
                    <a:gd name="T10" fmla="*/ 262 w 443"/>
                    <a:gd name="T11" fmla="*/ 30 h 218"/>
                    <a:gd name="T12" fmla="*/ 283 w 443"/>
                    <a:gd name="T13" fmla="*/ 28 h 218"/>
                    <a:gd name="T14" fmla="*/ 308 w 443"/>
                    <a:gd name="T15" fmla="*/ 30 h 218"/>
                    <a:gd name="T16" fmla="*/ 295 w 443"/>
                    <a:gd name="T17" fmla="*/ 36 h 218"/>
                    <a:gd name="T18" fmla="*/ 285 w 443"/>
                    <a:gd name="T19" fmla="*/ 51 h 218"/>
                    <a:gd name="T20" fmla="*/ 291 w 443"/>
                    <a:gd name="T21" fmla="*/ 75 h 218"/>
                    <a:gd name="T22" fmla="*/ 297 w 443"/>
                    <a:gd name="T23" fmla="*/ 47 h 218"/>
                    <a:gd name="T24" fmla="*/ 315 w 443"/>
                    <a:gd name="T25" fmla="*/ 43 h 218"/>
                    <a:gd name="T26" fmla="*/ 322 w 443"/>
                    <a:gd name="T27" fmla="*/ 54 h 218"/>
                    <a:gd name="T28" fmla="*/ 318 w 443"/>
                    <a:gd name="T29" fmla="*/ 73 h 218"/>
                    <a:gd name="T30" fmla="*/ 348 w 443"/>
                    <a:gd name="T31" fmla="*/ 68 h 218"/>
                    <a:gd name="T32" fmla="*/ 352 w 443"/>
                    <a:gd name="T33" fmla="*/ 59 h 218"/>
                    <a:gd name="T34" fmla="*/ 371 w 443"/>
                    <a:gd name="T35" fmla="*/ 54 h 218"/>
                    <a:gd name="T36" fmla="*/ 408 w 443"/>
                    <a:gd name="T37" fmla="*/ 43 h 218"/>
                    <a:gd name="T38" fmla="*/ 436 w 443"/>
                    <a:gd name="T39" fmla="*/ 23 h 218"/>
                    <a:gd name="T40" fmla="*/ 433 w 443"/>
                    <a:gd name="T41" fmla="*/ 51 h 218"/>
                    <a:gd name="T42" fmla="*/ 414 w 443"/>
                    <a:gd name="T43" fmla="*/ 72 h 218"/>
                    <a:gd name="T44" fmla="*/ 419 w 443"/>
                    <a:gd name="T45" fmla="*/ 77 h 218"/>
                    <a:gd name="T46" fmla="*/ 391 w 443"/>
                    <a:gd name="T47" fmla="*/ 85 h 218"/>
                    <a:gd name="T48" fmla="*/ 382 w 443"/>
                    <a:gd name="T49" fmla="*/ 105 h 218"/>
                    <a:gd name="T50" fmla="*/ 375 w 443"/>
                    <a:gd name="T51" fmla="*/ 111 h 218"/>
                    <a:gd name="T52" fmla="*/ 374 w 443"/>
                    <a:gd name="T53" fmla="*/ 95 h 218"/>
                    <a:gd name="T54" fmla="*/ 369 w 443"/>
                    <a:gd name="T55" fmla="*/ 114 h 218"/>
                    <a:gd name="T56" fmla="*/ 369 w 443"/>
                    <a:gd name="T57" fmla="*/ 136 h 218"/>
                    <a:gd name="T58" fmla="*/ 351 w 443"/>
                    <a:gd name="T59" fmla="*/ 145 h 218"/>
                    <a:gd name="T60" fmla="*/ 334 w 443"/>
                    <a:gd name="T61" fmla="*/ 164 h 218"/>
                    <a:gd name="T62" fmla="*/ 338 w 443"/>
                    <a:gd name="T63" fmla="*/ 193 h 218"/>
                    <a:gd name="T64" fmla="*/ 337 w 443"/>
                    <a:gd name="T65" fmla="*/ 218 h 218"/>
                    <a:gd name="T66" fmla="*/ 327 w 443"/>
                    <a:gd name="T67" fmla="*/ 207 h 218"/>
                    <a:gd name="T68" fmla="*/ 312 w 443"/>
                    <a:gd name="T69" fmla="*/ 177 h 218"/>
                    <a:gd name="T70" fmla="*/ 293 w 443"/>
                    <a:gd name="T71" fmla="*/ 174 h 218"/>
                    <a:gd name="T72" fmla="*/ 272 w 443"/>
                    <a:gd name="T73" fmla="*/ 184 h 218"/>
                    <a:gd name="T74" fmla="*/ 248 w 443"/>
                    <a:gd name="T75" fmla="*/ 182 h 218"/>
                    <a:gd name="T76" fmla="*/ 220 w 443"/>
                    <a:gd name="T77" fmla="*/ 189 h 218"/>
                    <a:gd name="T78" fmla="*/ 212 w 443"/>
                    <a:gd name="T79" fmla="*/ 210 h 218"/>
                    <a:gd name="T80" fmla="*/ 181 w 443"/>
                    <a:gd name="T81" fmla="*/ 180 h 218"/>
                    <a:gd name="T82" fmla="*/ 154 w 443"/>
                    <a:gd name="T83" fmla="*/ 177 h 218"/>
                    <a:gd name="T84" fmla="*/ 127 w 443"/>
                    <a:gd name="T85" fmla="*/ 162 h 218"/>
                    <a:gd name="T86" fmla="*/ 77 w 443"/>
                    <a:gd name="T87" fmla="*/ 155 h 218"/>
                    <a:gd name="T88" fmla="*/ 59 w 443"/>
                    <a:gd name="T89" fmla="*/ 155 h 218"/>
                    <a:gd name="T90" fmla="*/ 33 w 443"/>
                    <a:gd name="T91" fmla="*/ 140 h 218"/>
                    <a:gd name="T92" fmla="*/ 15 w 443"/>
                    <a:gd name="T93" fmla="*/ 105 h 218"/>
                    <a:gd name="T94" fmla="*/ 6 w 443"/>
                    <a:gd name="T95" fmla="*/ 77 h 218"/>
                    <a:gd name="T96" fmla="*/ 4 w 443"/>
                    <a:gd name="T97" fmla="*/ 2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43" h="218">
                      <a:moveTo>
                        <a:pt x="7" y="19"/>
                      </a:moveTo>
                      <a:cubicBezTo>
                        <a:pt x="8" y="19"/>
                        <a:pt x="11" y="17"/>
                        <a:pt x="13" y="18"/>
                      </a:cubicBezTo>
                      <a:cubicBezTo>
                        <a:pt x="16" y="19"/>
                        <a:pt x="13" y="24"/>
                        <a:pt x="14" y="25"/>
                      </a:cubicBezTo>
                      <a:cubicBezTo>
                        <a:pt x="16" y="26"/>
                        <a:pt x="18" y="25"/>
                        <a:pt x="20" y="23"/>
                      </a:cubicBezTo>
                      <a:cubicBezTo>
                        <a:pt x="20" y="22"/>
                        <a:pt x="18" y="16"/>
                        <a:pt x="19" y="13"/>
                      </a:cubicBezTo>
                      <a:cubicBezTo>
                        <a:pt x="19" y="10"/>
                        <a:pt x="19" y="8"/>
                        <a:pt x="18" y="6"/>
                      </a:cubicBezTo>
                      <a:cubicBezTo>
                        <a:pt x="224" y="6"/>
                        <a:pt x="224" y="6"/>
                        <a:pt x="224" y="6"/>
                      </a:cubicBezTo>
                      <a:cubicBezTo>
                        <a:pt x="226" y="6"/>
                        <a:pt x="226" y="0"/>
                        <a:pt x="226" y="0"/>
                      </a:cubicBezTo>
                      <a:cubicBezTo>
                        <a:pt x="226" y="0"/>
                        <a:pt x="232" y="1"/>
                        <a:pt x="232" y="2"/>
                      </a:cubicBezTo>
                      <a:cubicBezTo>
                        <a:pt x="232" y="3"/>
                        <a:pt x="236" y="11"/>
                        <a:pt x="237" y="11"/>
                      </a:cubicBezTo>
                      <a:cubicBezTo>
                        <a:pt x="238" y="11"/>
                        <a:pt x="249" y="12"/>
                        <a:pt x="252" y="13"/>
                      </a:cubicBezTo>
                      <a:cubicBezTo>
                        <a:pt x="256" y="14"/>
                        <a:pt x="261" y="13"/>
                        <a:pt x="262" y="13"/>
                      </a:cubicBezTo>
                      <a:cubicBezTo>
                        <a:pt x="264" y="12"/>
                        <a:pt x="268" y="16"/>
                        <a:pt x="268" y="16"/>
                      </a:cubicBezTo>
                      <a:cubicBezTo>
                        <a:pt x="268" y="16"/>
                        <a:pt x="268" y="16"/>
                        <a:pt x="268" y="16"/>
                      </a:cubicBezTo>
                      <a:cubicBezTo>
                        <a:pt x="265" y="18"/>
                        <a:pt x="259" y="19"/>
                        <a:pt x="258" y="20"/>
                      </a:cubicBezTo>
                      <a:cubicBezTo>
                        <a:pt x="257" y="22"/>
                        <a:pt x="249" y="26"/>
                        <a:pt x="250" y="28"/>
                      </a:cubicBezTo>
                      <a:cubicBezTo>
                        <a:pt x="250" y="30"/>
                        <a:pt x="254" y="30"/>
                        <a:pt x="255" y="28"/>
                      </a:cubicBezTo>
                      <a:cubicBezTo>
                        <a:pt x="257" y="27"/>
                        <a:pt x="260" y="28"/>
                        <a:pt x="262" y="30"/>
                      </a:cubicBezTo>
                      <a:cubicBezTo>
                        <a:pt x="263" y="32"/>
                        <a:pt x="269" y="28"/>
                        <a:pt x="273" y="26"/>
                      </a:cubicBezTo>
                      <a:cubicBezTo>
                        <a:pt x="273" y="26"/>
                        <a:pt x="282" y="19"/>
                        <a:pt x="283" y="22"/>
                      </a:cubicBezTo>
                      <a:cubicBezTo>
                        <a:pt x="284" y="24"/>
                        <a:pt x="282" y="26"/>
                        <a:pt x="283" y="28"/>
                      </a:cubicBezTo>
                      <a:cubicBezTo>
                        <a:pt x="285" y="30"/>
                        <a:pt x="288" y="31"/>
                        <a:pt x="291" y="32"/>
                      </a:cubicBezTo>
                      <a:cubicBezTo>
                        <a:pt x="294" y="32"/>
                        <a:pt x="298" y="29"/>
                        <a:pt x="301" y="29"/>
                      </a:cubicBezTo>
                      <a:cubicBezTo>
                        <a:pt x="303" y="28"/>
                        <a:pt x="305" y="30"/>
                        <a:pt x="308" y="30"/>
                      </a:cubicBezTo>
                      <a:cubicBezTo>
                        <a:pt x="316" y="37"/>
                        <a:pt x="316" y="37"/>
                        <a:pt x="316" y="37"/>
                      </a:cubicBezTo>
                      <a:cubicBezTo>
                        <a:pt x="313" y="37"/>
                        <a:pt x="306" y="37"/>
                        <a:pt x="304" y="35"/>
                      </a:cubicBezTo>
                      <a:cubicBezTo>
                        <a:pt x="303" y="34"/>
                        <a:pt x="299" y="35"/>
                        <a:pt x="295" y="36"/>
                      </a:cubicBezTo>
                      <a:cubicBezTo>
                        <a:pt x="292" y="36"/>
                        <a:pt x="289" y="38"/>
                        <a:pt x="287" y="39"/>
                      </a:cubicBezTo>
                      <a:cubicBezTo>
                        <a:pt x="285" y="41"/>
                        <a:pt x="284" y="44"/>
                        <a:pt x="286" y="45"/>
                      </a:cubicBezTo>
                      <a:cubicBezTo>
                        <a:pt x="287" y="46"/>
                        <a:pt x="286" y="49"/>
                        <a:pt x="285" y="51"/>
                      </a:cubicBezTo>
                      <a:cubicBezTo>
                        <a:pt x="284" y="54"/>
                        <a:pt x="283" y="64"/>
                        <a:pt x="283" y="68"/>
                      </a:cubicBezTo>
                      <a:cubicBezTo>
                        <a:pt x="283" y="72"/>
                        <a:pt x="285" y="76"/>
                        <a:pt x="287" y="76"/>
                      </a:cubicBezTo>
                      <a:cubicBezTo>
                        <a:pt x="289" y="77"/>
                        <a:pt x="290" y="76"/>
                        <a:pt x="291" y="75"/>
                      </a:cubicBezTo>
                      <a:cubicBezTo>
                        <a:pt x="293" y="74"/>
                        <a:pt x="294" y="70"/>
                        <a:pt x="295" y="68"/>
                      </a:cubicBezTo>
                      <a:cubicBezTo>
                        <a:pt x="297" y="66"/>
                        <a:pt x="293" y="58"/>
                        <a:pt x="293" y="55"/>
                      </a:cubicBezTo>
                      <a:cubicBezTo>
                        <a:pt x="293" y="52"/>
                        <a:pt x="294" y="48"/>
                        <a:pt x="297" y="47"/>
                      </a:cubicBezTo>
                      <a:cubicBezTo>
                        <a:pt x="301" y="45"/>
                        <a:pt x="303" y="46"/>
                        <a:pt x="303" y="45"/>
                      </a:cubicBezTo>
                      <a:cubicBezTo>
                        <a:pt x="303" y="43"/>
                        <a:pt x="305" y="41"/>
                        <a:pt x="307" y="41"/>
                      </a:cubicBezTo>
                      <a:cubicBezTo>
                        <a:pt x="309" y="41"/>
                        <a:pt x="313" y="42"/>
                        <a:pt x="315" y="43"/>
                      </a:cubicBezTo>
                      <a:cubicBezTo>
                        <a:pt x="317" y="44"/>
                        <a:pt x="316" y="46"/>
                        <a:pt x="316" y="49"/>
                      </a:cubicBezTo>
                      <a:cubicBezTo>
                        <a:pt x="316" y="52"/>
                        <a:pt x="311" y="55"/>
                        <a:pt x="313" y="57"/>
                      </a:cubicBezTo>
                      <a:cubicBezTo>
                        <a:pt x="315" y="60"/>
                        <a:pt x="320" y="55"/>
                        <a:pt x="322" y="54"/>
                      </a:cubicBezTo>
                      <a:cubicBezTo>
                        <a:pt x="323" y="54"/>
                        <a:pt x="322" y="61"/>
                        <a:pt x="324" y="63"/>
                      </a:cubicBezTo>
                      <a:cubicBezTo>
                        <a:pt x="320" y="72"/>
                        <a:pt x="320" y="72"/>
                        <a:pt x="320" y="72"/>
                      </a:cubicBezTo>
                      <a:cubicBezTo>
                        <a:pt x="319" y="72"/>
                        <a:pt x="318" y="72"/>
                        <a:pt x="318" y="73"/>
                      </a:cubicBezTo>
                      <a:cubicBezTo>
                        <a:pt x="316" y="74"/>
                        <a:pt x="319" y="77"/>
                        <a:pt x="320" y="77"/>
                      </a:cubicBezTo>
                      <a:cubicBezTo>
                        <a:pt x="322" y="78"/>
                        <a:pt x="327" y="78"/>
                        <a:pt x="330" y="77"/>
                      </a:cubicBezTo>
                      <a:cubicBezTo>
                        <a:pt x="333" y="75"/>
                        <a:pt x="346" y="69"/>
                        <a:pt x="348" y="68"/>
                      </a:cubicBezTo>
                      <a:cubicBezTo>
                        <a:pt x="350" y="68"/>
                        <a:pt x="352" y="66"/>
                        <a:pt x="351" y="65"/>
                      </a:cubicBezTo>
                      <a:cubicBezTo>
                        <a:pt x="351" y="64"/>
                        <a:pt x="350" y="64"/>
                        <a:pt x="348" y="64"/>
                      </a:cubicBezTo>
                      <a:cubicBezTo>
                        <a:pt x="352" y="59"/>
                        <a:pt x="352" y="59"/>
                        <a:pt x="352" y="59"/>
                      </a:cubicBezTo>
                      <a:cubicBezTo>
                        <a:pt x="355" y="59"/>
                        <a:pt x="364" y="60"/>
                        <a:pt x="366" y="60"/>
                      </a:cubicBezTo>
                      <a:cubicBezTo>
                        <a:pt x="369" y="60"/>
                        <a:pt x="371" y="59"/>
                        <a:pt x="372" y="57"/>
                      </a:cubicBezTo>
                      <a:cubicBezTo>
                        <a:pt x="372" y="56"/>
                        <a:pt x="372" y="54"/>
                        <a:pt x="371" y="54"/>
                      </a:cubicBezTo>
                      <a:cubicBezTo>
                        <a:pt x="371" y="54"/>
                        <a:pt x="371" y="54"/>
                        <a:pt x="371" y="54"/>
                      </a:cubicBezTo>
                      <a:cubicBezTo>
                        <a:pt x="382" y="44"/>
                        <a:pt x="382" y="44"/>
                        <a:pt x="382" y="44"/>
                      </a:cubicBezTo>
                      <a:cubicBezTo>
                        <a:pt x="408" y="43"/>
                        <a:pt x="408" y="43"/>
                        <a:pt x="408" y="43"/>
                      </a:cubicBezTo>
                      <a:cubicBezTo>
                        <a:pt x="408" y="43"/>
                        <a:pt x="415" y="42"/>
                        <a:pt x="416" y="38"/>
                      </a:cubicBezTo>
                      <a:cubicBezTo>
                        <a:pt x="417" y="35"/>
                        <a:pt x="424" y="20"/>
                        <a:pt x="426" y="21"/>
                      </a:cubicBezTo>
                      <a:cubicBezTo>
                        <a:pt x="429" y="23"/>
                        <a:pt x="435" y="20"/>
                        <a:pt x="436" y="23"/>
                      </a:cubicBezTo>
                      <a:cubicBezTo>
                        <a:pt x="437" y="26"/>
                        <a:pt x="437" y="34"/>
                        <a:pt x="437" y="36"/>
                      </a:cubicBezTo>
                      <a:cubicBezTo>
                        <a:pt x="443" y="45"/>
                        <a:pt x="443" y="45"/>
                        <a:pt x="443" y="45"/>
                      </a:cubicBezTo>
                      <a:cubicBezTo>
                        <a:pt x="443" y="46"/>
                        <a:pt x="437" y="50"/>
                        <a:pt x="433" y="51"/>
                      </a:cubicBezTo>
                      <a:cubicBezTo>
                        <a:pt x="430" y="53"/>
                        <a:pt x="424" y="54"/>
                        <a:pt x="422" y="56"/>
                      </a:cubicBezTo>
                      <a:cubicBezTo>
                        <a:pt x="419" y="57"/>
                        <a:pt x="416" y="60"/>
                        <a:pt x="413" y="64"/>
                      </a:cubicBezTo>
                      <a:cubicBezTo>
                        <a:pt x="410" y="68"/>
                        <a:pt x="413" y="71"/>
                        <a:pt x="414" y="72"/>
                      </a:cubicBezTo>
                      <a:cubicBezTo>
                        <a:pt x="415" y="73"/>
                        <a:pt x="418" y="70"/>
                        <a:pt x="418" y="70"/>
                      </a:cubicBezTo>
                      <a:cubicBezTo>
                        <a:pt x="419" y="70"/>
                        <a:pt x="419" y="71"/>
                        <a:pt x="420" y="73"/>
                      </a:cubicBezTo>
                      <a:cubicBezTo>
                        <a:pt x="420" y="74"/>
                        <a:pt x="420" y="77"/>
                        <a:pt x="419" y="77"/>
                      </a:cubicBezTo>
                      <a:cubicBezTo>
                        <a:pt x="418" y="77"/>
                        <a:pt x="416" y="77"/>
                        <a:pt x="413" y="77"/>
                      </a:cubicBezTo>
                      <a:cubicBezTo>
                        <a:pt x="411" y="77"/>
                        <a:pt x="406" y="80"/>
                        <a:pt x="401" y="80"/>
                      </a:cubicBezTo>
                      <a:cubicBezTo>
                        <a:pt x="396" y="80"/>
                        <a:pt x="392" y="84"/>
                        <a:pt x="391" y="85"/>
                      </a:cubicBezTo>
                      <a:cubicBezTo>
                        <a:pt x="390" y="87"/>
                        <a:pt x="389" y="90"/>
                        <a:pt x="389" y="92"/>
                      </a:cubicBezTo>
                      <a:cubicBezTo>
                        <a:pt x="389" y="94"/>
                        <a:pt x="385" y="96"/>
                        <a:pt x="384" y="98"/>
                      </a:cubicBezTo>
                      <a:cubicBezTo>
                        <a:pt x="382" y="99"/>
                        <a:pt x="382" y="102"/>
                        <a:pt x="382" y="105"/>
                      </a:cubicBezTo>
                      <a:cubicBezTo>
                        <a:pt x="382" y="107"/>
                        <a:pt x="379" y="112"/>
                        <a:pt x="379" y="113"/>
                      </a:cubicBezTo>
                      <a:cubicBezTo>
                        <a:pt x="378" y="114"/>
                        <a:pt x="378" y="115"/>
                        <a:pt x="377" y="115"/>
                      </a:cubicBezTo>
                      <a:cubicBezTo>
                        <a:pt x="376" y="115"/>
                        <a:pt x="375" y="113"/>
                        <a:pt x="375" y="111"/>
                      </a:cubicBezTo>
                      <a:cubicBezTo>
                        <a:pt x="375" y="110"/>
                        <a:pt x="374" y="107"/>
                        <a:pt x="374" y="105"/>
                      </a:cubicBezTo>
                      <a:cubicBezTo>
                        <a:pt x="374" y="103"/>
                        <a:pt x="374" y="103"/>
                        <a:pt x="374" y="101"/>
                      </a:cubicBezTo>
                      <a:cubicBezTo>
                        <a:pt x="373" y="98"/>
                        <a:pt x="374" y="96"/>
                        <a:pt x="374" y="95"/>
                      </a:cubicBezTo>
                      <a:cubicBezTo>
                        <a:pt x="374" y="94"/>
                        <a:pt x="372" y="95"/>
                        <a:pt x="370" y="96"/>
                      </a:cubicBezTo>
                      <a:cubicBezTo>
                        <a:pt x="368" y="97"/>
                        <a:pt x="368" y="102"/>
                        <a:pt x="369" y="105"/>
                      </a:cubicBezTo>
                      <a:cubicBezTo>
                        <a:pt x="370" y="108"/>
                        <a:pt x="369" y="111"/>
                        <a:pt x="369" y="114"/>
                      </a:cubicBezTo>
                      <a:cubicBezTo>
                        <a:pt x="369" y="116"/>
                        <a:pt x="373" y="118"/>
                        <a:pt x="373" y="119"/>
                      </a:cubicBezTo>
                      <a:cubicBezTo>
                        <a:pt x="373" y="120"/>
                        <a:pt x="378" y="131"/>
                        <a:pt x="378" y="132"/>
                      </a:cubicBezTo>
                      <a:cubicBezTo>
                        <a:pt x="377" y="134"/>
                        <a:pt x="371" y="136"/>
                        <a:pt x="369" y="136"/>
                      </a:cubicBezTo>
                      <a:cubicBezTo>
                        <a:pt x="367" y="136"/>
                        <a:pt x="363" y="138"/>
                        <a:pt x="361" y="139"/>
                      </a:cubicBezTo>
                      <a:cubicBezTo>
                        <a:pt x="360" y="140"/>
                        <a:pt x="360" y="144"/>
                        <a:pt x="358" y="145"/>
                      </a:cubicBezTo>
                      <a:cubicBezTo>
                        <a:pt x="357" y="146"/>
                        <a:pt x="354" y="143"/>
                        <a:pt x="351" y="145"/>
                      </a:cubicBezTo>
                      <a:cubicBezTo>
                        <a:pt x="348" y="146"/>
                        <a:pt x="349" y="151"/>
                        <a:pt x="349" y="151"/>
                      </a:cubicBezTo>
                      <a:cubicBezTo>
                        <a:pt x="348" y="152"/>
                        <a:pt x="347" y="153"/>
                        <a:pt x="345" y="154"/>
                      </a:cubicBezTo>
                      <a:cubicBezTo>
                        <a:pt x="343" y="156"/>
                        <a:pt x="338" y="157"/>
                        <a:pt x="334" y="164"/>
                      </a:cubicBezTo>
                      <a:cubicBezTo>
                        <a:pt x="330" y="170"/>
                        <a:pt x="334" y="179"/>
                        <a:pt x="335" y="183"/>
                      </a:cubicBezTo>
                      <a:cubicBezTo>
                        <a:pt x="335" y="186"/>
                        <a:pt x="339" y="187"/>
                        <a:pt x="340" y="188"/>
                      </a:cubicBezTo>
                      <a:cubicBezTo>
                        <a:pt x="340" y="190"/>
                        <a:pt x="338" y="192"/>
                        <a:pt x="338" y="193"/>
                      </a:cubicBezTo>
                      <a:cubicBezTo>
                        <a:pt x="338" y="195"/>
                        <a:pt x="339" y="195"/>
                        <a:pt x="342" y="199"/>
                      </a:cubicBezTo>
                      <a:cubicBezTo>
                        <a:pt x="344" y="204"/>
                        <a:pt x="343" y="210"/>
                        <a:pt x="343" y="213"/>
                      </a:cubicBezTo>
                      <a:cubicBezTo>
                        <a:pt x="342" y="216"/>
                        <a:pt x="340" y="218"/>
                        <a:pt x="337" y="218"/>
                      </a:cubicBezTo>
                      <a:cubicBezTo>
                        <a:pt x="336" y="218"/>
                        <a:pt x="336" y="217"/>
                        <a:pt x="336" y="217"/>
                      </a:cubicBezTo>
                      <a:cubicBezTo>
                        <a:pt x="333" y="217"/>
                        <a:pt x="333" y="216"/>
                        <a:pt x="332" y="213"/>
                      </a:cubicBezTo>
                      <a:cubicBezTo>
                        <a:pt x="330" y="211"/>
                        <a:pt x="329" y="210"/>
                        <a:pt x="327" y="207"/>
                      </a:cubicBezTo>
                      <a:cubicBezTo>
                        <a:pt x="325" y="205"/>
                        <a:pt x="321" y="197"/>
                        <a:pt x="321" y="193"/>
                      </a:cubicBezTo>
                      <a:cubicBezTo>
                        <a:pt x="321" y="190"/>
                        <a:pt x="321" y="186"/>
                        <a:pt x="319" y="184"/>
                      </a:cubicBezTo>
                      <a:cubicBezTo>
                        <a:pt x="318" y="182"/>
                        <a:pt x="315" y="178"/>
                        <a:pt x="312" y="177"/>
                      </a:cubicBezTo>
                      <a:cubicBezTo>
                        <a:pt x="309" y="176"/>
                        <a:pt x="308" y="180"/>
                        <a:pt x="306" y="181"/>
                      </a:cubicBezTo>
                      <a:cubicBezTo>
                        <a:pt x="304" y="182"/>
                        <a:pt x="302" y="181"/>
                        <a:pt x="301" y="179"/>
                      </a:cubicBezTo>
                      <a:cubicBezTo>
                        <a:pt x="300" y="177"/>
                        <a:pt x="296" y="174"/>
                        <a:pt x="293" y="174"/>
                      </a:cubicBezTo>
                      <a:cubicBezTo>
                        <a:pt x="291" y="174"/>
                        <a:pt x="285" y="176"/>
                        <a:pt x="279" y="176"/>
                      </a:cubicBezTo>
                      <a:cubicBezTo>
                        <a:pt x="273" y="176"/>
                        <a:pt x="274" y="177"/>
                        <a:pt x="272" y="178"/>
                      </a:cubicBezTo>
                      <a:cubicBezTo>
                        <a:pt x="271" y="179"/>
                        <a:pt x="273" y="183"/>
                        <a:pt x="272" y="184"/>
                      </a:cubicBezTo>
                      <a:cubicBezTo>
                        <a:pt x="270" y="185"/>
                        <a:pt x="267" y="186"/>
                        <a:pt x="264" y="186"/>
                      </a:cubicBezTo>
                      <a:cubicBezTo>
                        <a:pt x="261" y="186"/>
                        <a:pt x="258" y="182"/>
                        <a:pt x="255" y="181"/>
                      </a:cubicBezTo>
                      <a:cubicBezTo>
                        <a:pt x="253" y="180"/>
                        <a:pt x="249" y="182"/>
                        <a:pt x="248" y="182"/>
                      </a:cubicBezTo>
                      <a:cubicBezTo>
                        <a:pt x="247" y="181"/>
                        <a:pt x="246" y="181"/>
                        <a:pt x="242" y="180"/>
                      </a:cubicBezTo>
                      <a:cubicBezTo>
                        <a:pt x="239" y="178"/>
                        <a:pt x="234" y="181"/>
                        <a:pt x="232" y="182"/>
                      </a:cubicBezTo>
                      <a:cubicBezTo>
                        <a:pt x="229" y="183"/>
                        <a:pt x="223" y="188"/>
                        <a:pt x="220" y="189"/>
                      </a:cubicBezTo>
                      <a:cubicBezTo>
                        <a:pt x="218" y="190"/>
                        <a:pt x="209" y="198"/>
                        <a:pt x="209" y="200"/>
                      </a:cubicBezTo>
                      <a:cubicBezTo>
                        <a:pt x="209" y="202"/>
                        <a:pt x="212" y="207"/>
                        <a:pt x="213" y="210"/>
                      </a:cubicBezTo>
                      <a:cubicBezTo>
                        <a:pt x="212" y="210"/>
                        <a:pt x="212" y="210"/>
                        <a:pt x="212" y="210"/>
                      </a:cubicBezTo>
                      <a:cubicBezTo>
                        <a:pt x="207" y="212"/>
                        <a:pt x="207" y="212"/>
                        <a:pt x="207" y="212"/>
                      </a:cubicBezTo>
                      <a:cubicBezTo>
                        <a:pt x="207" y="212"/>
                        <a:pt x="198" y="208"/>
                        <a:pt x="197" y="207"/>
                      </a:cubicBezTo>
                      <a:cubicBezTo>
                        <a:pt x="196" y="206"/>
                        <a:pt x="185" y="182"/>
                        <a:pt x="181" y="180"/>
                      </a:cubicBezTo>
                      <a:cubicBezTo>
                        <a:pt x="176" y="178"/>
                        <a:pt x="173" y="178"/>
                        <a:pt x="171" y="178"/>
                      </a:cubicBezTo>
                      <a:cubicBezTo>
                        <a:pt x="169" y="179"/>
                        <a:pt x="169" y="186"/>
                        <a:pt x="165" y="185"/>
                      </a:cubicBezTo>
                      <a:cubicBezTo>
                        <a:pt x="161" y="183"/>
                        <a:pt x="155" y="181"/>
                        <a:pt x="154" y="177"/>
                      </a:cubicBezTo>
                      <a:cubicBezTo>
                        <a:pt x="153" y="173"/>
                        <a:pt x="152" y="171"/>
                        <a:pt x="149" y="170"/>
                      </a:cubicBezTo>
                      <a:cubicBezTo>
                        <a:pt x="147" y="168"/>
                        <a:pt x="141" y="162"/>
                        <a:pt x="141" y="162"/>
                      </a:cubicBezTo>
                      <a:cubicBezTo>
                        <a:pt x="127" y="162"/>
                        <a:pt x="127" y="162"/>
                        <a:pt x="127" y="162"/>
                      </a:cubicBezTo>
                      <a:cubicBezTo>
                        <a:pt x="127" y="167"/>
                        <a:pt x="127" y="167"/>
                        <a:pt x="127" y="167"/>
                      </a:cubicBezTo>
                      <a:cubicBezTo>
                        <a:pt x="105" y="166"/>
                        <a:pt x="105" y="166"/>
                        <a:pt x="105" y="166"/>
                      </a:cubicBezTo>
                      <a:cubicBezTo>
                        <a:pt x="77" y="155"/>
                        <a:pt x="77" y="155"/>
                        <a:pt x="77" y="155"/>
                      </a:cubicBezTo>
                      <a:cubicBezTo>
                        <a:pt x="77" y="152"/>
                        <a:pt x="77" y="152"/>
                        <a:pt x="77" y="152"/>
                      </a:cubicBezTo>
                      <a:cubicBezTo>
                        <a:pt x="66" y="154"/>
                        <a:pt x="66" y="154"/>
                        <a:pt x="66" y="154"/>
                      </a:cubicBezTo>
                      <a:cubicBezTo>
                        <a:pt x="59" y="155"/>
                        <a:pt x="59" y="155"/>
                        <a:pt x="59" y="155"/>
                      </a:cubicBezTo>
                      <a:cubicBezTo>
                        <a:pt x="58" y="154"/>
                        <a:pt x="58" y="152"/>
                        <a:pt x="58" y="151"/>
                      </a:cubicBezTo>
                      <a:cubicBezTo>
                        <a:pt x="57" y="148"/>
                        <a:pt x="43" y="141"/>
                        <a:pt x="40" y="140"/>
                      </a:cubicBezTo>
                      <a:cubicBezTo>
                        <a:pt x="38" y="138"/>
                        <a:pt x="34" y="142"/>
                        <a:pt x="33" y="140"/>
                      </a:cubicBezTo>
                      <a:cubicBezTo>
                        <a:pt x="32" y="138"/>
                        <a:pt x="30" y="131"/>
                        <a:pt x="30" y="130"/>
                      </a:cubicBezTo>
                      <a:cubicBezTo>
                        <a:pt x="29" y="129"/>
                        <a:pt x="25" y="125"/>
                        <a:pt x="22" y="122"/>
                      </a:cubicBezTo>
                      <a:cubicBezTo>
                        <a:pt x="20" y="119"/>
                        <a:pt x="17" y="108"/>
                        <a:pt x="15" y="105"/>
                      </a:cubicBezTo>
                      <a:cubicBezTo>
                        <a:pt x="12" y="102"/>
                        <a:pt x="9" y="97"/>
                        <a:pt x="9" y="95"/>
                      </a:cubicBezTo>
                      <a:cubicBezTo>
                        <a:pt x="9" y="93"/>
                        <a:pt x="3" y="89"/>
                        <a:pt x="3" y="87"/>
                      </a:cubicBezTo>
                      <a:cubicBezTo>
                        <a:pt x="3" y="85"/>
                        <a:pt x="6" y="79"/>
                        <a:pt x="6" y="77"/>
                      </a:cubicBezTo>
                      <a:cubicBezTo>
                        <a:pt x="6" y="74"/>
                        <a:pt x="2" y="67"/>
                        <a:pt x="2" y="65"/>
                      </a:cubicBezTo>
                      <a:cubicBezTo>
                        <a:pt x="2" y="62"/>
                        <a:pt x="7" y="43"/>
                        <a:pt x="7" y="38"/>
                      </a:cubicBezTo>
                      <a:cubicBezTo>
                        <a:pt x="7" y="34"/>
                        <a:pt x="5" y="26"/>
                        <a:pt x="4" y="23"/>
                      </a:cubicBezTo>
                      <a:cubicBezTo>
                        <a:pt x="3" y="21"/>
                        <a:pt x="0" y="17"/>
                        <a:pt x="1" y="17"/>
                      </a:cubicBezTo>
                      <a:cubicBezTo>
                        <a:pt x="2" y="18"/>
                        <a:pt x="6" y="19"/>
                        <a:pt x="7" y="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51" name="Freeform 286"/>
                <p:cNvSpPr>
                  <a:spLocks/>
                </p:cNvSpPr>
                <p:nvPr/>
              </p:nvSpPr>
              <p:spPr bwMode="auto">
                <a:xfrm>
                  <a:off x="945377" y="2068589"/>
                  <a:ext cx="534236" cy="443541"/>
                </a:xfrm>
                <a:custGeom>
                  <a:avLst/>
                  <a:gdLst>
                    <a:gd name="T0" fmla="*/ 35 w 253"/>
                    <a:gd name="T1" fmla="*/ 66 h 210"/>
                    <a:gd name="T2" fmla="*/ 49 w 253"/>
                    <a:gd name="T3" fmla="*/ 65 h 210"/>
                    <a:gd name="T4" fmla="*/ 32 w 253"/>
                    <a:gd name="T5" fmla="*/ 54 h 210"/>
                    <a:gd name="T6" fmla="*/ 16 w 253"/>
                    <a:gd name="T7" fmla="*/ 35 h 210"/>
                    <a:gd name="T8" fmla="*/ 45 w 253"/>
                    <a:gd name="T9" fmla="*/ 16 h 210"/>
                    <a:gd name="T10" fmla="*/ 75 w 253"/>
                    <a:gd name="T11" fmla="*/ 9 h 210"/>
                    <a:gd name="T12" fmla="*/ 109 w 253"/>
                    <a:gd name="T13" fmla="*/ 6 h 210"/>
                    <a:gd name="T14" fmla="*/ 127 w 253"/>
                    <a:gd name="T15" fmla="*/ 14 h 210"/>
                    <a:gd name="T16" fmla="*/ 190 w 253"/>
                    <a:gd name="T17" fmla="*/ 18 h 210"/>
                    <a:gd name="T18" fmla="*/ 215 w 253"/>
                    <a:gd name="T19" fmla="*/ 137 h 210"/>
                    <a:gd name="T20" fmla="*/ 232 w 253"/>
                    <a:gd name="T21" fmla="*/ 150 h 210"/>
                    <a:gd name="T22" fmla="*/ 250 w 253"/>
                    <a:gd name="T23" fmla="*/ 145 h 210"/>
                    <a:gd name="T24" fmla="*/ 251 w 253"/>
                    <a:gd name="T25" fmla="*/ 163 h 210"/>
                    <a:gd name="T26" fmla="*/ 239 w 253"/>
                    <a:gd name="T27" fmla="*/ 164 h 210"/>
                    <a:gd name="T28" fmla="*/ 219 w 253"/>
                    <a:gd name="T29" fmla="*/ 151 h 210"/>
                    <a:gd name="T30" fmla="*/ 202 w 253"/>
                    <a:gd name="T31" fmla="*/ 146 h 210"/>
                    <a:gd name="T32" fmla="*/ 172 w 253"/>
                    <a:gd name="T33" fmla="*/ 142 h 210"/>
                    <a:gd name="T34" fmla="*/ 167 w 253"/>
                    <a:gd name="T35" fmla="*/ 137 h 210"/>
                    <a:gd name="T36" fmla="*/ 155 w 253"/>
                    <a:gd name="T37" fmla="*/ 142 h 210"/>
                    <a:gd name="T38" fmla="*/ 129 w 253"/>
                    <a:gd name="T39" fmla="*/ 155 h 210"/>
                    <a:gd name="T40" fmla="*/ 126 w 253"/>
                    <a:gd name="T41" fmla="*/ 148 h 210"/>
                    <a:gd name="T42" fmla="*/ 139 w 253"/>
                    <a:gd name="T43" fmla="*/ 135 h 210"/>
                    <a:gd name="T44" fmla="*/ 130 w 253"/>
                    <a:gd name="T45" fmla="*/ 131 h 210"/>
                    <a:gd name="T46" fmla="*/ 111 w 253"/>
                    <a:gd name="T47" fmla="*/ 149 h 210"/>
                    <a:gd name="T48" fmla="*/ 99 w 253"/>
                    <a:gd name="T49" fmla="*/ 170 h 210"/>
                    <a:gd name="T50" fmla="*/ 85 w 253"/>
                    <a:gd name="T51" fmla="*/ 180 h 210"/>
                    <a:gd name="T52" fmla="*/ 71 w 253"/>
                    <a:gd name="T53" fmla="*/ 191 h 210"/>
                    <a:gd name="T54" fmla="*/ 44 w 253"/>
                    <a:gd name="T55" fmla="*/ 200 h 210"/>
                    <a:gd name="T56" fmla="*/ 30 w 253"/>
                    <a:gd name="T57" fmla="*/ 209 h 210"/>
                    <a:gd name="T58" fmla="*/ 31 w 253"/>
                    <a:gd name="T59" fmla="*/ 200 h 210"/>
                    <a:gd name="T60" fmla="*/ 49 w 253"/>
                    <a:gd name="T61" fmla="*/ 190 h 210"/>
                    <a:gd name="T62" fmla="*/ 72 w 253"/>
                    <a:gd name="T63" fmla="*/ 179 h 210"/>
                    <a:gd name="T64" fmla="*/ 84 w 253"/>
                    <a:gd name="T65" fmla="*/ 157 h 210"/>
                    <a:gd name="T66" fmla="*/ 73 w 253"/>
                    <a:gd name="T67" fmla="*/ 157 h 210"/>
                    <a:gd name="T68" fmla="*/ 59 w 253"/>
                    <a:gd name="T69" fmla="*/ 157 h 210"/>
                    <a:gd name="T70" fmla="*/ 49 w 253"/>
                    <a:gd name="T71" fmla="*/ 150 h 210"/>
                    <a:gd name="T72" fmla="*/ 26 w 253"/>
                    <a:gd name="T73" fmla="*/ 142 h 210"/>
                    <a:gd name="T74" fmla="*/ 24 w 253"/>
                    <a:gd name="T75" fmla="*/ 114 h 210"/>
                    <a:gd name="T76" fmla="*/ 43 w 253"/>
                    <a:gd name="T77" fmla="*/ 103 h 210"/>
                    <a:gd name="T78" fmla="*/ 52 w 253"/>
                    <a:gd name="T79" fmla="*/ 94 h 210"/>
                    <a:gd name="T80" fmla="*/ 41 w 253"/>
                    <a:gd name="T81" fmla="*/ 93 h 210"/>
                    <a:gd name="T82" fmla="*/ 14 w 253"/>
                    <a:gd name="T83" fmla="*/ 9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53" h="210">
                      <a:moveTo>
                        <a:pt x="0" y="77"/>
                      </a:moveTo>
                      <a:cubicBezTo>
                        <a:pt x="0" y="75"/>
                        <a:pt x="22" y="67"/>
                        <a:pt x="25" y="66"/>
                      </a:cubicBezTo>
                      <a:cubicBezTo>
                        <a:pt x="27" y="65"/>
                        <a:pt x="36" y="65"/>
                        <a:pt x="35" y="66"/>
                      </a:cubicBezTo>
                      <a:cubicBezTo>
                        <a:pt x="34" y="67"/>
                        <a:pt x="33" y="71"/>
                        <a:pt x="34" y="71"/>
                      </a:cubicBezTo>
                      <a:cubicBezTo>
                        <a:pt x="36" y="72"/>
                        <a:pt x="48" y="72"/>
                        <a:pt x="49" y="71"/>
                      </a:cubicBezTo>
                      <a:cubicBezTo>
                        <a:pt x="50" y="71"/>
                        <a:pt x="50" y="66"/>
                        <a:pt x="49" y="65"/>
                      </a:cubicBezTo>
                      <a:cubicBezTo>
                        <a:pt x="48" y="64"/>
                        <a:pt x="49" y="61"/>
                        <a:pt x="47" y="61"/>
                      </a:cubicBezTo>
                      <a:cubicBezTo>
                        <a:pt x="45" y="61"/>
                        <a:pt x="34" y="60"/>
                        <a:pt x="34" y="59"/>
                      </a:cubicBezTo>
                      <a:cubicBezTo>
                        <a:pt x="34" y="58"/>
                        <a:pt x="32" y="55"/>
                        <a:pt x="32" y="54"/>
                      </a:cubicBezTo>
                      <a:cubicBezTo>
                        <a:pt x="31" y="52"/>
                        <a:pt x="24" y="49"/>
                        <a:pt x="22" y="47"/>
                      </a:cubicBezTo>
                      <a:cubicBezTo>
                        <a:pt x="19" y="45"/>
                        <a:pt x="11" y="44"/>
                        <a:pt x="12" y="42"/>
                      </a:cubicBezTo>
                      <a:cubicBezTo>
                        <a:pt x="13" y="40"/>
                        <a:pt x="14" y="34"/>
                        <a:pt x="16" y="35"/>
                      </a:cubicBezTo>
                      <a:cubicBezTo>
                        <a:pt x="17" y="36"/>
                        <a:pt x="32" y="35"/>
                        <a:pt x="35" y="33"/>
                      </a:cubicBezTo>
                      <a:cubicBezTo>
                        <a:pt x="38" y="31"/>
                        <a:pt x="38" y="25"/>
                        <a:pt x="39" y="23"/>
                      </a:cubicBezTo>
                      <a:cubicBezTo>
                        <a:pt x="39" y="21"/>
                        <a:pt x="43" y="17"/>
                        <a:pt x="45" y="16"/>
                      </a:cubicBezTo>
                      <a:cubicBezTo>
                        <a:pt x="47" y="15"/>
                        <a:pt x="55" y="15"/>
                        <a:pt x="57" y="15"/>
                      </a:cubicBezTo>
                      <a:cubicBezTo>
                        <a:pt x="60" y="14"/>
                        <a:pt x="65" y="8"/>
                        <a:pt x="68" y="8"/>
                      </a:cubicBezTo>
                      <a:cubicBezTo>
                        <a:pt x="71" y="7"/>
                        <a:pt x="68" y="9"/>
                        <a:pt x="75" y="9"/>
                      </a:cubicBezTo>
                      <a:cubicBezTo>
                        <a:pt x="82" y="9"/>
                        <a:pt x="86" y="0"/>
                        <a:pt x="88" y="1"/>
                      </a:cubicBezTo>
                      <a:cubicBezTo>
                        <a:pt x="90" y="1"/>
                        <a:pt x="92" y="2"/>
                        <a:pt x="94" y="3"/>
                      </a:cubicBezTo>
                      <a:cubicBezTo>
                        <a:pt x="97" y="3"/>
                        <a:pt x="105" y="6"/>
                        <a:pt x="109" y="6"/>
                      </a:cubicBezTo>
                      <a:cubicBezTo>
                        <a:pt x="112" y="6"/>
                        <a:pt x="117" y="6"/>
                        <a:pt x="120" y="7"/>
                      </a:cubicBezTo>
                      <a:cubicBezTo>
                        <a:pt x="123" y="7"/>
                        <a:pt x="119" y="10"/>
                        <a:pt x="120" y="12"/>
                      </a:cubicBezTo>
                      <a:cubicBezTo>
                        <a:pt x="122" y="13"/>
                        <a:pt x="122" y="12"/>
                        <a:pt x="127" y="14"/>
                      </a:cubicBezTo>
                      <a:cubicBezTo>
                        <a:pt x="132" y="15"/>
                        <a:pt x="141" y="13"/>
                        <a:pt x="144" y="13"/>
                      </a:cubicBezTo>
                      <a:cubicBezTo>
                        <a:pt x="148" y="13"/>
                        <a:pt x="155" y="16"/>
                        <a:pt x="165" y="17"/>
                      </a:cubicBezTo>
                      <a:cubicBezTo>
                        <a:pt x="175" y="19"/>
                        <a:pt x="186" y="18"/>
                        <a:pt x="190" y="18"/>
                      </a:cubicBezTo>
                      <a:cubicBezTo>
                        <a:pt x="192" y="18"/>
                        <a:pt x="201" y="21"/>
                        <a:pt x="207" y="23"/>
                      </a:cubicBezTo>
                      <a:cubicBezTo>
                        <a:pt x="208" y="135"/>
                        <a:pt x="208" y="135"/>
                        <a:pt x="208" y="135"/>
                      </a:cubicBezTo>
                      <a:cubicBezTo>
                        <a:pt x="208" y="135"/>
                        <a:pt x="214" y="137"/>
                        <a:pt x="215" y="137"/>
                      </a:cubicBezTo>
                      <a:cubicBezTo>
                        <a:pt x="216" y="138"/>
                        <a:pt x="223" y="136"/>
                        <a:pt x="225" y="137"/>
                      </a:cubicBezTo>
                      <a:cubicBezTo>
                        <a:pt x="226" y="138"/>
                        <a:pt x="224" y="142"/>
                        <a:pt x="224" y="143"/>
                      </a:cubicBezTo>
                      <a:cubicBezTo>
                        <a:pt x="224" y="143"/>
                        <a:pt x="231" y="149"/>
                        <a:pt x="232" y="150"/>
                      </a:cubicBezTo>
                      <a:cubicBezTo>
                        <a:pt x="233" y="150"/>
                        <a:pt x="236" y="153"/>
                        <a:pt x="236" y="154"/>
                      </a:cubicBezTo>
                      <a:cubicBezTo>
                        <a:pt x="236" y="154"/>
                        <a:pt x="243" y="146"/>
                        <a:pt x="244" y="146"/>
                      </a:cubicBezTo>
                      <a:cubicBezTo>
                        <a:pt x="245" y="146"/>
                        <a:pt x="248" y="144"/>
                        <a:pt x="250" y="145"/>
                      </a:cubicBezTo>
                      <a:cubicBezTo>
                        <a:pt x="252" y="145"/>
                        <a:pt x="252" y="152"/>
                        <a:pt x="252" y="152"/>
                      </a:cubicBezTo>
                      <a:cubicBezTo>
                        <a:pt x="251" y="151"/>
                        <a:pt x="251" y="151"/>
                        <a:pt x="250" y="152"/>
                      </a:cubicBezTo>
                      <a:cubicBezTo>
                        <a:pt x="249" y="153"/>
                        <a:pt x="253" y="163"/>
                        <a:pt x="251" y="163"/>
                      </a:cubicBezTo>
                      <a:cubicBezTo>
                        <a:pt x="250" y="164"/>
                        <a:pt x="245" y="156"/>
                        <a:pt x="243" y="157"/>
                      </a:cubicBezTo>
                      <a:cubicBezTo>
                        <a:pt x="239" y="158"/>
                        <a:pt x="245" y="163"/>
                        <a:pt x="245" y="164"/>
                      </a:cubicBezTo>
                      <a:cubicBezTo>
                        <a:pt x="245" y="165"/>
                        <a:pt x="241" y="164"/>
                        <a:pt x="239" y="164"/>
                      </a:cubicBezTo>
                      <a:cubicBezTo>
                        <a:pt x="238" y="164"/>
                        <a:pt x="237" y="163"/>
                        <a:pt x="235" y="161"/>
                      </a:cubicBezTo>
                      <a:cubicBezTo>
                        <a:pt x="234" y="160"/>
                        <a:pt x="229" y="157"/>
                        <a:pt x="227" y="155"/>
                      </a:cubicBezTo>
                      <a:cubicBezTo>
                        <a:pt x="225" y="153"/>
                        <a:pt x="221" y="152"/>
                        <a:pt x="219" y="151"/>
                      </a:cubicBezTo>
                      <a:cubicBezTo>
                        <a:pt x="217" y="150"/>
                        <a:pt x="221" y="147"/>
                        <a:pt x="219" y="146"/>
                      </a:cubicBezTo>
                      <a:cubicBezTo>
                        <a:pt x="217" y="144"/>
                        <a:pt x="213" y="148"/>
                        <a:pt x="212" y="148"/>
                      </a:cubicBezTo>
                      <a:cubicBezTo>
                        <a:pt x="211" y="148"/>
                        <a:pt x="207" y="148"/>
                        <a:pt x="202" y="146"/>
                      </a:cubicBezTo>
                      <a:cubicBezTo>
                        <a:pt x="197" y="143"/>
                        <a:pt x="189" y="145"/>
                        <a:pt x="187" y="145"/>
                      </a:cubicBezTo>
                      <a:cubicBezTo>
                        <a:pt x="184" y="145"/>
                        <a:pt x="182" y="144"/>
                        <a:pt x="180" y="143"/>
                      </a:cubicBezTo>
                      <a:cubicBezTo>
                        <a:pt x="179" y="142"/>
                        <a:pt x="174" y="142"/>
                        <a:pt x="172" y="142"/>
                      </a:cubicBezTo>
                      <a:cubicBezTo>
                        <a:pt x="170" y="142"/>
                        <a:pt x="167" y="144"/>
                        <a:pt x="166" y="144"/>
                      </a:cubicBezTo>
                      <a:cubicBezTo>
                        <a:pt x="166" y="144"/>
                        <a:pt x="165" y="144"/>
                        <a:pt x="164" y="142"/>
                      </a:cubicBezTo>
                      <a:cubicBezTo>
                        <a:pt x="163" y="140"/>
                        <a:pt x="168" y="138"/>
                        <a:pt x="167" y="137"/>
                      </a:cubicBezTo>
                      <a:cubicBezTo>
                        <a:pt x="167" y="135"/>
                        <a:pt x="163" y="134"/>
                        <a:pt x="162" y="134"/>
                      </a:cubicBezTo>
                      <a:cubicBezTo>
                        <a:pt x="161" y="133"/>
                        <a:pt x="155" y="134"/>
                        <a:pt x="153" y="135"/>
                      </a:cubicBezTo>
                      <a:cubicBezTo>
                        <a:pt x="152" y="136"/>
                        <a:pt x="155" y="140"/>
                        <a:pt x="155" y="142"/>
                      </a:cubicBezTo>
                      <a:cubicBezTo>
                        <a:pt x="155" y="145"/>
                        <a:pt x="151" y="146"/>
                        <a:pt x="148" y="146"/>
                      </a:cubicBezTo>
                      <a:cubicBezTo>
                        <a:pt x="146" y="146"/>
                        <a:pt x="141" y="148"/>
                        <a:pt x="139" y="149"/>
                      </a:cubicBezTo>
                      <a:cubicBezTo>
                        <a:pt x="137" y="149"/>
                        <a:pt x="131" y="154"/>
                        <a:pt x="129" y="155"/>
                      </a:cubicBezTo>
                      <a:cubicBezTo>
                        <a:pt x="126" y="155"/>
                        <a:pt x="125" y="156"/>
                        <a:pt x="124" y="155"/>
                      </a:cubicBezTo>
                      <a:cubicBezTo>
                        <a:pt x="122" y="155"/>
                        <a:pt x="127" y="151"/>
                        <a:pt x="127" y="150"/>
                      </a:cubicBezTo>
                      <a:cubicBezTo>
                        <a:pt x="127" y="150"/>
                        <a:pt x="126" y="149"/>
                        <a:pt x="126" y="148"/>
                      </a:cubicBezTo>
                      <a:cubicBezTo>
                        <a:pt x="125" y="147"/>
                        <a:pt x="128" y="139"/>
                        <a:pt x="130" y="138"/>
                      </a:cubicBezTo>
                      <a:cubicBezTo>
                        <a:pt x="131" y="138"/>
                        <a:pt x="132" y="137"/>
                        <a:pt x="134" y="136"/>
                      </a:cubicBezTo>
                      <a:cubicBezTo>
                        <a:pt x="135" y="135"/>
                        <a:pt x="138" y="135"/>
                        <a:pt x="139" y="135"/>
                      </a:cubicBezTo>
                      <a:cubicBezTo>
                        <a:pt x="140" y="135"/>
                        <a:pt x="142" y="134"/>
                        <a:pt x="141" y="133"/>
                      </a:cubicBezTo>
                      <a:cubicBezTo>
                        <a:pt x="140" y="132"/>
                        <a:pt x="139" y="129"/>
                        <a:pt x="137" y="129"/>
                      </a:cubicBezTo>
                      <a:cubicBezTo>
                        <a:pt x="135" y="129"/>
                        <a:pt x="132" y="130"/>
                        <a:pt x="130" y="131"/>
                      </a:cubicBezTo>
                      <a:cubicBezTo>
                        <a:pt x="128" y="132"/>
                        <a:pt x="124" y="136"/>
                        <a:pt x="123" y="137"/>
                      </a:cubicBezTo>
                      <a:cubicBezTo>
                        <a:pt x="122" y="138"/>
                        <a:pt x="119" y="145"/>
                        <a:pt x="117" y="146"/>
                      </a:cubicBezTo>
                      <a:cubicBezTo>
                        <a:pt x="116" y="147"/>
                        <a:pt x="113" y="148"/>
                        <a:pt x="111" y="149"/>
                      </a:cubicBezTo>
                      <a:cubicBezTo>
                        <a:pt x="108" y="150"/>
                        <a:pt x="107" y="154"/>
                        <a:pt x="106" y="155"/>
                      </a:cubicBezTo>
                      <a:cubicBezTo>
                        <a:pt x="106" y="156"/>
                        <a:pt x="115" y="154"/>
                        <a:pt x="114" y="159"/>
                      </a:cubicBezTo>
                      <a:cubicBezTo>
                        <a:pt x="113" y="160"/>
                        <a:pt x="101" y="170"/>
                        <a:pt x="99" y="170"/>
                      </a:cubicBezTo>
                      <a:cubicBezTo>
                        <a:pt x="97" y="171"/>
                        <a:pt x="94" y="172"/>
                        <a:pt x="92" y="172"/>
                      </a:cubicBezTo>
                      <a:cubicBezTo>
                        <a:pt x="90" y="173"/>
                        <a:pt x="92" y="175"/>
                        <a:pt x="91" y="176"/>
                      </a:cubicBezTo>
                      <a:cubicBezTo>
                        <a:pt x="90" y="177"/>
                        <a:pt x="87" y="180"/>
                        <a:pt x="85" y="180"/>
                      </a:cubicBezTo>
                      <a:cubicBezTo>
                        <a:pt x="84" y="181"/>
                        <a:pt x="78" y="183"/>
                        <a:pt x="77" y="183"/>
                      </a:cubicBezTo>
                      <a:cubicBezTo>
                        <a:pt x="75" y="184"/>
                        <a:pt x="78" y="187"/>
                        <a:pt x="77" y="188"/>
                      </a:cubicBezTo>
                      <a:cubicBezTo>
                        <a:pt x="76" y="189"/>
                        <a:pt x="72" y="191"/>
                        <a:pt x="71" y="191"/>
                      </a:cubicBezTo>
                      <a:cubicBezTo>
                        <a:pt x="69" y="191"/>
                        <a:pt x="63" y="194"/>
                        <a:pt x="62" y="195"/>
                      </a:cubicBezTo>
                      <a:cubicBezTo>
                        <a:pt x="60" y="196"/>
                        <a:pt x="54" y="197"/>
                        <a:pt x="52" y="197"/>
                      </a:cubicBezTo>
                      <a:cubicBezTo>
                        <a:pt x="50" y="197"/>
                        <a:pt x="45" y="200"/>
                        <a:pt x="44" y="200"/>
                      </a:cubicBezTo>
                      <a:cubicBezTo>
                        <a:pt x="43" y="200"/>
                        <a:pt x="40" y="203"/>
                        <a:pt x="39" y="204"/>
                      </a:cubicBezTo>
                      <a:cubicBezTo>
                        <a:pt x="37" y="205"/>
                        <a:pt x="33" y="205"/>
                        <a:pt x="32" y="205"/>
                      </a:cubicBezTo>
                      <a:cubicBezTo>
                        <a:pt x="31" y="205"/>
                        <a:pt x="31" y="208"/>
                        <a:pt x="30" y="209"/>
                      </a:cubicBezTo>
                      <a:cubicBezTo>
                        <a:pt x="28" y="210"/>
                        <a:pt x="25" y="208"/>
                        <a:pt x="23" y="208"/>
                      </a:cubicBezTo>
                      <a:cubicBezTo>
                        <a:pt x="22" y="207"/>
                        <a:pt x="23" y="204"/>
                        <a:pt x="25" y="203"/>
                      </a:cubicBezTo>
                      <a:cubicBezTo>
                        <a:pt x="26" y="203"/>
                        <a:pt x="29" y="200"/>
                        <a:pt x="31" y="200"/>
                      </a:cubicBezTo>
                      <a:cubicBezTo>
                        <a:pt x="32" y="200"/>
                        <a:pt x="35" y="199"/>
                        <a:pt x="36" y="199"/>
                      </a:cubicBezTo>
                      <a:cubicBezTo>
                        <a:pt x="37" y="199"/>
                        <a:pt x="39" y="197"/>
                        <a:pt x="41" y="196"/>
                      </a:cubicBezTo>
                      <a:cubicBezTo>
                        <a:pt x="43" y="195"/>
                        <a:pt x="45" y="192"/>
                        <a:pt x="49" y="190"/>
                      </a:cubicBezTo>
                      <a:cubicBezTo>
                        <a:pt x="52" y="188"/>
                        <a:pt x="56" y="190"/>
                        <a:pt x="58" y="190"/>
                      </a:cubicBezTo>
                      <a:cubicBezTo>
                        <a:pt x="60" y="190"/>
                        <a:pt x="60" y="186"/>
                        <a:pt x="61" y="185"/>
                      </a:cubicBezTo>
                      <a:cubicBezTo>
                        <a:pt x="61" y="184"/>
                        <a:pt x="70" y="180"/>
                        <a:pt x="72" y="179"/>
                      </a:cubicBezTo>
                      <a:cubicBezTo>
                        <a:pt x="73" y="179"/>
                        <a:pt x="78" y="174"/>
                        <a:pt x="79" y="172"/>
                      </a:cubicBezTo>
                      <a:cubicBezTo>
                        <a:pt x="81" y="170"/>
                        <a:pt x="81" y="167"/>
                        <a:pt x="82" y="165"/>
                      </a:cubicBezTo>
                      <a:cubicBezTo>
                        <a:pt x="82" y="163"/>
                        <a:pt x="86" y="158"/>
                        <a:pt x="84" y="157"/>
                      </a:cubicBezTo>
                      <a:cubicBezTo>
                        <a:pt x="83" y="157"/>
                        <a:pt x="79" y="160"/>
                        <a:pt x="78" y="160"/>
                      </a:cubicBezTo>
                      <a:cubicBezTo>
                        <a:pt x="77" y="161"/>
                        <a:pt x="76" y="159"/>
                        <a:pt x="76" y="158"/>
                      </a:cubicBezTo>
                      <a:cubicBezTo>
                        <a:pt x="76" y="157"/>
                        <a:pt x="74" y="157"/>
                        <a:pt x="73" y="157"/>
                      </a:cubicBezTo>
                      <a:cubicBezTo>
                        <a:pt x="71" y="158"/>
                        <a:pt x="72" y="163"/>
                        <a:pt x="71" y="164"/>
                      </a:cubicBezTo>
                      <a:cubicBezTo>
                        <a:pt x="69" y="164"/>
                        <a:pt x="66" y="159"/>
                        <a:pt x="65" y="158"/>
                      </a:cubicBezTo>
                      <a:cubicBezTo>
                        <a:pt x="64" y="157"/>
                        <a:pt x="60" y="156"/>
                        <a:pt x="59" y="157"/>
                      </a:cubicBezTo>
                      <a:cubicBezTo>
                        <a:pt x="57" y="157"/>
                        <a:pt x="49" y="162"/>
                        <a:pt x="48" y="160"/>
                      </a:cubicBezTo>
                      <a:cubicBezTo>
                        <a:pt x="48" y="158"/>
                        <a:pt x="47" y="156"/>
                        <a:pt x="47" y="155"/>
                      </a:cubicBezTo>
                      <a:cubicBezTo>
                        <a:pt x="46" y="154"/>
                        <a:pt x="50" y="151"/>
                        <a:pt x="49" y="150"/>
                      </a:cubicBezTo>
                      <a:cubicBezTo>
                        <a:pt x="48" y="149"/>
                        <a:pt x="46" y="145"/>
                        <a:pt x="44" y="145"/>
                      </a:cubicBezTo>
                      <a:cubicBezTo>
                        <a:pt x="43" y="145"/>
                        <a:pt x="35" y="148"/>
                        <a:pt x="33" y="148"/>
                      </a:cubicBezTo>
                      <a:cubicBezTo>
                        <a:pt x="30" y="148"/>
                        <a:pt x="28" y="145"/>
                        <a:pt x="26" y="142"/>
                      </a:cubicBezTo>
                      <a:cubicBezTo>
                        <a:pt x="23" y="140"/>
                        <a:pt x="23" y="138"/>
                        <a:pt x="23" y="136"/>
                      </a:cubicBezTo>
                      <a:cubicBezTo>
                        <a:pt x="23" y="133"/>
                        <a:pt x="16" y="128"/>
                        <a:pt x="16" y="125"/>
                      </a:cubicBezTo>
                      <a:cubicBezTo>
                        <a:pt x="16" y="121"/>
                        <a:pt x="23" y="115"/>
                        <a:pt x="24" y="114"/>
                      </a:cubicBezTo>
                      <a:cubicBezTo>
                        <a:pt x="26" y="113"/>
                        <a:pt x="23" y="109"/>
                        <a:pt x="28" y="107"/>
                      </a:cubicBezTo>
                      <a:cubicBezTo>
                        <a:pt x="34" y="105"/>
                        <a:pt x="35" y="110"/>
                        <a:pt x="37" y="110"/>
                      </a:cubicBezTo>
                      <a:cubicBezTo>
                        <a:pt x="40" y="111"/>
                        <a:pt x="42" y="103"/>
                        <a:pt x="43" y="103"/>
                      </a:cubicBezTo>
                      <a:cubicBezTo>
                        <a:pt x="44" y="103"/>
                        <a:pt x="46" y="103"/>
                        <a:pt x="49" y="104"/>
                      </a:cubicBezTo>
                      <a:cubicBezTo>
                        <a:pt x="51" y="105"/>
                        <a:pt x="56" y="101"/>
                        <a:pt x="57" y="99"/>
                      </a:cubicBezTo>
                      <a:cubicBezTo>
                        <a:pt x="58" y="97"/>
                        <a:pt x="50" y="94"/>
                        <a:pt x="52" y="94"/>
                      </a:cubicBezTo>
                      <a:cubicBezTo>
                        <a:pt x="54" y="93"/>
                        <a:pt x="56" y="88"/>
                        <a:pt x="55" y="87"/>
                      </a:cubicBezTo>
                      <a:cubicBezTo>
                        <a:pt x="55" y="86"/>
                        <a:pt x="49" y="87"/>
                        <a:pt x="47" y="88"/>
                      </a:cubicBezTo>
                      <a:cubicBezTo>
                        <a:pt x="46" y="88"/>
                        <a:pt x="43" y="93"/>
                        <a:pt x="41" y="93"/>
                      </a:cubicBezTo>
                      <a:cubicBezTo>
                        <a:pt x="39" y="93"/>
                        <a:pt x="39" y="92"/>
                        <a:pt x="38" y="91"/>
                      </a:cubicBezTo>
                      <a:cubicBezTo>
                        <a:pt x="36" y="89"/>
                        <a:pt x="30" y="92"/>
                        <a:pt x="27" y="92"/>
                      </a:cubicBezTo>
                      <a:cubicBezTo>
                        <a:pt x="23" y="93"/>
                        <a:pt x="17" y="91"/>
                        <a:pt x="14" y="90"/>
                      </a:cubicBezTo>
                      <a:cubicBezTo>
                        <a:pt x="12" y="89"/>
                        <a:pt x="12" y="84"/>
                        <a:pt x="10" y="82"/>
                      </a:cubicBezTo>
                      <a:cubicBezTo>
                        <a:pt x="8" y="81"/>
                        <a:pt x="0" y="79"/>
                        <a:pt x="0" y="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735" name="Group 289"/>
              <p:cNvGrpSpPr>
                <a:grpSpLocks/>
              </p:cNvGrpSpPr>
              <p:nvPr/>
            </p:nvGrpSpPr>
            <p:grpSpPr bwMode="auto">
              <a:xfrm>
                <a:off x="3535171" y="2404637"/>
                <a:ext cx="154428" cy="196202"/>
                <a:chOff x="2598" y="1530"/>
                <a:chExt cx="148" cy="188"/>
              </a:xfrm>
              <a:grpFill/>
            </p:grpSpPr>
            <p:sp>
              <p:nvSpPr>
                <p:cNvPr id="742" name="Freeform 290"/>
                <p:cNvSpPr>
                  <a:spLocks/>
                </p:cNvSpPr>
                <p:nvPr/>
              </p:nvSpPr>
              <p:spPr bwMode="auto">
                <a:xfrm>
                  <a:off x="2616" y="1530"/>
                  <a:ext cx="130" cy="188"/>
                </a:xfrm>
                <a:custGeom>
                  <a:avLst/>
                  <a:gdLst>
                    <a:gd name="T0" fmla="*/ 0 w 64"/>
                    <a:gd name="T1" fmla="*/ 15 h 93"/>
                    <a:gd name="T2" fmla="*/ 2 w 64"/>
                    <a:gd name="T3" fmla="*/ 12 h 93"/>
                    <a:gd name="T4" fmla="*/ 7 w 64"/>
                    <a:gd name="T5" fmla="*/ 14 h 93"/>
                    <a:gd name="T6" fmla="*/ 12 w 64"/>
                    <a:gd name="T7" fmla="*/ 2 h 93"/>
                    <a:gd name="T8" fmla="*/ 26 w 64"/>
                    <a:gd name="T9" fmla="*/ 0 h 93"/>
                    <a:gd name="T10" fmla="*/ 27 w 64"/>
                    <a:gd name="T11" fmla="*/ 3 h 93"/>
                    <a:gd name="T12" fmla="*/ 19 w 64"/>
                    <a:gd name="T13" fmla="*/ 9 h 93"/>
                    <a:gd name="T14" fmla="*/ 18 w 64"/>
                    <a:gd name="T15" fmla="*/ 13 h 93"/>
                    <a:gd name="T16" fmla="*/ 35 w 64"/>
                    <a:gd name="T17" fmla="*/ 12 h 93"/>
                    <a:gd name="T18" fmla="*/ 30 w 64"/>
                    <a:gd name="T19" fmla="*/ 24 h 93"/>
                    <a:gd name="T20" fmla="*/ 23 w 64"/>
                    <a:gd name="T21" fmla="*/ 28 h 93"/>
                    <a:gd name="T22" fmla="*/ 29 w 64"/>
                    <a:gd name="T23" fmla="*/ 31 h 93"/>
                    <a:gd name="T24" fmla="*/ 36 w 64"/>
                    <a:gd name="T25" fmla="*/ 34 h 93"/>
                    <a:gd name="T26" fmla="*/ 41 w 64"/>
                    <a:gd name="T27" fmla="*/ 44 h 93"/>
                    <a:gd name="T28" fmla="*/ 47 w 64"/>
                    <a:gd name="T29" fmla="*/ 47 h 93"/>
                    <a:gd name="T30" fmla="*/ 52 w 64"/>
                    <a:gd name="T31" fmla="*/ 58 h 93"/>
                    <a:gd name="T32" fmla="*/ 50 w 64"/>
                    <a:gd name="T33" fmla="*/ 63 h 93"/>
                    <a:gd name="T34" fmla="*/ 54 w 64"/>
                    <a:gd name="T35" fmla="*/ 64 h 93"/>
                    <a:gd name="T36" fmla="*/ 57 w 64"/>
                    <a:gd name="T37" fmla="*/ 62 h 93"/>
                    <a:gd name="T38" fmla="*/ 62 w 64"/>
                    <a:gd name="T39" fmla="*/ 63 h 93"/>
                    <a:gd name="T40" fmla="*/ 61 w 64"/>
                    <a:gd name="T41" fmla="*/ 72 h 93"/>
                    <a:gd name="T42" fmla="*/ 53 w 64"/>
                    <a:gd name="T43" fmla="*/ 76 h 93"/>
                    <a:gd name="T44" fmla="*/ 61 w 64"/>
                    <a:gd name="T45" fmla="*/ 80 h 93"/>
                    <a:gd name="T46" fmla="*/ 51 w 64"/>
                    <a:gd name="T47" fmla="*/ 85 h 93"/>
                    <a:gd name="T48" fmla="*/ 37 w 64"/>
                    <a:gd name="T49" fmla="*/ 84 h 93"/>
                    <a:gd name="T50" fmla="*/ 25 w 64"/>
                    <a:gd name="T51" fmla="*/ 86 h 93"/>
                    <a:gd name="T52" fmla="*/ 22 w 64"/>
                    <a:gd name="T53" fmla="*/ 91 h 93"/>
                    <a:gd name="T54" fmla="*/ 17 w 64"/>
                    <a:gd name="T55" fmla="*/ 89 h 93"/>
                    <a:gd name="T56" fmla="*/ 10 w 64"/>
                    <a:gd name="T57" fmla="*/ 93 h 93"/>
                    <a:gd name="T58" fmla="*/ 5 w 64"/>
                    <a:gd name="T59" fmla="*/ 92 h 93"/>
                    <a:gd name="T60" fmla="*/ 13 w 64"/>
                    <a:gd name="T61" fmla="*/ 86 h 93"/>
                    <a:gd name="T62" fmla="*/ 17 w 64"/>
                    <a:gd name="T63" fmla="*/ 81 h 93"/>
                    <a:gd name="T64" fmla="*/ 26 w 64"/>
                    <a:gd name="T65" fmla="*/ 80 h 93"/>
                    <a:gd name="T66" fmla="*/ 29 w 64"/>
                    <a:gd name="T67" fmla="*/ 77 h 93"/>
                    <a:gd name="T68" fmla="*/ 20 w 64"/>
                    <a:gd name="T69" fmla="*/ 75 h 93"/>
                    <a:gd name="T70" fmla="*/ 11 w 64"/>
                    <a:gd name="T71" fmla="*/ 74 h 93"/>
                    <a:gd name="T72" fmla="*/ 13 w 64"/>
                    <a:gd name="T73" fmla="*/ 71 h 93"/>
                    <a:gd name="T74" fmla="*/ 19 w 64"/>
                    <a:gd name="T75" fmla="*/ 68 h 93"/>
                    <a:gd name="T76" fmla="*/ 18 w 64"/>
                    <a:gd name="T77" fmla="*/ 63 h 93"/>
                    <a:gd name="T78" fmla="*/ 14 w 64"/>
                    <a:gd name="T79" fmla="*/ 62 h 93"/>
                    <a:gd name="T80" fmla="*/ 18 w 64"/>
                    <a:gd name="T81" fmla="*/ 58 h 93"/>
                    <a:gd name="T82" fmla="*/ 27 w 64"/>
                    <a:gd name="T83" fmla="*/ 58 h 93"/>
                    <a:gd name="T84" fmla="*/ 27 w 64"/>
                    <a:gd name="T85" fmla="*/ 50 h 93"/>
                    <a:gd name="T86" fmla="*/ 23 w 64"/>
                    <a:gd name="T87" fmla="*/ 45 h 93"/>
                    <a:gd name="T88" fmla="*/ 27 w 64"/>
                    <a:gd name="T89" fmla="*/ 41 h 93"/>
                    <a:gd name="T90" fmla="*/ 20 w 64"/>
                    <a:gd name="T91" fmla="*/ 42 h 93"/>
                    <a:gd name="T92" fmla="*/ 14 w 64"/>
                    <a:gd name="T93" fmla="*/ 45 h 93"/>
                    <a:gd name="T94" fmla="*/ 12 w 64"/>
                    <a:gd name="T95" fmla="*/ 42 h 93"/>
                    <a:gd name="T96" fmla="*/ 13 w 64"/>
                    <a:gd name="T97" fmla="*/ 38 h 93"/>
                    <a:gd name="T98" fmla="*/ 15 w 64"/>
                    <a:gd name="T99" fmla="*/ 35 h 93"/>
                    <a:gd name="T100" fmla="*/ 14 w 64"/>
                    <a:gd name="T101" fmla="*/ 30 h 93"/>
                    <a:gd name="T102" fmla="*/ 11 w 64"/>
                    <a:gd name="T103" fmla="*/ 28 h 93"/>
                    <a:gd name="T104" fmla="*/ 6 w 64"/>
                    <a:gd name="T105" fmla="*/ 32 h 93"/>
                    <a:gd name="T106" fmla="*/ 5 w 64"/>
                    <a:gd name="T107" fmla="*/ 26 h 93"/>
                    <a:gd name="T108" fmla="*/ 5 w 64"/>
                    <a:gd name="T109" fmla="*/ 19 h 93"/>
                    <a:gd name="T110" fmla="*/ 0 w 64"/>
                    <a:gd name="T111" fmla="*/ 15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64" h="93">
                      <a:moveTo>
                        <a:pt x="0" y="15"/>
                      </a:moveTo>
                      <a:cubicBezTo>
                        <a:pt x="1" y="14"/>
                        <a:pt x="2" y="12"/>
                        <a:pt x="2" y="12"/>
                      </a:cubicBezTo>
                      <a:cubicBezTo>
                        <a:pt x="3" y="12"/>
                        <a:pt x="6" y="15"/>
                        <a:pt x="7" y="14"/>
                      </a:cubicBezTo>
                      <a:cubicBezTo>
                        <a:pt x="8" y="13"/>
                        <a:pt x="11" y="3"/>
                        <a:pt x="12" y="2"/>
                      </a:cubicBezTo>
                      <a:cubicBezTo>
                        <a:pt x="13" y="1"/>
                        <a:pt x="25" y="1"/>
                        <a:pt x="26" y="0"/>
                      </a:cubicBezTo>
                      <a:cubicBezTo>
                        <a:pt x="26" y="0"/>
                        <a:pt x="27" y="2"/>
                        <a:pt x="27" y="3"/>
                      </a:cubicBezTo>
                      <a:cubicBezTo>
                        <a:pt x="27" y="5"/>
                        <a:pt x="20" y="8"/>
                        <a:pt x="19" y="9"/>
                      </a:cubicBezTo>
                      <a:cubicBezTo>
                        <a:pt x="18" y="9"/>
                        <a:pt x="17" y="13"/>
                        <a:pt x="18" y="13"/>
                      </a:cubicBezTo>
                      <a:cubicBezTo>
                        <a:pt x="19" y="14"/>
                        <a:pt x="34" y="11"/>
                        <a:pt x="35" y="12"/>
                      </a:cubicBezTo>
                      <a:cubicBezTo>
                        <a:pt x="36" y="13"/>
                        <a:pt x="31" y="23"/>
                        <a:pt x="30" y="24"/>
                      </a:cubicBezTo>
                      <a:cubicBezTo>
                        <a:pt x="29" y="25"/>
                        <a:pt x="23" y="27"/>
                        <a:pt x="23" y="28"/>
                      </a:cubicBezTo>
                      <a:cubicBezTo>
                        <a:pt x="21" y="29"/>
                        <a:pt x="28" y="31"/>
                        <a:pt x="29" y="31"/>
                      </a:cubicBezTo>
                      <a:cubicBezTo>
                        <a:pt x="31" y="31"/>
                        <a:pt x="34" y="30"/>
                        <a:pt x="36" y="34"/>
                      </a:cubicBezTo>
                      <a:cubicBezTo>
                        <a:pt x="38" y="37"/>
                        <a:pt x="39" y="43"/>
                        <a:pt x="41" y="44"/>
                      </a:cubicBezTo>
                      <a:cubicBezTo>
                        <a:pt x="43" y="45"/>
                        <a:pt x="46" y="44"/>
                        <a:pt x="47" y="47"/>
                      </a:cubicBezTo>
                      <a:cubicBezTo>
                        <a:pt x="48" y="49"/>
                        <a:pt x="52" y="56"/>
                        <a:pt x="52" y="58"/>
                      </a:cubicBezTo>
                      <a:cubicBezTo>
                        <a:pt x="52" y="59"/>
                        <a:pt x="49" y="61"/>
                        <a:pt x="50" y="63"/>
                      </a:cubicBezTo>
                      <a:cubicBezTo>
                        <a:pt x="51" y="64"/>
                        <a:pt x="53" y="65"/>
                        <a:pt x="54" y="64"/>
                      </a:cubicBezTo>
                      <a:cubicBezTo>
                        <a:pt x="55" y="64"/>
                        <a:pt x="57" y="62"/>
                        <a:pt x="57" y="62"/>
                      </a:cubicBezTo>
                      <a:cubicBezTo>
                        <a:pt x="57" y="62"/>
                        <a:pt x="61" y="62"/>
                        <a:pt x="62" y="63"/>
                      </a:cubicBezTo>
                      <a:cubicBezTo>
                        <a:pt x="64" y="65"/>
                        <a:pt x="64" y="70"/>
                        <a:pt x="61" y="72"/>
                      </a:cubicBezTo>
                      <a:cubicBezTo>
                        <a:pt x="58" y="74"/>
                        <a:pt x="53" y="75"/>
                        <a:pt x="53" y="76"/>
                      </a:cubicBezTo>
                      <a:cubicBezTo>
                        <a:pt x="52" y="78"/>
                        <a:pt x="61" y="79"/>
                        <a:pt x="61" y="80"/>
                      </a:cubicBezTo>
                      <a:cubicBezTo>
                        <a:pt x="61" y="81"/>
                        <a:pt x="52" y="85"/>
                        <a:pt x="51" y="85"/>
                      </a:cubicBezTo>
                      <a:cubicBezTo>
                        <a:pt x="49" y="84"/>
                        <a:pt x="40" y="83"/>
                        <a:pt x="37" y="84"/>
                      </a:cubicBezTo>
                      <a:cubicBezTo>
                        <a:pt x="35" y="85"/>
                        <a:pt x="26" y="85"/>
                        <a:pt x="25" y="86"/>
                      </a:cubicBezTo>
                      <a:cubicBezTo>
                        <a:pt x="24" y="88"/>
                        <a:pt x="24" y="91"/>
                        <a:pt x="22" y="91"/>
                      </a:cubicBezTo>
                      <a:cubicBezTo>
                        <a:pt x="20" y="90"/>
                        <a:pt x="19" y="88"/>
                        <a:pt x="17" y="89"/>
                      </a:cubicBezTo>
                      <a:cubicBezTo>
                        <a:pt x="15" y="90"/>
                        <a:pt x="11" y="93"/>
                        <a:pt x="10" y="93"/>
                      </a:cubicBezTo>
                      <a:cubicBezTo>
                        <a:pt x="9" y="93"/>
                        <a:pt x="5" y="93"/>
                        <a:pt x="5" y="92"/>
                      </a:cubicBezTo>
                      <a:cubicBezTo>
                        <a:pt x="5" y="90"/>
                        <a:pt x="11" y="86"/>
                        <a:pt x="13" y="86"/>
                      </a:cubicBezTo>
                      <a:cubicBezTo>
                        <a:pt x="14" y="85"/>
                        <a:pt x="16" y="81"/>
                        <a:pt x="17" y="81"/>
                      </a:cubicBezTo>
                      <a:cubicBezTo>
                        <a:pt x="18" y="80"/>
                        <a:pt x="25" y="80"/>
                        <a:pt x="26" y="80"/>
                      </a:cubicBezTo>
                      <a:cubicBezTo>
                        <a:pt x="27" y="79"/>
                        <a:pt x="30" y="78"/>
                        <a:pt x="29" y="77"/>
                      </a:cubicBezTo>
                      <a:cubicBezTo>
                        <a:pt x="28" y="75"/>
                        <a:pt x="21" y="75"/>
                        <a:pt x="20" y="75"/>
                      </a:cubicBezTo>
                      <a:cubicBezTo>
                        <a:pt x="19" y="74"/>
                        <a:pt x="12" y="76"/>
                        <a:pt x="11" y="74"/>
                      </a:cubicBezTo>
                      <a:cubicBezTo>
                        <a:pt x="10" y="73"/>
                        <a:pt x="12" y="72"/>
                        <a:pt x="13" y="71"/>
                      </a:cubicBezTo>
                      <a:cubicBezTo>
                        <a:pt x="14" y="70"/>
                        <a:pt x="19" y="69"/>
                        <a:pt x="19" y="68"/>
                      </a:cubicBezTo>
                      <a:cubicBezTo>
                        <a:pt x="19" y="68"/>
                        <a:pt x="19" y="63"/>
                        <a:pt x="18" y="63"/>
                      </a:cubicBezTo>
                      <a:cubicBezTo>
                        <a:pt x="17" y="62"/>
                        <a:pt x="14" y="64"/>
                        <a:pt x="14" y="62"/>
                      </a:cubicBezTo>
                      <a:cubicBezTo>
                        <a:pt x="14" y="61"/>
                        <a:pt x="16" y="59"/>
                        <a:pt x="18" y="58"/>
                      </a:cubicBezTo>
                      <a:cubicBezTo>
                        <a:pt x="19" y="58"/>
                        <a:pt x="26" y="59"/>
                        <a:pt x="27" y="58"/>
                      </a:cubicBezTo>
                      <a:cubicBezTo>
                        <a:pt x="28" y="57"/>
                        <a:pt x="28" y="52"/>
                        <a:pt x="27" y="50"/>
                      </a:cubicBezTo>
                      <a:cubicBezTo>
                        <a:pt x="26" y="49"/>
                        <a:pt x="23" y="46"/>
                        <a:pt x="23" y="45"/>
                      </a:cubicBezTo>
                      <a:cubicBezTo>
                        <a:pt x="23" y="44"/>
                        <a:pt x="27" y="42"/>
                        <a:pt x="27" y="41"/>
                      </a:cubicBezTo>
                      <a:cubicBezTo>
                        <a:pt x="26" y="39"/>
                        <a:pt x="21" y="41"/>
                        <a:pt x="20" y="42"/>
                      </a:cubicBezTo>
                      <a:cubicBezTo>
                        <a:pt x="19" y="43"/>
                        <a:pt x="15" y="45"/>
                        <a:pt x="14" y="45"/>
                      </a:cubicBezTo>
                      <a:cubicBezTo>
                        <a:pt x="13" y="44"/>
                        <a:pt x="14" y="43"/>
                        <a:pt x="12" y="42"/>
                      </a:cubicBezTo>
                      <a:cubicBezTo>
                        <a:pt x="10" y="40"/>
                        <a:pt x="13" y="38"/>
                        <a:pt x="13" y="38"/>
                      </a:cubicBezTo>
                      <a:cubicBezTo>
                        <a:pt x="13" y="36"/>
                        <a:pt x="16" y="36"/>
                        <a:pt x="15" y="35"/>
                      </a:cubicBezTo>
                      <a:cubicBezTo>
                        <a:pt x="14" y="34"/>
                        <a:pt x="14" y="32"/>
                        <a:pt x="14" y="30"/>
                      </a:cubicBezTo>
                      <a:cubicBezTo>
                        <a:pt x="14" y="29"/>
                        <a:pt x="12" y="28"/>
                        <a:pt x="11" y="28"/>
                      </a:cubicBezTo>
                      <a:cubicBezTo>
                        <a:pt x="10" y="28"/>
                        <a:pt x="8" y="33"/>
                        <a:pt x="6" y="32"/>
                      </a:cubicBezTo>
                      <a:cubicBezTo>
                        <a:pt x="4" y="31"/>
                        <a:pt x="5" y="27"/>
                        <a:pt x="5" y="26"/>
                      </a:cubicBezTo>
                      <a:cubicBezTo>
                        <a:pt x="5" y="25"/>
                        <a:pt x="7" y="20"/>
                        <a:pt x="5" y="19"/>
                      </a:cubicBezTo>
                      <a:cubicBezTo>
                        <a:pt x="4" y="18"/>
                        <a:pt x="0" y="16"/>
                        <a:pt x="0" y="1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43" name="Freeform 291"/>
                <p:cNvSpPr>
                  <a:spLocks/>
                </p:cNvSpPr>
                <p:nvPr/>
              </p:nvSpPr>
              <p:spPr bwMode="auto">
                <a:xfrm>
                  <a:off x="2598" y="1530"/>
                  <a:ext cx="26" cy="42"/>
                </a:xfrm>
                <a:custGeom>
                  <a:avLst/>
                  <a:gdLst>
                    <a:gd name="T0" fmla="*/ 0 w 13"/>
                    <a:gd name="T1" fmla="*/ 15 h 21"/>
                    <a:gd name="T2" fmla="*/ 2 w 13"/>
                    <a:gd name="T3" fmla="*/ 5 h 21"/>
                    <a:gd name="T4" fmla="*/ 12 w 13"/>
                    <a:gd name="T5" fmla="*/ 1 h 21"/>
                    <a:gd name="T6" fmla="*/ 11 w 13"/>
                    <a:gd name="T7" fmla="*/ 6 h 21"/>
                    <a:gd name="T8" fmla="*/ 6 w 13"/>
                    <a:gd name="T9" fmla="*/ 10 h 21"/>
                    <a:gd name="T10" fmla="*/ 3 w 13"/>
                    <a:gd name="T11" fmla="*/ 18 h 21"/>
                    <a:gd name="T12" fmla="*/ 1 w 13"/>
                    <a:gd name="T13" fmla="*/ 21 h 21"/>
                    <a:gd name="T14" fmla="*/ 0 w 13"/>
                    <a:gd name="T15" fmla="*/ 1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21">
                      <a:moveTo>
                        <a:pt x="0" y="15"/>
                      </a:moveTo>
                      <a:cubicBezTo>
                        <a:pt x="0" y="13"/>
                        <a:pt x="1" y="6"/>
                        <a:pt x="2" y="5"/>
                      </a:cubicBezTo>
                      <a:cubicBezTo>
                        <a:pt x="3" y="4"/>
                        <a:pt x="10" y="0"/>
                        <a:pt x="12" y="1"/>
                      </a:cubicBezTo>
                      <a:cubicBezTo>
                        <a:pt x="13" y="2"/>
                        <a:pt x="11" y="5"/>
                        <a:pt x="11" y="6"/>
                      </a:cubicBezTo>
                      <a:cubicBezTo>
                        <a:pt x="11" y="6"/>
                        <a:pt x="6" y="9"/>
                        <a:pt x="6" y="10"/>
                      </a:cubicBezTo>
                      <a:cubicBezTo>
                        <a:pt x="6" y="10"/>
                        <a:pt x="3" y="17"/>
                        <a:pt x="3" y="18"/>
                      </a:cubicBezTo>
                      <a:cubicBezTo>
                        <a:pt x="3" y="18"/>
                        <a:pt x="2" y="21"/>
                        <a:pt x="1" y="21"/>
                      </a:cubicBezTo>
                      <a:cubicBezTo>
                        <a:pt x="0" y="21"/>
                        <a:pt x="0" y="18"/>
                        <a:pt x="0" y="1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44" name="Freeform 292"/>
                <p:cNvSpPr>
                  <a:spLocks/>
                </p:cNvSpPr>
                <p:nvPr/>
              </p:nvSpPr>
              <p:spPr bwMode="auto">
                <a:xfrm>
                  <a:off x="2600" y="1607"/>
                  <a:ext cx="35" cy="26"/>
                </a:xfrm>
                <a:custGeom>
                  <a:avLst/>
                  <a:gdLst>
                    <a:gd name="T0" fmla="*/ 11 w 17"/>
                    <a:gd name="T1" fmla="*/ 0 h 13"/>
                    <a:gd name="T2" fmla="*/ 16 w 17"/>
                    <a:gd name="T3" fmla="*/ 8 h 13"/>
                    <a:gd name="T4" fmla="*/ 9 w 17"/>
                    <a:gd name="T5" fmla="*/ 13 h 13"/>
                    <a:gd name="T6" fmla="*/ 6 w 17"/>
                    <a:gd name="T7" fmla="*/ 11 h 13"/>
                    <a:gd name="T8" fmla="*/ 1 w 17"/>
                    <a:gd name="T9" fmla="*/ 10 h 13"/>
                    <a:gd name="T10" fmla="*/ 4 w 17"/>
                    <a:gd name="T11" fmla="*/ 3 h 13"/>
                    <a:gd name="T12" fmla="*/ 7 w 17"/>
                    <a:gd name="T13" fmla="*/ 0 h 13"/>
                    <a:gd name="T14" fmla="*/ 11 w 17"/>
                    <a:gd name="T1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3">
                      <a:moveTo>
                        <a:pt x="11" y="0"/>
                      </a:moveTo>
                      <a:cubicBezTo>
                        <a:pt x="12" y="1"/>
                        <a:pt x="17" y="8"/>
                        <a:pt x="16" y="8"/>
                      </a:cubicBezTo>
                      <a:cubicBezTo>
                        <a:pt x="15" y="9"/>
                        <a:pt x="9" y="12"/>
                        <a:pt x="9" y="13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0"/>
                        <a:pt x="0" y="11"/>
                        <a:pt x="1" y="10"/>
                      </a:cubicBezTo>
                      <a:cubicBezTo>
                        <a:pt x="1" y="9"/>
                        <a:pt x="4" y="3"/>
                        <a:pt x="4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9" y="0"/>
                        <a:pt x="11" y="0"/>
                        <a:pt x="1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736" name="Freeform 293"/>
              <p:cNvSpPr>
                <a:spLocks/>
              </p:cNvSpPr>
              <p:nvPr/>
            </p:nvSpPr>
            <p:spPr bwMode="auto">
              <a:xfrm>
                <a:off x="3491347" y="2482909"/>
                <a:ext cx="70953" cy="86621"/>
              </a:xfrm>
              <a:custGeom>
                <a:avLst/>
                <a:gdLst>
                  <a:gd name="T0" fmla="*/ 31 w 34"/>
                  <a:gd name="T1" fmla="*/ 14 h 41"/>
                  <a:gd name="T2" fmla="*/ 34 w 34"/>
                  <a:gd name="T3" fmla="*/ 25 h 41"/>
                  <a:gd name="T4" fmla="*/ 32 w 34"/>
                  <a:gd name="T5" fmla="*/ 33 h 41"/>
                  <a:gd name="T6" fmla="*/ 21 w 34"/>
                  <a:gd name="T7" fmla="*/ 34 h 41"/>
                  <a:gd name="T8" fmla="*/ 12 w 34"/>
                  <a:gd name="T9" fmla="*/ 40 h 41"/>
                  <a:gd name="T10" fmla="*/ 5 w 34"/>
                  <a:gd name="T11" fmla="*/ 39 h 41"/>
                  <a:gd name="T12" fmla="*/ 1 w 34"/>
                  <a:gd name="T13" fmla="*/ 36 h 41"/>
                  <a:gd name="T14" fmla="*/ 2 w 34"/>
                  <a:gd name="T15" fmla="*/ 32 h 41"/>
                  <a:gd name="T16" fmla="*/ 8 w 34"/>
                  <a:gd name="T17" fmla="*/ 28 h 41"/>
                  <a:gd name="T18" fmla="*/ 12 w 34"/>
                  <a:gd name="T19" fmla="*/ 24 h 41"/>
                  <a:gd name="T20" fmla="*/ 9 w 34"/>
                  <a:gd name="T21" fmla="*/ 21 h 41"/>
                  <a:gd name="T22" fmla="*/ 3 w 34"/>
                  <a:gd name="T23" fmla="*/ 20 h 41"/>
                  <a:gd name="T24" fmla="*/ 5 w 34"/>
                  <a:gd name="T25" fmla="*/ 16 h 41"/>
                  <a:gd name="T26" fmla="*/ 3 w 34"/>
                  <a:gd name="T27" fmla="*/ 11 h 41"/>
                  <a:gd name="T28" fmla="*/ 17 w 34"/>
                  <a:gd name="T29" fmla="*/ 10 h 41"/>
                  <a:gd name="T30" fmla="*/ 18 w 34"/>
                  <a:gd name="T31" fmla="*/ 7 h 41"/>
                  <a:gd name="T32" fmla="*/ 13 w 34"/>
                  <a:gd name="T33" fmla="*/ 5 h 41"/>
                  <a:gd name="T34" fmla="*/ 21 w 34"/>
                  <a:gd name="T35" fmla="*/ 0 h 41"/>
                  <a:gd name="T36" fmla="*/ 27 w 34"/>
                  <a:gd name="T37" fmla="*/ 1 h 41"/>
                  <a:gd name="T38" fmla="*/ 29 w 34"/>
                  <a:gd name="T39" fmla="*/ 1 h 41"/>
                  <a:gd name="T40" fmla="*/ 26 w 34"/>
                  <a:gd name="T41" fmla="*/ 4 h 41"/>
                  <a:gd name="T42" fmla="*/ 23 w 34"/>
                  <a:gd name="T43" fmla="*/ 11 h 41"/>
                  <a:gd name="T44" fmla="*/ 28 w 34"/>
                  <a:gd name="T45" fmla="*/ 12 h 41"/>
                  <a:gd name="T46" fmla="*/ 31 w 34"/>
                  <a:gd name="T47" fmla="*/ 1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41">
                    <a:moveTo>
                      <a:pt x="31" y="14"/>
                    </a:moveTo>
                    <a:cubicBezTo>
                      <a:pt x="31" y="15"/>
                      <a:pt x="34" y="24"/>
                      <a:pt x="34" y="25"/>
                    </a:cubicBezTo>
                    <a:cubicBezTo>
                      <a:pt x="34" y="27"/>
                      <a:pt x="33" y="32"/>
                      <a:pt x="32" y="33"/>
                    </a:cubicBezTo>
                    <a:cubicBezTo>
                      <a:pt x="31" y="34"/>
                      <a:pt x="25" y="33"/>
                      <a:pt x="21" y="34"/>
                    </a:cubicBezTo>
                    <a:cubicBezTo>
                      <a:pt x="18" y="35"/>
                      <a:pt x="13" y="39"/>
                      <a:pt x="12" y="40"/>
                    </a:cubicBezTo>
                    <a:cubicBezTo>
                      <a:pt x="11" y="41"/>
                      <a:pt x="6" y="40"/>
                      <a:pt x="5" y="39"/>
                    </a:cubicBezTo>
                    <a:cubicBezTo>
                      <a:pt x="4" y="39"/>
                      <a:pt x="1" y="37"/>
                      <a:pt x="1" y="36"/>
                    </a:cubicBezTo>
                    <a:cubicBezTo>
                      <a:pt x="0" y="36"/>
                      <a:pt x="0" y="32"/>
                      <a:pt x="2" y="32"/>
                    </a:cubicBezTo>
                    <a:cubicBezTo>
                      <a:pt x="3" y="32"/>
                      <a:pt x="7" y="30"/>
                      <a:pt x="8" y="28"/>
                    </a:cubicBezTo>
                    <a:cubicBezTo>
                      <a:pt x="9" y="27"/>
                      <a:pt x="12" y="25"/>
                      <a:pt x="12" y="24"/>
                    </a:cubicBezTo>
                    <a:cubicBezTo>
                      <a:pt x="13" y="21"/>
                      <a:pt x="11" y="21"/>
                      <a:pt x="9" y="21"/>
                    </a:cubicBezTo>
                    <a:cubicBezTo>
                      <a:pt x="7" y="21"/>
                      <a:pt x="3" y="22"/>
                      <a:pt x="3" y="20"/>
                    </a:cubicBezTo>
                    <a:cubicBezTo>
                      <a:pt x="2" y="19"/>
                      <a:pt x="4" y="17"/>
                      <a:pt x="5" y="16"/>
                    </a:cubicBezTo>
                    <a:cubicBezTo>
                      <a:pt x="5" y="15"/>
                      <a:pt x="2" y="11"/>
                      <a:pt x="3" y="11"/>
                    </a:cubicBezTo>
                    <a:cubicBezTo>
                      <a:pt x="4" y="11"/>
                      <a:pt x="16" y="11"/>
                      <a:pt x="17" y="10"/>
                    </a:cubicBezTo>
                    <a:cubicBezTo>
                      <a:pt x="18" y="9"/>
                      <a:pt x="18" y="8"/>
                      <a:pt x="18" y="7"/>
                    </a:cubicBezTo>
                    <a:cubicBezTo>
                      <a:pt x="18" y="7"/>
                      <a:pt x="13" y="5"/>
                      <a:pt x="13" y="5"/>
                    </a:cubicBezTo>
                    <a:cubicBezTo>
                      <a:pt x="14" y="4"/>
                      <a:pt x="19" y="0"/>
                      <a:pt x="21" y="0"/>
                    </a:cubicBezTo>
                    <a:cubicBezTo>
                      <a:pt x="22" y="0"/>
                      <a:pt x="26" y="1"/>
                      <a:pt x="27" y="1"/>
                    </a:cubicBezTo>
                    <a:cubicBezTo>
                      <a:pt x="27" y="1"/>
                      <a:pt x="28" y="1"/>
                      <a:pt x="29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3" y="10"/>
                      <a:pt x="23" y="11"/>
                    </a:cubicBezTo>
                    <a:cubicBezTo>
                      <a:pt x="22" y="12"/>
                      <a:pt x="28" y="11"/>
                      <a:pt x="28" y="12"/>
                    </a:cubicBezTo>
                    <a:lnTo>
                      <a:pt x="31" y="14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737" name="Group 296"/>
              <p:cNvGrpSpPr>
                <a:grpSpLocks/>
              </p:cNvGrpSpPr>
              <p:nvPr/>
            </p:nvGrpSpPr>
            <p:grpSpPr bwMode="auto">
              <a:xfrm>
                <a:off x="5753504" y="2687454"/>
                <a:ext cx="257727" cy="278647"/>
                <a:chOff x="4724" y="1801"/>
                <a:chExt cx="247" cy="267"/>
              </a:xfrm>
              <a:grpFill/>
            </p:grpSpPr>
            <p:sp>
              <p:nvSpPr>
                <p:cNvPr id="738" name="Freeform 297"/>
                <p:cNvSpPr>
                  <a:spLocks/>
                </p:cNvSpPr>
                <p:nvPr/>
              </p:nvSpPr>
              <p:spPr bwMode="auto">
                <a:xfrm>
                  <a:off x="4878" y="1801"/>
                  <a:ext cx="93" cy="79"/>
                </a:xfrm>
                <a:custGeom>
                  <a:avLst/>
                  <a:gdLst>
                    <a:gd name="T0" fmla="*/ 1 w 46"/>
                    <a:gd name="T1" fmla="*/ 31 h 39"/>
                    <a:gd name="T2" fmla="*/ 6 w 46"/>
                    <a:gd name="T3" fmla="*/ 23 h 39"/>
                    <a:gd name="T4" fmla="*/ 14 w 46"/>
                    <a:gd name="T5" fmla="*/ 20 h 39"/>
                    <a:gd name="T6" fmla="*/ 17 w 46"/>
                    <a:gd name="T7" fmla="*/ 8 h 39"/>
                    <a:gd name="T8" fmla="*/ 15 w 46"/>
                    <a:gd name="T9" fmla="*/ 2 h 39"/>
                    <a:gd name="T10" fmla="*/ 19 w 46"/>
                    <a:gd name="T11" fmla="*/ 2 h 39"/>
                    <a:gd name="T12" fmla="*/ 25 w 46"/>
                    <a:gd name="T13" fmla="*/ 9 h 39"/>
                    <a:gd name="T14" fmla="*/ 37 w 46"/>
                    <a:gd name="T15" fmla="*/ 13 h 39"/>
                    <a:gd name="T16" fmla="*/ 44 w 46"/>
                    <a:gd name="T17" fmla="*/ 12 h 39"/>
                    <a:gd name="T18" fmla="*/ 43 w 46"/>
                    <a:gd name="T19" fmla="*/ 18 h 39"/>
                    <a:gd name="T20" fmla="*/ 45 w 46"/>
                    <a:gd name="T21" fmla="*/ 23 h 39"/>
                    <a:gd name="T22" fmla="*/ 34 w 46"/>
                    <a:gd name="T23" fmla="*/ 26 h 39"/>
                    <a:gd name="T24" fmla="*/ 27 w 46"/>
                    <a:gd name="T25" fmla="*/ 34 h 39"/>
                    <a:gd name="T26" fmla="*/ 16 w 46"/>
                    <a:gd name="T27" fmla="*/ 28 h 39"/>
                    <a:gd name="T28" fmla="*/ 9 w 46"/>
                    <a:gd name="T29" fmla="*/ 30 h 39"/>
                    <a:gd name="T30" fmla="*/ 12 w 46"/>
                    <a:gd name="T31" fmla="*/ 35 h 39"/>
                    <a:gd name="T32" fmla="*/ 3 w 46"/>
                    <a:gd name="T33" fmla="*/ 38 h 39"/>
                    <a:gd name="T34" fmla="*/ 1 w 46"/>
                    <a:gd name="T35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6" h="39">
                      <a:moveTo>
                        <a:pt x="1" y="31"/>
                      </a:moveTo>
                      <a:cubicBezTo>
                        <a:pt x="0" y="29"/>
                        <a:pt x="5" y="26"/>
                        <a:pt x="6" y="23"/>
                      </a:cubicBezTo>
                      <a:cubicBezTo>
                        <a:pt x="7" y="20"/>
                        <a:pt x="13" y="23"/>
                        <a:pt x="14" y="20"/>
                      </a:cubicBezTo>
                      <a:cubicBezTo>
                        <a:pt x="15" y="16"/>
                        <a:pt x="17" y="10"/>
                        <a:pt x="17" y="8"/>
                      </a:cubicBezTo>
                      <a:cubicBezTo>
                        <a:pt x="16" y="6"/>
                        <a:pt x="13" y="4"/>
                        <a:pt x="15" y="2"/>
                      </a:cubicBezTo>
                      <a:cubicBezTo>
                        <a:pt x="17" y="0"/>
                        <a:pt x="17" y="2"/>
                        <a:pt x="19" y="2"/>
                      </a:cubicBezTo>
                      <a:cubicBezTo>
                        <a:pt x="21" y="2"/>
                        <a:pt x="25" y="9"/>
                        <a:pt x="25" y="9"/>
                      </a:cubicBezTo>
                      <a:cubicBezTo>
                        <a:pt x="30" y="12"/>
                        <a:pt x="34" y="13"/>
                        <a:pt x="37" y="13"/>
                      </a:cubicBezTo>
                      <a:cubicBezTo>
                        <a:pt x="40" y="13"/>
                        <a:pt x="42" y="11"/>
                        <a:pt x="44" y="12"/>
                      </a:cubicBezTo>
                      <a:cubicBezTo>
                        <a:pt x="45" y="12"/>
                        <a:pt x="42" y="16"/>
                        <a:pt x="43" y="18"/>
                      </a:cubicBezTo>
                      <a:cubicBezTo>
                        <a:pt x="44" y="20"/>
                        <a:pt x="45" y="22"/>
                        <a:pt x="45" y="23"/>
                      </a:cubicBezTo>
                      <a:cubicBezTo>
                        <a:pt x="46" y="24"/>
                        <a:pt x="36" y="24"/>
                        <a:pt x="34" y="26"/>
                      </a:cubicBezTo>
                      <a:cubicBezTo>
                        <a:pt x="32" y="28"/>
                        <a:pt x="29" y="34"/>
                        <a:pt x="27" y="34"/>
                      </a:cubicBezTo>
                      <a:cubicBezTo>
                        <a:pt x="26" y="34"/>
                        <a:pt x="18" y="28"/>
                        <a:pt x="16" y="28"/>
                      </a:cubicBezTo>
                      <a:cubicBezTo>
                        <a:pt x="14" y="28"/>
                        <a:pt x="9" y="28"/>
                        <a:pt x="9" y="30"/>
                      </a:cubicBezTo>
                      <a:cubicBezTo>
                        <a:pt x="8" y="31"/>
                        <a:pt x="13" y="35"/>
                        <a:pt x="12" y="35"/>
                      </a:cubicBezTo>
                      <a:cubicBezTo>
                        <a:pt x="10" y="36"/>
                        <a:pt x="5" y="37"/>
                        <a:pt x="3" y="38"/>
                      </a:cubicBezTo>
                      <a:cubicBezTo>
                        <a:pt x="1" y="39"/>
                        <a:pt x="1" y="32"/>
                        <a:pt x="1" y="3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39" name="Freeform 298"/>
                <p:cNvSpPr>
                  <a:spLocks/>
                </p:cNvSpPr>
                <p:nvPr/>
              </p:nvSpPr>
              <p:spPr bwMode="auto">
                <a:xfrm>
                  <a:off x="4724" y="2018"/>
                  <a:ext cx="38" cy="50"/>
                </a:xfrm>
                <a:custGeom>
                  <a:avLst/>
                  <a:gdLst>
                    <a:gd name="T0" fmla="*/ 16 w 19"/>
                    <a:gd name="T1" fmla="*/ 11 h 25"/>
                    <a:gd name="T2" fmla="*/ 13 w 19"/>
                    <a:gd name="T3" fmla="*/ 19 h 25"/>
                    <a:gd name="T4" fmla="*/ 7 w 19"/>
                    <a:gd name="T5" fmla="*/ 25 h 25"/>
                    <a:gd name="T6" fmla="*/ 4 w 19"/>
                    <a:gd name="T7" fmla="*/ 20 h 25"/>
                    <a:gd name="T8" fmla="*/ 5 w 19"/>
                    <a:gd name="T9" fmla="*/ 10 h 25"/>
                    <a:gd name="T10" fmla="*/ 0 w 19"/>
                    <a:gd name="T11" fmla="*/ 5 h 25"/>
                    <a:gd name="T12" fmla="*/ 5 w 19"/>
                    <a:gd name="T13" fmla="*/ 0 h 25"/>
                    <a:gd name="T14" fmla="*/ 11 w 19"/>
                    <a:gd name="T15" fmla="*/ 4 h 25"/>
                    <a:gd name="T16" fmla="*/ 18 w 19"/>
                    <a:gd name="T17" fmla="*/ 6 h 25"/>
                    <a:gd name="T18" fmla="*/ 16 w 19"/>
                    <a:gd name="T1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25">
                      <a:moveTo>
                        <a:pt x="16" y="11"/>
                      </a:moveTo>
                      <a:cubicBezTo>
                        <a:pt x="16" y="14"/>
                        <a:pt x="15" y="18"/>
                        <a:pt x="13" y="19"/>
                      </a:cubicBezTo>
                      <a:cubicBezTo>
                        <a:pt x="10" y="22"/>
                        <a:pt x="8" y="25"/>
                        <a:pt x="7" y="25"/>
                      </a:cubicBezTo>
                      <a:cubicBezTo>
                        <a:pt x="6" y="24"/>
                        <a:pt x="4" y="22"/>
                        <a:pt x="4" y="20"/>
                      </a:cubicBezTo>
                      <a:cubicBezTo>
                        <a:pt x="4" y="17"/>
                        <a:pt x="7" y="12"/>
                        <a:pt x="5" y="10"/>
                      </a:cubicBezTo>
                      <a:cubicBezTo>
                        <a:pt x="4" y="8"/>
                        <a:pt x="0" y="9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6" y="0"/>
                        <a:pt x="10" y="4"/>
                        <a:pt x="11" y="4"/>
                      </a:cubicBezTo>
                      <a:cubicBezTo>
                        <a:pt x="12" y="5"/>
                        <a:pt x="17" y="3"/>
                        <a:pt x="18" y="6"/>
                      </a:cubicBezTo>
                      <a:cubicBezTo>
                        <a:pt x="19" y="8"/>
                        <a:pt x="16" y="11"/>
                        <a:pt x="16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40" name="Freeform 299"/>
                <p:cNvSpPr>
                  <a:spLocks/>
                </p:cNvSpPr>
                <p:nvPr/>
              </p:nvSpPr>
              <p:spPr bwMode="auto">
                <a:xfrm>
                  <a:off x="4744" y="1886"/>
                  <a:ext cx="172" cy="134"/>
                </a:xfrm>
                <a:custGeom>
                  <a:avLst/>
                  <a:gdLst>
                    <a:gd name="T0" fmla="*/ 19 w 85"/>
                    <a:gd name="T1" fmla="*/ 60 h 66"/>
                    <a:gd name="T2" fmla="*/ 3 w 85"/>
                    <a:gd name="T3" fmla="*/ 63 h 66"/>
                    <a:gd name="T4" fmla="*/ 3 w 85"/>
                    <a:gd name="T5" fmla="*/ 59 h 66"/>
                    <a:gd name="T6" fmla="*/ 14 w 85"/>
                    <a:gd name="T7" fmla="*/ 49 h 66"/>
                    <a:gd name="T8" fmla="*/ 32 w 85"/>
                    <a:gd name="T9" fmla="*/ 48 h 66"/>
                    <a:gd name="T10" fmla="*/ 38 w 85"/>
                    <a:gd name="T11" fmla="*/ 49 h 66"/>
                    <a:gd name="T12" fmla="*/ 44 w 85"/>
                    <a:gd name="T13" fmla="*/ 35 h 66"/>
                    <a:gd name="T14" fmla="*/ 49 w 85"/>
                    <a:gd name="T15" fmla="*/ 33 h 66"/>
                    <a:gd name="T16" fmla="*/ 51 w 85"/>
                    <a:gd name="T17" fmla="*/ 38 h 66"/>
                    <a:gd name="T18" fmla="*/ 59 w 85"/>
                    <a:gd name="T19" fmla="*/ 33 h 66"/>
                    <a:gd name="T20" fmla="*/ 64 w 85"/>
                    <a:gd name="T21" fmla="*/ 27 h 66"/>
                    <a:gd name="T22" fmla="*/ 69 w 85"/>
                    <a:gd name="T23" fmla="*/ 15 h 66"/>
                    <a:gd name="T24" fmla="*/ 69 w 85"/>
                    <a:gd name="T25" fmla="*/ 5 h 66"/>
                    <a:gd name="T26" fmla="*/ 73 w 85"/>
                    <a:gd name="T27" fmla="*/ 1 h 66"/>
                    <a:gd name="T28" fmla="*/ 79 w 85"/>
                    <a:gd name="T29" fmla="*/ 1 h 66"/>
                    <a:gd name="T30" fmla="*/ 82 w 85"/>
                    <a:gd name="T31" fmla="*/ 7 h 66"/>
                    <a:gd name="T32" fmla="*/ 83 w 85"/>
                    <a:gd name="T33" fmla="*/ 21 h 66"/>
                    <a:gd name="T34" fmla="*/ 76 w 85"/>
                    <a:gd name="T35" fmla="*/ 28 h 66"/>
                    <a:gd name="T36" fmla="*/ 74 w 85"/>
                    <a:gd name="T37" fmla="*/ 40 h 66"/>
                    <a:gd name="T38" fmla="*/ 76 w 85"/>
                    <a:gd name="T39" fmla="*/ 49 h 66"/>
                    <a:gd name="T40" fmla="*/ 69 w 85"/>
                    <a:gd name="T41" fmla="*/ 56 h 66"/>
                    <a:gd name="T42" fmla="*/ 50 w 85"/>
                    <a:gd name="T43" fmla="*/ 56 h 66"/>
                    <a:gd name="T44" fmla="*/ 45 w 85"/>
                    <a:gd name="T45" fmla="*/ 56 h 66"/>
                    <a:gd name="T46" fmla="*/ 39 w 85"/>
                    <a:gd name="T47" fmla="*/ 66 h 66"/>
                    <a:gd name="T48" fmla="*/ 38 w 85"/>
                    <a:gd name="T49" fmla="*/ 66 h 66"/>
                    <a:gd name="T50" fmla="*/ 32 w 85"/>
                    <a:gd name="T51" fmla="*/ 63 h 66"/>
                    <a:gd name="T52" fmla="*/ 34 w 85"/>
                    <a:gd name="T53" fmla="*/ 58 h 66"/>
                    <a:gd name="T54" fmla="*/ 27 w 85"/>
                    <a:gd name="T55" fmla="*/ 58 h 66"/>
                    <a:gd name="T56" fmla="*/ 19 w 85"/>
                    <a:gd name="T57" fmla="*/ 6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" h="66">
                      <a:moveTo>
                        <a:pt x="19" y="60"/>
                      </a:moveTo>
                      <a:cubicBezTo>
                        <a:pt x="16" y="61"/>
                        <a:pt x="7" y="64"/>
                        <a:pt x="3" y="63"/>
                      </a:cubicBezTo>
                      <a:cubicBezTo>
                        <a:pt x="0" y="62"/>
                        <a:pt x="2" y="60"/>
                        <a:pt x="3" y="59"/>
                      </a:cubicBezTo>
                      <a:cubicBezTo>
                        <a:pt x="7" y="55"/>
                        <a:pt x="11" y="50"/>
                        <a:pt x="14" y="49"/>
                      </a:cubicBezTo>
                      <a:cubicBezTo>
                        <a:pt x="18" y="48"/>
                        <a:pt x="30" y="49"/>
                        <a:pt x="32" y="48"/>
                      </a:cubicBezTo>
                      <a:cubicBezTo>
                        <a:pt x="34" y="48"/>
                        <a:pt x="35" y="51"/>
                        <a:pt x="38" y="49"/>
                      </a:cubicBezTo>
                      <a:cubicBezTo>
                        <a:pt x="40" y="47"/>
                        <a:pt x="43" y="38"/>
                        <a:pt x="44" y="35"/>
                      </a:cubicBezTo>
                      <a:cubicBezTo>
                        <a:pt x="46" y="32"/>
                        <a:pt x="48" y="33"/>
                        <a:pt x="49" y="33"/>
                      </a:cubicBezTo>
                      <a:cubicBezTo>
                        <a:pt x="50" y="33"/>
                        <a:pt x="47" y="38"/>
                        <a:pt x="51" y="38"/>
                      </a:cubicBezTo>
                      <a:cubicBezTo>
                        <a:pt x="55" y="38"/>
                        <a:pt x="59" y="33"/>
                        <a:pt x="59" y="33"/>
                      </a:cubicBezTo>
                      <a:cubicBezTo>
                        <a:pt x="64" y="27"/>
                        <a:pt x="64" y="27"/>
                        <a:pt x="64" y="27"/>
                      </a:cubicBezTo>
                      <a:cubicBezTo>
                        <a:pt x="67" y="22"/>
                        <a:pt x="69" y="18"/>
                        <a:pt x="69" y="15"/>
                      </a:cubicBezTo>
                      <a:cubicBezTo>
                        <a:pt x="69" y="12"/>
                        <a:pt x="68" y="6"/>
                        <a:pt x="69" y="5"/>
                      </a:cubicBezTo>
                      <a:cubicBezTo>
                        <a:pt x="70" y="5"/>
                        <a:pt x="73" y="1"/>
                        <a:pt x="73" y="1"/>
                      </a:cubicBezTo>
                      <a:cubicBezTo>
                        <a:pt x="73" y="1"/>
                        <a:pt x="79" y="0"/>
                        <a:pt x="79" y="1"/>
                      </a:cubicBezTo>
                      <a:cubicBezTo>
                        <a:pt x="79" y="2"/>
                        <a:pt x="81" y="5"/>
                        <a:pt x="82" y="7"/>
                      </a:cubicBezTo>
                      <a:cubicBezTo>
                        <a:pt x="84" y="10"/>
                        <a:pt x="85" y="18"/>
                        <a:pt x="83" y="21"/>
                      </a:cubicBezTo>
                      <a:cubicBezTo>
                        <a:pt x="80" y="25"/>
                        <a:pt x="76" y="24"/>
                        <a:pt x="76" y="28"/>
                      </a:cubicBezTo>
                      <a:cubicBezTo>
                        <a:pt x="76" y="32"/>
                        <a:pt x="75" y="37"/>
                        <a:pt x="74" y="40"/>
                      </a:cubicBezTo>
                      <a:cubicBezTo>
                        <a:pt x="73" y="43"/>
                        <a:pt x="77" y="48"/>
                        <a:pt x="76" y="49"/>
                      </a:cubicBezTo>
                      <a:cubicBezTo>
                        <a:pt x="75" y="50"/>
                        <a:pt x="71" y="56"/>
                        <a:pt x="69" y="56"/>
                      </a:cubicBezTo>
                      <a:cubicBezTo>
                        <a:pt x="66" y="56"/>
                        <a:pt x="52" y="56"/>
                        <a:pt x="50" y="56"/>
                      </a:cubicBezTo>
                      <a:cubicBezTo>
                        <a:pt x="48" y="56"/>
                        <a:pt x="47" y="54"/>
                        <a:pt x="45" y="56"/>
                      </a:cubicBezTo>
                      <a:cubicBezTo>
                        <a:pt x="43" y="58"/>
                        <a:pt x="42" y="64"/>
                        <a:pt x="39" y="66"/>
                      </a:cubicBezTo>
                      <a:cubicBezTo>
                        <a:pt x="39" y="66"/>
                        <a:pt x="38" y="66"/>
                        <a:pt x="38" y="66"/>
                      </a:cubicBezTo>
                      <a:cubicBezTo>
                        <a:pt x="36" y="66"/>
                        <a:pt x="32" y="66"/>
                        <a:pt x="32" y="63"/>
                      </a:cubicBezTo>
                      <a:cubicBezTo>
                        <a:pt x="32" y="61"/>
                        <a:pt x="36" y="60"/>
                        <a:pt x="34" y="58"/>
                      </a:cubicBezTo>
                      <a:cubicBezTo>
                        <a:pt x="33" y="56"/>
                        <a:pt x="28" y="57"/>
                        <a:pt x="27" y="58"/>
                      </a:cubicBezTo>
                      <a:cubicBezTo>
                        <a:pt x="25" y="58"/>
                        <a:pt x="19" y="60"/>
                        <a:pt x="19" y="6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741" name="Freeform 300"/>
                <p:cNvSpPr>
                  <a:spLocks/>
                </p:cNvSpPr>
                <p:nvPr/>
              </p:nvSpPr>
              <p:spPr bwMode="auto">
                <a:xfrm>
                  <a:off x="4772" y="2016"/>
                  <a:ext cx="31" cy="24"/>
                </a:xfrm>
                <a:custGeom>
                  <a:avLst/>
                  <a:gdLst>
                    <a:gd name="T0" fmla="*/ 1 w 15"/>
                    <a:gd name="T1" fmla="*/ 4 h 12"/>
                    <a:gd name="T2" fmla="*/ 11 w 15"/>
                    <a:gd name="T3" fmla="*/ 0 h 12"/>
                    <a:gd name="T4" fmla="*/ 14 w 15"/>
                    <a:gd name="T5" fmla="*/ 7 h 12"/>
                    <a:gd name="T6" fmla="*/ 9 w 15"/>
                    <a:gd name="T7" fmla="*/ 6 h 12"/>
                    <a:gd name="T8" fmla="*/ 1 w 15"/>
                    <a:gd name="T9" fmla="*/ 12 h 12"/>
                    <a:gd name="T10" fmla="*/ 0 w 15"/>
                    <a:gd name="T11" fmla="*/ 7 h 12"/>
                    <a:gd name="T12" fmla="*/ 1 w 15"/>
                    <a:gd name="T13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2">
                      <a:moveTo>
                        <a:pt x="1" y="4"/>
                      </a:moveTo>
                      <a:cubicBezTo>
                        <a:pt x="1" y="3"/>
                        <a:pt x="9" y="0"/>
                        <a:pt x="11" y="0"/>
                      </a:cubicBezTo>
                      <a:cubicBezTo>
                        <a:pt x="13" y="1"/>
                        <a:pt x="15" y="7"/>
                        <a:pt x="14" y="7"/>
                      </a:cubicBezTo>
                      <a:cubicBezTo>
                        <a:pt x="13" y="8"/>
                        <a:pt x="11" y="7"/>
                        <a:pt x="9" y="6"/>
                      </a:cubicBezTo>
                      <a:cubicBezTo>
                        <a:pt x="7" y="6"/>
                        <a:pt x="3" y="12"/>
                        <a:pt x="1" y="12"/>
                      </a:cubicBezTo>
                      <a:cubicBezTo>
                        <a:pt x="0" y="12"/>
                        <a:pt x="0" y="9"/>
                        <a:pt x="0" y="7"/>
                      </a:cubicBezTo>
                      <a:cubicBezTo>
                        <a:pt x="0" y="6"/>
                        <a:pt x="1" y="4"/>
                        <a:pt x="1" y="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957" name="Freeform 24"/>
            <p:cNvSpPr>
              <a:spLocks/>
            </p:cNvSpPr>
            <p:nvPr/>
          </p:nvSpPr>
          <p:spPr bwMode="auto">
            <a:xfrm>
              <a:off x="7957815" y="4463916"/>
              <a:ext cx="30162" cy="41275"/>
            </a:xfrm>
            <a:custGeom>
              <a:avLst/>
              <a:gdLst>
                <a:gd name="T0" fmla="*/ 10 w 12"/>
                <a:gd name="T1" fmla="*/ 3 h 14"/>
                <a:gd name="T2" fmla="*/ 10 w 12"/>
                <a:gd name="T3" fmla="*/ 11 h 14"/>
                <a:gd name="T4" fmla="*/ 4 w 12"/>
                <a:gd name="T5" fmla="*/ 14 h 14"/>
                <a:gd name="T6" fmla="*/ 0 w 12"/>
                <a:gd name="T7" fmla="*/ 9 h 14"/>
                <a:gd name="T8" fmla="*/ 4 w 12"/>
                <a:gd name="T9" fmla="*/ 5 h 14"/>
                <a:gd name="T10" fmla="*/ 10 w 12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4">
                  <a:moveTo>
                    <a:pt x="10" y="3"/>
                  </a:moveTo>
                  <a:cubicBezTo>
                    <a:pt x="12" y="6"/>
                    <a:pt x="10" y="9"/>
                    <a:pt x="10" y="11"/>
                  </a:cubicBezTo>
                  <a:cubicBezTo>
                    <a:pt x="10" y="13"/>
                    <a:pt x="7" y="14"/>
                    <a:pt x="4" y="14"/>
                  </a:cubicBezTo>
                  <a:cubicBezTo>
                    <a:pt x="1" y="14"/>
                    <a:pt x="0" y="11"/>
                    <a:pt x="0" y="9"/>
                  </a:cubicBezTo>
                  <a:cubicBezTo>
                    <a:pt x="0" y="8"/>
                    <a:pt x="2" y="6"/>
                    <a:pt x="4" y="5"/>
                  </a:cubicBezTo>
                  <a:cubicBezTo>
                    <a:pt x="4" y="5"/>
                    <a:pt x="10" y="0"/>
                    <a:pt x="10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958" name="Group 25"/>
            <p:cNvGrpSpPr>
              <a:grpSpLocks/>
            </p:cNvGrpSpPr>
            <p:nvPr/>
          </p:nvGrpSpPr>
          <p:grpSpPr bwMode="auto">
            <a:xfrm>
              <a:off x="7743765" y="4898501"/>
              <a:ext cx="235653" cy="322334"/>
              <a:chOff x="5290" y="3119"/>
              <a:chExt cx="191" cy="223"/>
            </a:xfrm>
            <a:solidFill>
              <a:srgbClr val="C5E2FF"/>
            </a:solidFill>
          </p:grpSpPr>
          <p:sp>
            <p:nvSpPr>
              <p:cNvPr id="1229" name="Freeform 26"/>
              <p:cNvSpPr>
                <a:spLocks/>
              </p:cNvSpPr>
              <p:nvPr/>
            </p:nvSpPr>
            <p:spPr bwMode="auto">
              <a:xfrm>
                <a:off x="5388" y="3119"/>
                <a:ext cx="93" cy="126"/>
              </a:xfrm>
              <a:custGeom>
                <a:avLst/>
                <a:gdLst>
                  <a:gd name="T0" fmla="*/ 9 w 46"/>
                  <a:gd name="T1" fmla="*/ 42 h 62"/>
                  <a:gd name="T2" fmla="*/ 16 w 46"/>
                  <a:gd name="T3" fmla="*/ 38 h 62"/>
                  <a:gd name="T4" fmla="*/ 17 w 46"/>
                  <a:gd name="T5" fmla="*/ 29 h 62"/>
                  <a:gd name="T6" fmla="*/ 3 w 46"/>
                  <a:gd name="T7" fmla="*/ 6 h 62"/>
                  <a:gd name="T8" fmla="*/ 2 w 46"/>
                  <a:gd name="T9" fmla="*/ 0 h 62"/>
                  <a:gd name="T10" fmla="*/ 13 w 46"/>
                  <a:gd name="T11" fmla="*/ 5 h 62"/>
                  <a:gd name="T12" fmla="*/ 20 w 46"/>
                  <a:gd name="T13" fmla="*/ 18 h 62"/>
                  <a:gd name="T14" fmla="*/ 25 w 46"/>
                  <a:gd name="T15" fmla="*/ 17 h 62"/>
                  <a:gd name="T16" fmla="*/ 28 w 46"/>
                  <a:gd name="T17" fmla="*/ 27 h 62"/>
                  <a:gd name="T18" fmla="*/ 36 w 46"/>
                  <a:gd name="T19" fmla="*/ 28 h 62"/>
                  <a:gd name="T20" fmla="*/ 44 w 46"/>
                  <a:gd name="T21" fmla="*/ 25 h 62"/>
                  <a:gd name="T22" fmla="*/ 44 w 46"/>
                  <a:gd name="T23" fmla="*/ 34 h 62"/>
                  <a:gd name="T24" fmla="*/ 40 w 46"/>
                  <a:gd name="T25" fmla="*/ 40 h 62"/>
                  <a:gd name="T26" fmla="*/ 32 w 46"/>
                  <a:gd name="T27" fmla="*/ 40 h 62"/>
                  <a:gd name="T28" fmla="*/ 34 w 46"/>
                  <a:gd name="T29" fmla="*/ 47 h 62"/>
                  <a:gd name="T30" fmla="*/ 25 w 46"/>
                  <a:gd name="T31" fmla="*/ 60 h 62"/>
                  <a:gd name="T32" fmla="*/ 20 w 46"/>
                  <a:gd name="T33" fmla="*/ 58 h 62"/>
                  <a:gd name="T34" fmla="*/ 17 w 46"/>
                  <a:gd name="T35" fmla="*/ 57 h 62"/>
                  <a:gd name="T36" fmla="*/ 20 w 46"/>
                  <a:gd name="T37" fmla="*/ 50 h 62"/>
                  <a:gd name="T38" fmla="*/ 9 w 46"/>
                  <a:gd name="T39" fmla="*/ 4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6" h="62">
                    <a:moveTo>
                      <a:pt x="9" y="42"/>
                    </a:moveTo>
                    <a:cubicBezTo>
                      <a:pt x="9" y="39"/>
                      <a:pt x="16" y="39"/>
                      <a:pt x="16" y="38"/>
                    </a:cubicBezTo>
                    <a:cubicBezTo>
                      <a:pt x="16" y="37"/>
                      <a:pt x="18" y="30"/>
                      <a:pt x="17" y="29"/>
                    </a:cubicBezTo>
                    <a:cubicBezTo>
                      <a:pt x="17" y="28"/>
                      <a:pt x="4" y="7"/>
                      <a:pt x="3" y="6"/>
                    </a:cubicBezTo>
                    <a:cubicBezTo>
                      <a:pt x="2" y="4"/>
                      <a:pt x="0" y="0"/>
                      <a:pt x="2" y="0"/>
                    </a:cubicBezTo>
                    <a:cubicBezTo>
                      <a:pt x="5" y="0"/>
                      <a:pt x="11" y="4"/>
                      <a:pt x="13" y="5"/>
                    </a:cubicBezTo>
                    <a:cubicBezTo>
                      <a:pt x="14" y="7"/>
                      <a:pt x="19" y="18"/>
                      <a:pt x="20" y="18"/>
                    </a:cubicBezTo>
                    <a:cubicBezTo>
                      <a:pt x="20" y="18"/>
                      <a:pt x="24" y="15"/>
                      <a:pt x="25" y="17"/>
                    </a:cubicBezTo>
                    <a:cubicBezTo>
                      <a:pt x="27" y="19"/>
                      <a:pt x="26" y="26"/>
                      <a:pt x="28" y="27"/>
                    </a:cubicBezTo>
                    <a:cubicBezTo>
                      <a:pt x="30" y="27"/>
                      <a:pt x="35" y="30"/>
                      <a:pt x="36" y="28"/>
                    </a:cubicBezTo>
                    <a:cubicBezTo>
                      <a:pt x="37" y="27"/>
                      <a:pt x="42" y="24"/>
                      <a:pt x="44" y="25"/>
                    </a:cubicBezTo>
                    <a:cubicBezTo>
                      <a:pt x="46" y="26"/>
                      <a:pt x="45" y="32"/>
                      <a:pt x="44" y="34"/>
                    </a:cubicBezTo>
                    <a:cubicBezTo>
                      <a:pt x="43" y="35"/>
                      <a:pt x="43" y="41"/>
                      <a:pt x="40" y="40"/>
                    </a:cubicBezTo>
                    <a:cubicBezTo>
                      <a:pt x="38" y="39"/>
                      <a:pt x="35" y="38"/>
                      <a:pt x="32" y="40"/>
                    </a:cubicBezTo>
                    <a:cubicBezTo>
                      <a:pt x="30" y="43"/>
                      <a:pt x="35" y="45"/>
                      <a:pt x="34" y="47"/>
                    </a:cubicBezTo>
                    <a:cubicBezTo>
                      <a:pt x="33" y="48"/>
                      <a:pt x="28" y="58"/>
                      <a:pt x="25" y="60"/>
                    </a:cubicBezTo>
                    <a:cubicBezTo>
                      <a:pt x="23" y="62"/>
                      <a:pt x="23" y="61"/>
                      <a:pt x="20" y="58"/>
                    </a:cubicBezTo>
                    <a:cubicBezTo>
                      <a:pt x="19" y="57"/>
                      <a:pt x="17" y="58"/>
                      <a:pt x="17" y="57"/>
                    </a:cubicBezTo>
                    <a:cubicBezTo>
                      <a:pt x="17" y="56"/>
                      <a:pt x="22" y="54"/>
                      <a:pt x="20" y="50"/>
                    </a:cubicBezTo>
                    <a:cubicBezTo>
                      <a:pt x="18" y="46"/>
                      <a:pt x="10" y="45"/>
                      <a:pt x="9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30" name="Freeform 27"/>
              <p:cNvSpPr>
                <a:spLocks/>
              </p:cNvSpPr>
              <p:nvPr/>
            </p:nvSpPr>
            <p:spPr bwMode="auto">
              <a:xfrm>
                <a:off x="5290" y="3224"/>
                <a:ext cx="126" cy="118"/>
              </a:xfrm>
              <a:custGeom>
                <a:avLst/>
                <a:gdLst>
                  <a:gd name="T0" fmla="*/ 11 w 62"/>
                  <a:gd name="T1" fmla="*/ 54 h 58"/>
                  <a:gd name="T2" fmla="*/ 2 w 62"/>
                  <a:gd name="T3" fmla="*/ 52 h 58"/>
                  <a:gd name="T4" fmla="*/ 15 w 62"/>
                  <a:gd name="T5" fmla="*/ 33 h 58"/>
                  <a:gd name="T6" fmla="*/ 20 w 62"/>
                  <a:gd name="T7" fmla="*/ 32 h 58"/>
                  <a:gd name="T8" fmla="*/ 36 w 62"/>
                  <a:gd name="T9" fmla="*/ 21 h 58"/>
                  <a:gd name="T10" fmla="*/ 38 w 62"/>
                  <a:gd name="T11" fmla="*/ 12 h 58"/>
                  <a:gd name="T12" fmla="*/ 44 w 62"/>
                  <a:gd name="T13" fmla="*/ 9 h 58"/>
                  <a:gd name="T14" fmla="*/ 45 w 62"/>
                  <a:gd name="T15" fmla="*/ 1 h 58"/>
                  <a:gd name="T16" fmla="*/ 51 w 62"/>
                  <a:gd name="T17" fmla="*/ 1 h 58"/>
                  <a:gd name="T18" fmla="*/ 53 w 62"/>
                  <a:gd name="T19" fmla="*/ 8 h 58"/>
                  <a:gd name="T20" fmla="*/ 59 w 62"/>
                  <a:gd name="T21" fmla="*/ 4 h 58"/>
                  <a:gd name="T22" fmla="*/ 61 w 62"/>
                  <a:gd name="T23" fmla="*/ 13 h 58"/>
                  <a:gd name="T24" fmla="*/ 50 w 62"/>
                  <a:gd name="T25" fmla="*/ 25 h 58"/>
                  <a:gd name="T26" fmla="*/ 53 w 62"/>
                  <a:gd name="T27" fmla="*/ 32 h 58"/>
                  <a:gd name="T28" fmla="*/ 40 w 62"/>
                  <a:gd name="T29" fmla="*/ 34 h 58"/>
                  <a:gd name="T30" fmla="*/ 32 w 62"/>
                  <a:gd name="T31" fmla="*/ 51 h 58"/>
                  <a:gd name="T32" fmla="*/ 21 w 62"/>
                  <a:gd name="T33" fmla="*/ 58 h 58"/>
                  <a:gd name="T34" fmla="*/ 11 w 62"/>
                  <a:gd name="T35" fmla="*/ 5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2" h="58">
                    <a:moveTo>
                      <a:pt x="11" y="54"/>
                    </a:moveTo>
                    <a:cubicBezTo>
                      <a:pt x="9" y="54"/>
                      <a:pt x="2" y="55"/>
                      <a:pt x="2" y="52"/>
                    </a:cubicBezTo>
                    <a:cubicBezTo>
                      <a:pt x="0" y="47"/>
                      <a:pt x="13" y="34"/>
                      <a:pt x="15" y="33"/>
                    </a:cubicBezTo>
                    <a:cubicBezTo>
                      <a:pt x="16" y="32"/>
                      <a:pt x="18" y="33"/>
                      <a:pt x="20" y="32"/>
                    </a:cubicBezTo>
                    <a:cubicBezTo>
                      <a:pt x="21" y="32"/>
                      <a:pt x="35" y="23"/>
                      <a:pt x="36" y="21"/>
                    </a:cubicBezTo>
                    <a:cubicBezTo>
                      <a:pt x="37" y="19"/>
                      <a:pt x="38" y="13"/>
                      <a:pt x="38" y="12"/>
                    </a:cubicBezTo>
                    <a:cubicBezTo>
                      <a:pt x="39" y="11"/>
                      <a:pt x="43" y="11"/>
                      <a:pt x="44" y="9"/>
                    </a:cubicBezTo>
                    <a:cubicBezTo>
                      <a:pt x="44" y="8"/>
                      <a:pt x="44" y="2"/>
                      <a:pt x="45" y="1"/>
                    </a:cubicBezTo>
                    <a:cubicBezTo>
                      <a:pt x="46" y="1"/>
                      <a:pt x="49" y="1"/>
                      <a:pt x="51" y="1"/>
                    </a:cubicBezTo>
                    <a:cubicBezTo>
                      <a:pt x="53" y="0"/>
                      <a:pt x="50" y="8"/>
                      <a:pt x="53" y="8"/>
                    </a:cubicBezTo>
                    <a:cubicBezTo>
                      <a:pt x="55" y="8"/>
                      <a:pt x="58" y="4"/>
                      <a:pt x="59" y="4"/>
                    </a:cubicBezTo>
                    <a:cubicBezTo>
                      <a:pt x="60" y="4"/>
                      <a:pt x="61" y="11"/>
                      <a:pt x="61" y="13"/>
                    </a:cubicBezTo>
                    <a:cubicBezTo>
                      <a:pt x="62" y="14"/>
                      <a:pt x="50" y="23"/>
                      <a:pt x="50" y="25"/>
                    </a:cubicBezTo>
                    <a:cubicBezTo>
                      <a:pt x="49" y="26"/>
                      <a:pt x="54" y="31"/>
                      <a:pt x="53" y="32"/>
                    </a:cubicBezTo>
                    <a:cubicBezTo>
                      <a:pt x="51" y="34"/>
                      <a:pt x="43" y="32"/>
                      <a:pt x="40" y="34"/>
                    </a:cubicBezTo>
                    <a:cubicBezTo>
                      <a:pt x="38" y="37"/>
                      <a:pt x="35" y="49"/>
                      <a:pt x="32" y="51"/>
                    </a:cubicBezTo>
                    <a:cubicBezTo>
                      <a:pt x="30" y="54"/>
                      <a:pt x="25" y="58"/>
                      <a:pt x="21" y="58"/>
                    </a:cubicBezTo>
                    <a:cubicBezTo>
                      <a:pt x="17" y="57"/>
                      <a:pt x="12" y="54"/>
                      <a:pt x="11" y="5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959" name="Freeform 28"/>
            <p:cNvSpPr>
              <a:spLocks/>
            </p:cNvSpPr>
            <p:nvPr/>
          </p:nvSpPr>
          <p:spPr bwMode="auto">
            <a:xfrm>
              <a:off x="7683178" y="4538529"/>
              <a:ext cx="85725" cy="76200"/>
            </a:xfrm>
            <a:custGeom>
              <a:avLst/>
              <a:gdLst>
                <a:gd name="T0" fmla="*/ 18 w 33"/>
                <a:gd name="T1" fmla="*/ 7 h 24"/>
                <a:gd name="T2" fmla="*/ 32 w 33"/>
                <a:gd name="T3" fmla="*/ 19 h 24"/>
                <a:gd name="T4" fmla="*/ 28 w 33"/>
                <a:gd name="T5" fmla="*/ 24 h 24"/>
                <a:gd name="T6" fmla="*/ 10 w 33"/>
                <a:gd name="T7" fmla="*/ 13 h 24"/>
                <a:gd name="T8" fmla="*/ 4 w 33"/>
                <a:gd name="T9" fmla="*/ 0 h 24"/>
                <a:gd name="T10" fmla="*/ 18 w 33"/>
                <a:gd name="T11" fmla="*/ 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" h="24">
                  <a:moveTo>
                    <a:pt x="18" y="7"/>
                  </a:moveTo>
                  <a:cubicBezTo>
                    <a:pt x="18" y="7"/>
                    <a:pt x="30" y="17"/>
                    <a:pt x="32" y="19"/>
                  </a:cubicBezTo>
                  <a:cubicBezTo>
                    <a:pt x="33" y="21"/>
                    <a:pt x="31" y="24"/>
                    <a:pt x="28" y="24"/>
                  </a:cubicBezTo>
                  <a:cubicBezTo>
                    <a:pt x="26" y="24"/>
                    <a:pt x="14" y="16"/>
                    <a:pt x="10" y="13"/>
                  </a:cubicBezTo>
                  <a:cubicBezTo>
                    <a:pt x="6" y="10"/>
                    <a:pt x="0" y="0"/>
                    <a:pt x="4" y="0"/>
                  </a:cubicBezTo>
                  <a:cubicBezTo>
                    <a:pt x="8" y="0"/>
                    <a:pt x="14" y="5"/>
                    <a:pt x="18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960" name="Group 29"/>
            <p:cNvGrpSpPr>
              <a:grpSpLocks/>
            </p:cNvGrpSpPr>
            <p:nvPr/>
          </p:nvGrpSpPr>
          <p:grpSpPr bwMode="auto">
            <a:xfrm>
              <a:off x="7262535" y="4149782"/>
              <a:ext cx="299808" cy="187908"/>
              <a:chOff x="4900" y="2601"/>
              <a:chExt cx="243" cy="130"/>
            </a:xfrm>
            <a:solidFill>
              <a:srgbClr val="C5E2FF"/>
            </a:solidFill>
          </p:grpSpPr>
          <p:sp>
            <p:nvSpPr>
              <p:cNvPr id="1226" name="Freeform 30"/>
              <p:cNvSpPr>
                <a:spLocks/>
              </p:cNvSpPr>
              <p:nvPr/>
            </p:nvSpPr>
            <p:spPr bwMode="auto">
              <a:xfrm>
                <a:off x="5110" y="2639"/>
                <a:ext cx="33" cy="37"/>
              </a:xfrm>
              <a:custGeom>
                <a:avLst/>
                <a:gdLst>
                  <a:gd name="T0" fmla="*/ 4 w 16"/>
                  <a:gd name="T1" fmla="*/ 1 h 18"/>
                  <a:gd name="T2" fmla="*/ 12 w 16"/>
                  <a:gd name="T3" fmla="*/ 9 h 18"/>
                  <a:gd name="T4" fmla="*/ 16 w 16"/>
                  <a:gd name="T5" fmla="*/ 14 h 18"/>
                  <a:gd name="T6" fmla="*/ 12 w 16"/>
                  <a:gd name="T7" fmla="*/ 18 h 18"/>
                  <a:gd name="T8" fmla="*/ 4 w 16"/>
                  <a:gd name="T9" fmla="*/ 12 h 18"/>
                  <a:gd name="T10" fmla="*/ 2 w 16"/>
                  <a:gd name="T11" fmla="*/ 3 h 18"/>
                  <a:gd name="T12" fmla="*/ 4 w 16"/>
                  <a:gd name="T13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" h="18">
                    <a:moveTo>
                      <a:pt x="4" y="1"/>
                    </a:moveTo>
                    <a:cubicBezTo>
                      <a:pt x="6" y="2"/>
                      <a:pt x="8" y="5"/>
                      <a:pt x="12" y="9"/>
                    </a:cubicBezTo>
                    <a:cubicBezTo>
                      <a:pt x="14" y="12"/>
                      <a:pt x="16" y="10"/>
                      <a:pt x="16" y="14"/>
                    </a:cubicBezTo>
                    <a:cubicBezTo>
                      <a:pt x="16" y="17"/>
                      <a:pt x="14" y="18"/>
                      <a:pt x="12" y="18"/>
                    </a:cubicBezTo>
                    <a:cubicBezTo>
                      <a:pt x="10" y="18"/>
                      <a:pt x="5" y="14"/>
                      <a:pt x="4" y="12"/>
                    </a:cubicBezTo>
                    <a:cubicBezTo>
                      <a:pt x="4" y="9"/>
                      <a:pt x="0" y="4"/>
                      <a:pt x="2" y="3"/>
                    </a:cubicBezTo>
                    <a:cubicBezTo>
                      <a:pt x="2" y="3"/>
                      <a:pt x="2" y="0"/>
                      <a:pt x="4" y="1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7" name="Freeform 31"/>
              <p:cNvSpPr>
                <a:spLocks/>
              </p:cNvSpPr>
              <p:nvPr/>
            </p:nvSpPr>
            <p:spPr bwMode="auto">
              <a:xfrm>
                <a:off x="5013" y="2613"/>
                <a:ext cx="61" cy="49"/>
              </a:xfrm>
              <a:custGeom>
                <a:avLst/>
                <a:gdLst>
                  <a:gd name="T0" fmla="*/ 11 w 30"/>
                  <a:gd name="T1" fmla="*/ 23 h 24"/>
                  <a:gd name="T2" fmla="*/ 0 w 30"/>
                  <a:gd name="T3" fmla="*/ 16 h 24"/>
                  <a:gd name="T4" fmla="*/ 8 w 30"/>
                  <a:gd name="T5" fmla="*/ 15 h 24"/>
                  <a:gd name="T6" fmla="*/ 20 w 30"/>
                  <a:gd name="T7" fmla="*/ 12 h 24"/>
                  <a:gd name="T8" fmla="*/ 24 w 30"/>
                  <a:gd name="T9" fmla="*/ 3 h 24"/>
                  <a:gd name="T10" fmla="*/ 26 w 30"/>
                  <a:gd name="T11" fmla="*/ 0 h 24"/>
                  <a:gd name="T12" fmla="*/ 30 w 30"/>
                  <a:gd name="T13" fmla="*/ 4 h 24"/>
                  <a:gd name="T14" fmla="*/ 26 w 30"/>
                  <a:gd name="T15" fmla="*/ 18 h 24"/>
                  <a:gd name="T16" fmla="*/ 11 w 30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4">
                    <a:moveTo>
                      <a:pt x="11" y="23"/>
                    </a:moveTo>
                    <a:cubicBezTo>
                      <a:pt x="5" y="22"/>
                      <a:pt x="0" y="18"/>
                      <a:pt x="0" y="16"/>
                    </a:cubicBezTo>
                    <a:cubicBezTo>
                      <a:pt x="2" y="14"/>
                      <a:pt x="8" y="15"/>
                      <a:pt x="8" y="15"/>
                    </a:cubicBezTo>
                    <a:cubicBezTo>
                      <a:pt x="11" y="15"/>
                      <a:pt x="20" y="12"/>
                      <a:pt x="20" y="12"/>
                    </a:cubicBezTo>
                    <a:cubicBezTo>
                      <a:pt x="20" y="12"/>
                      <a:pt x="26" y="7"/>
                      <a:pt x="24" y="3"/>
                    </a:cubicBezTo>
                    <a:cubicBezTo>
                      <a:pt x="22" y="0"/>
                      <a:pt x="25" y="0"/>
                      <a:pt x="26" y="0"/>
                    </a:cubicBezTo>
                    <a:cubicBezTo>
                      <a:pt x="28" y="0"/>
                      <a:pt x="30" y="2"/>
                      <a:pt x="30" y="4"/>
                    </a:cubicBezTo>
                    <a:cubicBezTo>
                      <a:pt x="30" y="7"/>
                      <a:pt x="30" y="17"/>
                      <a:pt x="26" y="18"/>
                    </a:cubicBezTo>
                    <a:cubicBezTo>
                      <a:pt x="22" y="19"/>
                      <a:pt x="17" y="24"/>
                      <a:pt x="11" y="2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8" name="Freeform 32"/>
              <p:cNvSpPr>
                <a:spLocks/>
              </p:cNvSpPr>
              <p:nvPr/>
            </p:nvSpPr>
            <p:spPr bwMode="auto">
              <a:xfrm>
                <a:off x="4900" y="2601"/>
                <a:ext cx="156" cy="130"/>
              </a:xfrm>
              <a:custGeom>
                <a:avLst/>
                <a:gdLst>
                  <a:gd name="T0" fmla="*/ 0 w 77"/>
                  <a:gd name="T1" fmla="*/ 50 h 64"/>
                  <a:gd name="T2" fmla="*/ 0 w 77"/>
                  <a:gd name="T3" fmla="*/ 0 h 64"/>
                  <a:gd name="T4" fmla="*/ 14 w 77"/>
                  <a:gd name="T5" fmla="*/ 5 h 64"/>
                  <a:gd name="T6" fmla="*/ 31 w 77"/>
                  <a:gd name="T7" fmla="*/ 13 h 64"/>
                  <a:gd name="T8" fmla="*/ 37 w 77"/>
                  <a:gd name="T9" fmla="*/ 19 h 64"/>
                  <a:gd name="T10" fmla="*/ 38 w 77"/>
                  <a:gd name="T11" fmla="*/ 23 h 64"/>
                  <a:gd name="T12" fmla="*/ 51 w 77"/>
                  <a:gd name="T13" fmla="*/ 27 h 64"/>
                  <a:gd name="T14" fmla="*/ 53 w 77"/>
                  <a:gd name="T15" fmla="*/ 33 h 64"/>
                  <a:gd name="T16" fmla="*/ 46 w 77"/>
                  <a:gd name="T17" fmla="*/ 34 h 64"/>
                  <a:gd name="T18" fmla="*/ 53 w 77"/>
                  <a:gd name="T19" fmla="*/ 42 h 64"/>
                  <a:gd name="T20" fmla="*/ 58 w 77"/>
                  <a:gd name="T21" fmla="*/ 50 h 64"/>
                  <a:gd name="T22" fmla="*/ 64 w 77"/>
                  <a:gd name="T23" fmla="*/ 49 h 64"/>
                  <a:gd name="T24" fmla="*/ 66 w 77"/>
                  <a:gd name="T25" fmla="*/ 53 h 64"/>
                  <a:gd name="T26" fmla="*/ 70 w 77"/>
                  <a:gd name="T27" fmla="*/ 57 h 64"/>
                  <a:gd name="T28" fmla="*/ 77 w 77"/>
                  <a:gd name="T29" fmla="*/ 61 h 64"/>
                  <a:gd name="T30" fmla="*/ 70 w 77"/>
                  <a:gd name="T31" fmla="*/ 63 h 64"/>
                  <a:gd name="T32" fmla="*/ 60 w 77"/>
                  <a:gd name="T33" fmla="*/ 60 h 64"/>
                  <a:gd name="T34" fmla="*/ 50 w 77"/>
                  <a:gd name="T35" fmla="*/ 58 h 64"/>
                  <a:gd name="T36" fmla="*/ 39 w 77"/>
                  <a:gd name="T37" fmla="*/ 43 h 64"/>
                  <a:gd name="T38" fmla="*/ 26 w 77"/>
                  <a:gd name="T39" fmla="*/ 39 h 64"/>
                  <a:gd name="T40" fmla="*/ 18 w 77"/>
                  <a:gd name="T41" fmla="*/ 43 h 64"/>
                  <a:gd name="T42" fmla="*/ 20 w 77"/>
                  <a:gd name="T43" fmla="*/ 49 h 64"/>
                  <a:gd name="T44" fmla="*/ 11 w 77"/>
                  <a:gd name="T45" fmla="*/ 52 h 64"/>
                  <a:gd name="T46" fmla="*/ 0 w 77"/>
                  <a:gd name="T47" fmla="*/ 5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7" h="64">
                    <a:moveTo>
                      <a:pt x="0" y="5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6" y="2"/>
                      <a:pt x="12" y="4"/>
                      <a:pt x="14" y="5"/>
                    </a:cubicBezTo>
                    <a:cubicBezTo>
                      <a:pt x="18" y="7"/>
                      <a:pt x="28" y="12"/>
                      <a:pt x="31" y="13"/>
                    </a:cubicBezTo>
                    <a:cubicBezTo>
                      <a:pt x="34" y="13"/>
                      <a:pt x="37" y="17"/>
                      <a:pt x="37" y="19"/>
                    </a:cubicBezTo>
                    <a:cubicBezTo>
                      <a:pt x="37" y="20"/>
                      <a:pt x="34" y="22"/>
                      <a:pt x="38" y="23"/>
                    </a:cubicBezTo>
                    <a:cubicBezTo>
                      <a:pt x="42" y="23"/>
                      <a:pt x="48" y="24"/>
                      <a:pt x="51" y="27"/>
                    </a:cubicBezTo>
                    <a:cubicBezTo>
                      <a:pt x="53" y="30"/>
                      <a:pt x="53" y="32"/>
                      <a:pt x="53" y="33"/>
                    </a:cubicBezTo>
                    <a:cubicBezTo>
                      <a:pt x="53" y="34"/>
                      <a:pt x="46" y="32"/>
                      <a:pt x="46" y="34"/>
                    </a:cubicBezTo>
                    <a:cubicBezTo>
                      <a:pt x="46" y="36"/>
                      <a:pt x="51" y="40"/>
                      <a:pt x="53" y="42"/>
                    </a:cubicBezTo>
                    <a:cubicBezTo>
                      <a:pt x="55" y="44"/>
                      <a:pt x="57" y="50"/>
                      <a:pt x="58" y="50"/>
                    </a:cubicBezTo>
                    <a:cubicBezTo>
                      <a:pt x="60" y="50"/>
                      <a:pt x="63" y="49"/>
                      <a:pt x="64" y="49"/>
                    </a:cubicBezTo>
                    <a:cubicBezTo>
                      <a:pt x="66" y="50"/>
                      <a:pt x="64" y="52"/>
                      <a:pt x="66" y="53"/>
                    </a:cubicBezTo>
                    <a:cubicBezTo>
                      <a:pt x="68" y="54"/>
                      <a:pt x="67" y="57"/>
                      <a:pt x="70" y="57"/>
                    </a:cubicBezTo>
                    <a:cubicBezTo>
                      <a:pt x="74" y="57"/>
                      <a:pt x="76" y="59"/>
                      <a:pt x="77" y="61"/>
                    </a:cubicBezTo>
                    <a:cubicBezTo>
                      <a:pt x="77" y="62"/>
                      <a:pt x="74" y="64"/>
                      <a:pt x="70" y="63"/>
                    </a:cubicBezTo>
                    <a:cubicBezTo>
                      <a:pt x="66" y="63"/>
                      <a:pt x="64" y="60"/>
                      <a:pt x="60" y="60"/>
                    </a:cubicBezTo>
                    <a:cubicBezTo>
                      <a:pt x="56" y="60"/>
                      <a:pt x="53" y="62"/>
                      <a:pt x="50" y="58"/>
                    </a:cubicBezTo>
                    <a:cubicBezTo>
                      <a:pt x="47" y="54"/>
                      <a:pt x="43" y="45"/>
                      <a:pt x="39" y="43"/>
                    </a:cubicBezTo>
                    <a:cubicBezTo>
                      <a:pt x="36" y="41"/>
                      <a:pt x="30" y="39"/>
                      <a:pt x="26" y="39"/>
                    </a:cubicBezTo>
                    <a:cubicBezTo>
                      <a:pt x="23" y="39"/>
                      <a:pt x="19" y="42"/>
                      <a:pt x="18" y="43"/>
                    </a:cubicBezTo>
                    <a:cubicBezTo>
                      <a:pt x="17" y="44"/>
                      <a:pt x="22" y="48"/>
                      <a:pt x="20" y="49"/>
                    </a:cubicBezTo>
                    <a:cubicBezTo>
                      <a:pt x="17" y="50"/>
                      <a:pt x="13" y="52"/>
                      <a:pt x="11" y="52"/>
                    </a:cubicBezTo>
                    <a:cubicBezTo>
                      <a:pt x="8" y="51"/>
                      <a:pt x="3" y="52"/>
                      <a:pt x="0" y="50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961" name="Freeform 34"/>
            <p:cNvSpPr>
              <a:spLocks/>
            </p:cNvSpPr>
            <p:nvPr/>
          </p:nvSpPr>
          <p:spPr bwMode="auto">
            <a:xfrm>
              <a:off x="6946578" y="3066915"/>
              <a:ext cx="119061" cy="139700"/>
            </a:xfrm>
            <a:custGeom>
              <a:avLst/>
              <a:gdLst>
                <a:gd name="T0" fmla="*/ 0 w 49"/>
                <a:gd name="T1" fmla="*/ 29 h 47"/>
                <a:gd name="T2" fmla="*/ 2 w 49"/>
                <a:gd name="T3" fmla="*/ 26 h 47"/>
                <a:gd name="T4" fmla="*/ 10 w 49"/>
                <a:gd name="T5" fmla="*/ 21 h 47"/>
                <a:gd name="T6" fmla="*/ 17 w 49"/>
                <a:gd name="T7" fmla="*/ 13 h 47"/>
                <a:gd name="T8" fmla="*/ 27 w 49"/>
                <a:gd name="T9" fmla="*/ 14 h 47"/>
                <a:gd name="T10" fmla="*/ 29 w 49"/>
                <a:gd name="T11" fmla="*/ 10 h 47"/>
                <a:gd name="T12" fmla="*/ 37 w 49"/>
                <a:gd name="T13" fmla="*/ 7 h 47"/>
                <a:gd name="T14" fmla="*/ 43 w 49"/>
                <a:gd name="T15" fmla="*/ 0 h 47"/>
                <a:gd name="T16" fmla="*/ 46 w 49"/>
                <a:gd name="T17" fmla="*/ 0 h 47"/>
                <a:gd name="T18" fmla="*/ 49 w 49"/>
                <a:gd name="T19" fmla="*/ 7 h 47"/>
                <a:gd name="T20" fmla="*/ 47 w 49"/>
                <a:gd name="T21" fmla="*/ 8 h 47"/>
                <a:gd name="T22" fmla="*/ 41 w 49"/>
                <a:gd name="T23" fmla="*/ 15 h 47"/>
                <a:gd name="T24" fmla="*/ 42 w 49"/>
                <a:gd name="T25" fmla="*/ 20 h 47"/>
                <a:gd name="T26" fmla="*/ 34 w 49"/>
                <a:gd name="T27" fmla="*/ 26 h 47"/>
                <a:gd name="T28" fmla="*/ 26 w 49"/>
                <a:gd name="T29" fmla="*/ 31 h 47"/>
                <a:gd name="T30" fmla="*/ 28 w 49"/>
                <a:gd name="T31" fmla="*/ 36 h 47"/>
                <a:gd name="T32" fmla="*/ 32 w 49"/>
                <a:gd name="T33" fmla="*/ 41 h 47"/>
                <a:gd name="T34" fmla="*/ 22 w 49"/>
                <a:gd name="T35" fmla="*/ 43 h 47"/>
                <a:gd name="T36" fmla="*/ 17 w 49"/>
                <a:gd name="T37" fmla="*/ 47 h 47"/>
                <a:gd name="T38" fmla="*/ 5 w 49"/>
                <a:gd name="T39" fmla="*/ 45 h 47"/>
                <a:gd name="T40" fmla="*/ 8 w 49"/>
                <a:gd name="T41" fmla="*/ 39 h 47"/>
                <a:gd name="T42" fmla="*/ 7 w 49"/>
                <a:gd name="T43" fmla="*/ 32 h 47"/>
                <a:gd name="T44" fmla="*/ 0 w 49"/>
                <a:gd name="T4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47">
                  <a:moveTo>
                    <a:pt x="0" y="29"/>
                  </a:moveTo>
                  <a:cubicBezTo>
                    <a:pt x="2" y="26"/>
                    <a:pt x="2" y="26"/>
                    <a:pt x="2" y="26"/>
                  </a:cubicBezTo>
                  <a:cubicBezTo>
                    <a:pt x="2" y="25"/>
                    <a:pt x="8" y="22"/>
                    <a:pt x="10" y="21"/>
                  </a:cubicBezTo>
                  <a:cubicBezTo>
                    <a:pt x="12" y="20"/>
                    <a:pt x="14" y="15"/>
                    <a:pt x="17" y="13"/>
                  </a:cubicBezTo>
                  <a:cubicBezTo>
                    <a:pt x="20" y="11"/>
                    <a:pt x="25" y="14"/>
                    <a:pt x="27" y="14"/>
                  </a:cubicBezTo>
                  <a:cubicBezTo>
                    <a:pt x="30" y="14"/>
                    <a:pt x="28" y="11"/>
                    <a:pt x="29" y="10"/>
                  </a:cubicBezTo>
                  <a:cubicBezTo>
                    <a:pt x="30" y="9"/>
                    <a:pt x="35" y="7"/>
                    <a:pt x="37" y="7"/>
                  </a:cubicBezTo>
                  <a:cubicBezTo>
                    <a:pt x="38" y="6"/>
                    <a:pt x="40" y="1"/>
                    <a:pt x="43" y="0"/>
                  </a:cubicBezTo>
                  <a:cubicBezTo>
                    <a:pt x="44" y="0"/>
                    <a:pt x="45" y="0"/>
                    <a:pt x="46" y="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8" y="7"/>
                    <a:pt x="47" y="8"/>
                  </a:cubicBezTo>
                  <a:cubicBezTo>
                    <a:pt x="45" y="9"/>
                    <a:pt x="41" y="13"/>
                    <a:pt x="41" y="15"/>
                  </a:cubicBezTo>
                  <a:cubicBezTo>
                    <a:pt x="41" y="17"/>
                    <a:pt x="44" y="18"/>
                    <a:pt x="42" y="20"/>
                  </a:cubicBezTo>
                  <a:cubicBezTo>
                    <a:pt x="39" y="21"/>
                    <a:pt x="35" y="25"/>
                    <a:pt x="34" y="26"/>
                  </a:cubicBezTo>
                  <a:cubicBezTo>
                    <a:pt x="32" y="27"/>
                    <a:pt x="27" y="28"/>
                    <a:pt x="26" y="31"/>
                  </a:cubicBezTo>
                  <a:cubicBezTo>
                    <a:pt x="26" y="33"/>
                    <a:pt x="25" y="35"/>
                    <a:pt x="28" y="36"/>
                  </a:cubicBezTo>
                  <a:cubicBezTo>
                    <a:pt x="29" y="37"/>
                    <a:pt x="30" y="39"/>
                    <a:pt x="32" y="4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8" y="46"/>
                    <a:pt x="5" y="45"/>
                  </a:cubicBezTo>
                  <a:cubicBezTo>
                    <a:pt x="1" y="44"/>
                    <a:pt x="8" y="41"/>
                    <a:pt x="8" y="39"/>
                  </a:cubicBezTo>
                  <a:cubicBezTo>
                    <a:pt x="8" y="38"/>
                    <a:pt x="10" y="33"/>
                    <a:pt x="7" y="32"/>
                  </a:cubicBezTo>
                  <a:cubicBezTo>
                    <a:pt x="6" y="31"/>
                    <a:pt x="3" y="30"/>
                    <a:pt x="0" y="2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62" name="Freeform 35"/>
            <p:cNvSpPr>
              <a:spLocks/>
            </p:cNvSpPr>
            <p:nvPr/>
          </p:nvSpPr>
          <p:spPr bwMode="auto">
            <a:xfrm>
              <a:off x="6860852" y="3520940"/>
              <a:ext cx="38101" cy="79375"/>
            </a:xfrm>
            <a:custGeom>
              <a:avLst/>
              <a:gdLst>
                <a:gd name="T0" fmla="*/ 0 w 15"/>
                <a:gd name="T1" fmla="*/ 17 h 27"/>
                <a:gd name="T2" fmla="*/ 9 w 15"/>
                <a:gd name="T3" fmla="*/ 0 h 27"/>
                <a:gd name="T4" fmla="*/ 14 w 15"/>
                <a:gd name="T5" fmla="*/ 2 h 27"/>
                <a:gd name="T6" fmla="*/ 9 w 15"/>
                <a:gd name="T7" fmla="*/ 17 h 27"/>
                <a:gd name="T8" fmla="*/ 6 w 15"/>
                <a:gd name="T9" fmla="*/ 27 h 27"/>
                <a:gd name="T10" fmla="*/ 0 w 15"/>
                <a:gd name="T11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7">
                  <a:moveTo>
                    <a:pt x="0" y="17"/>
                  </a:moveTo>
                  <a:cubicBezTo>
                    <a:pt x="0" y="14"/>
                    <a:pt x="6" y="2"/>
                    <a:pt x="9" y="0"/>
                  </a:cubicBezTo>
                  <a:cubicBezTo>
                    <a:pt x="9" y="0"/>
                    <a:pt x="14" y="0"/>
                    <a:pt x="14" y="2"/>
                  </a:cubicBezTo>
                  <a:cubicBezTo>
                    <a:pt x="15" y="4"/>
                    <a:pt x="12" y="15"/>
                    <a:pt x="9" y="17"/>
                  </a:cubicBezTo>
                  <a:cubicBezTo>
                    <a:pt x="7" y="19"/>
                    <a:pt x="8" y="26"/>
                    <a:pt x="6" y="27"/>
                  </a:cubicBezTo>
                  <a:cubicBezTo>
                    <a:pt x="4" y="27"/>
                    <a:pt x="1" y="19"/>
                    <a:pt x="0" y="1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963" name="Group 39"/>
            <p:cNvGrpSpPr>
              <a:grpSpLocks/>
            </p:cNvGrpSpPr>
            <p:nvPr/>
          </p:nvGrpSpPr>
          <p:grpSpPr bwMode="auto">
            <a:xfrm>
              <a:off x="6802495" y="3672735"/>
              <a:ext cx="185072" cy="294868"/>
              <a:chOff x="4527" y="2271"/>
              <a:chExt cx="150" cy="204"/>
            </a:xfrm>
            <a:solidFill>
              <a:schemeClr val="accent6"/>
            </a:solidFill>
          </p:grpSpPr>
          <p:sp>
            <p:nvSpPr>
              <p:cNvPr id="1219" name="Freeform 40"/>
              <p:cNvSpPr>
                <a:spLocks/>
              </p:cNvSpPr>
              <p:nvPr/>
            </p:nvSpPr>
            <p:spPr bwMode="auto">
              <a:xfrm>
                <a:off x="4641" y="2364"/>
                <a:ext cx="26" cy="39"/>
              </a:xfrm>
              <a:custGeom>
                <a:avLst/>
                <a:gdLst>
                  <a:gd name="T0" fmla="*/ 3 w 13"/>
                  <a:gd name="T1" fmla="*/ 18 h 19"/>
                  <a:gd name="T2" fmla="*/ 0 w 13"/>
                  <a:gd name="T3" fmla="*/ 15 h 19"/>
                  <a:gd name="T4" fmla="*/ 1 w 13"/>
                  <a:gd name="T5" fmla="*/ 11 h 19"/>
                  <a:gd name="T6" fmla="*/ 3 w 13"/>
                  <a:gd name="T7" fmla="*/ 8 h 19"/>
                  <a:gd name="T8" fmla="*/ 1 w 13"/>
                  <a:gd name="T9" fmla="*/ 2 h 19"/>
                  <a:gd name="T10" fmla="*/ 4 w 13"/>
                  <a:gd name="T11" fmla="*/ 2 h 19"/>
                  <a:gd name="T12" fmla="*/ 8 w 13"/>
                  <a:gd name="T13" fmla="*/ 1 h 19"/>
                  <a:gd name="T14" fmla="*/ 10 w 13"/>
                  <a:gd name="T15" fmla="*/ 6 h 19"/>
                  <a:gd name="T16" fmla="*/ 12 w 13"/>
                  <a:gd name="T17" fmla="*/ 13 h 19"/>
                  <a:gd name="T18" fmla="*/ 7 w 13"/>
                  <a:gd name="T19" fmla="*/ 12 h 19"/>
                  <a:gd name="T20" fmla="*/ 7 w 13"/>
                  <a:gd name="T21" fmla="*/ 16 h 19"/>
                  <a:gd name="T22" fmla="*/ 3 w 13"/>
                  <a:gd name="T2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9">
                    <a:moveTo>
                      <a:pt x="3" y="18"/>
                    </a:moveTo>
                    <a:cubicBezTo>
                      <a:pt x="3" y="18"/>
                      <a:pt x="0" y="16"/>
                      <a:pt x="0" y="15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2" y="9"/>
                      <a:pt x="3" y="9"/>
                      <a:pt x="3" y="8"/>
                    </a:cubicBezTo>
                    <a:cubicBezTo>
                      <a:pt x="3" y="7"/>
                      <a:pt x="1" y="4"/>
                      <a:pt x="1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4" y="2"/>
                      <a:pt x="7" y="0"/>
                      <a:pt x="8" y="1"/>
                    </a:cubicBezTo>
                    <a:cubicBezTo>
                      <a:pt x="10" y="2"/>
                      <a:pt x="11" y="4"/>
                      <a:pt x="10" y="6"/>
                    </a:cubicBezTo>
                    <a:cubicBezTo>
                      <a:pt x="10" y="8"/>
                      <a:pt x="13" y="12"/>
                      <a:pt x="12" y="13"/>
                    </a:cubicBezTo>
                    <a:cubicBezTo>
                      <a:pt x="12" y="14"/>
                      <a:pt x="8" y="12"/>
                      <a:pt x="7" y="12"/>
                    </a:cubicBezTo>
                    <a:cubicBezTo>
                      <a:pt x="6" y="12"/>
                      <a:pt x="7" y="16"/>
                      <a:pt x="7" y="16"/>
                    </a:cubicBezTo>
                    <a:cubicBezTo>
                      <a:pt x="6" y="17"/>
                      <a:pt x="4" y="19"/>
                      <a:pt x="3" y="18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0" name="Freeform 41"/>
              <p:cNvSpPr>
                <a:spLocks/>
              </p:cNvSpPr>
              <p:nvPr/>
            </p:nvSpPr>
            <p:spPr bwMode="auto">
              <a:xfrm>
                <a:off x="4612" y="2388"/>
                <a:ext cx="21" cy="33"/>
              </a:xfrm>
              <a:custGeom>
                <a:avLst/>
                <a:gdLst>
                  <a:gd name="T0" fmla="*/ 0 w 10"/>
                  <a:gd name="T1" fmla="*/ 12 h 16"/>
                  <a:gd name="T2" fmla="*/ 1 w 10"/>
                  <a:gd name="T3" fmla="*/ 9 h 16"/>
                  <a:gd name="T4" fmla="*/ 3 w 10"/>
                  <a:gd name="T5" fmla="*/ 3 h 16"/>
                  <a:gd name="T6" fmla="*/ 7 w 10"/>
                  <a:gd name="T7" fmla="*/ 1 h 16"/>
                  <a:gd name="T8" fmla="*/ 10 w 10"/>
                  <a:gd name="T9" fmla="*/ 1 h 16"/>
                  <a:gd name="T10" fmla="*/ 8 w 10"/>
                  <a:gd name="T11" fmla="*/ 9 h 16"/>
                  <a:gd name="T12" fmla="*/ 7 w 10"/>
                  <a:gd name="T13" fmla="*/ 13 h 16"/>
                  <a:gd name="T14" fmla="*/ 5 w 10"/>
                  <a:gd name="T15" fmla="*/ 16 h 16"/>
                  <a:gd name="T16" fmla="*/ 0 w 10"/>
                  <a:gd name="T17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6">
                    <a:moveTo>
                      <a:pt x="0" y="12"/>
                    </a:moveTo>
                    <a:cubicBezTo>
                      <a:pt x="0" y="11"/>
                      <a:pt x="0" y="9"/>
                      <a:pt x="1" y="9"/>
                    </a:cubicBezTo>
                    <a:cubicBezTo>
                      <a:pt x="3" y="8"/>
                      <a:pt x="3" y="4"/>
                      <a:pt x="3" y="3"/>
                    </a:cubicBezTo>
                    <a:cubicBezTo>
                      <a:pt x="3" y="2"/>
                      <a:pt x="6" y="1"/>
                      <a:pt x="7" y="1"/>
                    </a:cubicBezTo>
                    <a:cubicBezTo>
                      <a:pt x="8" y="1"/>
                      <a:pt x="10" y="0"/>
                      <a:pt x="10" y="1"/>
                    </a:cubicBezTo>
                    <a:cubicBezTo>
                      <a:pt x="10" y="3"/>
                      <a:pt x="8" y="7"/>
                      <a:pt x="8" y="9"/>
                    </a:cubicBezTo>
                    <a:cubicBezTo>
                      <a:pt x="8" y="11"/>
                      <a:pt x="6" y="13"/>
                      <a:pt x="7" y="13"/>
                    </a:cubicBezTo>
                    <a:cubicBezTo>
                      <a:pt x="8" y="14"/>
                      <a:pt x="5" y="16"/>
                      <a:pt x="5" y="16"/>
                    </a:cubicBezTo>
                    <a:cubicBezTo>
                      <a:pt x="4" y="16"/>
                      <a:pt x="0" y="13"/>
                      <a:pt x="0" y="12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1" name="Freeform 42"/>
              <p:cNvSpPr>
                <a:spLocks/>
              </p:cNvSpPr>
              <p:nvPr/>
            </p:nvSpPr>
            <p:spPr bwMode="auto">
              <a:xfrm>
                <a:off x="4604" y="2401"/>
                <a:ext cx="73" cy="74"/>
              </a:xfrm>
              <a:custGeom>
                <a:avLst/>
                <a:gdLst>
                  <a:gd name="T0" fmla="*/ 1 w 36"/>
                  <a:gd name="T1" fmla="*/ 27 h 37"/>
                  <a:gd name="T2" fmla="*/ 1 w 36"/>
                  <a:gd name="T3" fmla="*/ 22 h 37"/>
                  <a:gd name="T4" fmla="*/ 4 w 36"/>
                  <a:gd name="T5" fmla="*/ 17 h 37"/>
                  <a:gd name="T6" fmla="*/ 12 w 36"/>
                  <a:gd name="T7" fmla="*/ 13 h 37"/>
                  <a:gd name="T8" fmla="*/ 17 w 36"/>
                  <a:gd name="T9" fmla="*/ 17 h 37"/>
                  <a:gd name="T10" fmla="*/ 22 w 36"/>
                  <a:gd name="T11" fmla="*/ 13 h 37"/>
                  <a:gd name="T12" fmla="*/ 26 w 36"/>
                  <a:gd name="T13" fmla="*/ 10 h 37"/>
                  <a:gd name="T14" fmla="*/ 28 w 36"/>
                  <a:gd name="T15" fmla="*/ 2 h 37"/>
                  <a:gd name="T16" fmla="*/ 32 w 36"/>
                  <a:gd name="T17" fmla="*/ 5 h 37"/>
                  <a:gd name="T18" fmla="*/ 34 w 36"/>
                  <a:gd name="T19" fmla="*/ 16 h 37"/>
                  <a:gd name="T20" fmla="*/ 35 w 36"/>
                  <a:gd name="T21" fmla="*/ 25 h 37"/>
                  <a:gd name="T22" fmla="*/ 32 w 36"/>
                  <a:gd name="T23" fmla="*/ 28 h 37"/>
                  <a:gd name="T24" fmla="*/ 28 w 36"/>
                  <a:gd name="T25" fmla="*/ 24 h 37"/>
                  <a:gd name="T26" fmla="*/ 26 w 36"/>
                  <a:gd name="T27" fmla="*/ 29 h 37"/>
                  <a:gd name="T28" fmla="*/ 29 w 36"/>
                  <a:gd name="T29" fmla="*/ 34 h 37"/>
                  <a:gd name="T30" fmla="*/ 25 w 36"/>
                  <a:gd name="T31" fmla="*/ 37 h 37"/>
                  <a:gd name="T32" fmla="*/ 17 w 36"/>
                  <a:gd name="T33" fmla="*/ 32 h 37"/>
                  <a:gd name="T34" fmla="*/ 17 w 36"/>
                  <a:gd name="T35" fmla="*/ 25 h 37"/>
                  <a:gd name="T36" fmla="*/ 12 w 36"/>
                  <a:gd name="T37" fmla="*/ 21 h 37"/>
                  <a:gd name="T38" fmla="*/ 8 w 36"/>
                  <a:gd name="T39" fmla="*/ 24 h 37"/>
                  <a:gd name="T40" fmla="*/ 5 w 36"/>
                  <a:gd name="T41" fmla="*/ 24 h 37"/>
                  <a:gd name="T42" fmla="*/ 1 w 36"/>
                  <a:gd name="T43" fmla="*/ 2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37">
                    <a:moveTo>
                      <a:pt x="1" y="27"/>
                    </a:moveTo>
                    <a:cubicBezTo>
                      <a:pt x="0" y="26"/>
                      <a:pt x="1" y="22"/>
                      <a:pt x="1" y="22"/>
                    </a:cubicBezTo>
                    <a:cubicBezTo>
                      <a:pt x="2" y="20"/>
                      <a:pt x="3" y="17"/>
                      <a:pt x="4" y="17"/>
                    </a:cubicBezTo>
                    <a:cubicBezTo>
                      <a:pt x="6" y="17"/>
                      <a:pt x="11" y="13"/>
                      <a:pt x="12" y="13"/>
                    </a:cubicBezTo>
                    <a:cubicBezTo>
                      <a:pt x="14" y="13"/>
                      <a:pt x="15" y="18"/>
                      <a:pt x="17" y="17"/>
                    </a:cubicBezTo>
                    <a:cubicBezTo>
                      <a:pt x="19" y="17"/>
                      <a:pt x="21" y="14"/>
                      <a:pt x="22" y="13"/>
                    </a:cubicBezTo>
                    <a:cubicBezTo>
                      <a:pt x="23" y="12"/>
                      <a:pt x="26" y="11"/>
                      <a:pt x="26" y="10"/>
                    </a:cubicBezTo>
                    <a:cubicBezTo>
                      <a:pt x="26" y="9"/>
                      <a:pt x="27" y="4"/>
                      <a:pt x="28" y="2"/>
                    </a:cubicBezTo>
                    <a:cubicBezTo>
                      <a:pt x="29" y="0"/>
                      <a:pt x="31" y="3"/>
                      <a:pt x="32" y="5"/>
                    </a:cubicBezTo>
                    <a:cubicBezTo>
                      <a:pt x="32" y="7"/>
                      <a:pt x="34" y="14"/>
                      <a:pt x="34" y="16"/>
                    </a:cubicBezTo>
                    <a:cubicBezTo>
                      <a:pt x="34" y="19"/>
                      <a:pt x="36" y="24"/>
                      <a:pt x="35" y="25"/>
                    </a:cubicBezTo>
                    <a:cubicBezTo>
                      <a:pt x="34" y="26"/>
                      <a:pt x="34" y="29"/>
                      <a:pt x="32" y="28"/>
                    </a:cubicBezTo>
                    <a:cubicBezTo>
                      <a:pt x="31" y="28"/>
                      <a:pt x="28" y="23"/>
                      <a:pt x="28" y="24"/>
                    </a:cubicBezTo>
                    <a:cubicBezTo>
                      <a:pt x="27" y="25"/>
                      <a:pt x="26" y="29"/>
                      <a:pt x="26" y="29"/>
                    </a:cubicBezTo>
                    <a:cubicBezTo>
                      <a:pt x="27" y="30"/>
                      <a:pt x="29" y="34"/>
                      <a:pt x="29" y="34"/>
                    </a:cubicBezTo>
                    <a:cubicBezTo>
                      <a:pt x="28" y="35"/>
                      <a:pt x="26" y="37"/>
                      <a:pt x="25" y="37"/>
                    </a:cubicBezTo>
                    <a:cubicBezTo>
                      <a:pt x="24" y="37"/>
                      <a:pt x="17" y="34"/>
                      <a:pt x="17" y="32"/>
                    </a:cubicBezTo>
                    <a:cubicBezTo>
                      <a:pt x="16" y="30"/>
                      <a:pt x="16" y="26"/>
                      <a:pt x="17" y="25"/>
                    </a:cubicBezTo>
                    <a:cubicBezTo>
                      <a:pt x="17" y="24"/>
                      <a:pt x="13" y="21"/>
                      <a:pt x="12" y="21"/>
                    </a:cubicBezTo>
                    <a:cubicBezTo>
                      <a:pt x="11" y="21"/>
                      <a:pt x="8" y="24"/>
                      <a:pt x="8" y="24"/>
                    </a:cubicBezTo>
                    <a:cubicBezTo>
                      <a:pt x="7" y="24"/>
                      <a:pt x="5" y="23"/>
                      <a:pt x="5" y="24"/>
                    </a:cubicBezTo>
                    <a:cubicBezTo>
                      <a:pt x="4" y="25"/>
                      <a:pt x="2" y="28"/>
                      <a:pt x="1" y="27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2" name="Freeform 43"/>
              <p:cNvSpPr>
                <a:spLocks/>
              </p:cNvSpPr>
              <p:nvPr/>
            </p:nvSpPr>
            <p:spPr bwMode="auto">
              <a:xfrm>
                <a:off x="4602" y="2368"/>
                <a:ext cx="25" cy="33"/>
              </a:xfrm>
              <a:custGeom>
                <a:avLst/>
                <a:gdLst>
                  <a:gd name="T0" fmla="*/ 1 w 12"/>
                  <a:gd name="T1" fmla="*/ 11 h 16"/>
                  <a:gd name="T2" fmla="*/ 1 w 12"/>
                  <a:gd name="T3" fmla="*/ 0 h 16"/>
                  <a:gd name="T4" fmla="*/ 6 w 12"/>
                  <a:gd name="T5" fmla="*/ 1 h 16"/>
                  <a:gd name="T6" fmla="*/ 11 w 12"/>
                  <a:gd name="T7" fmla="*/ 2 h 16"/>
                  <a:gd name="T8" fmla="*/ 11 w 12"/>
                  <a:gd name="T9" fmla="*/ 6 h 16"/>
                  <a:gd name="T10" fmla="*/ 7 w 12"/>
                  <a:gd name="T11" fmla="*/ 7 h 16"/>
                  <a:gd name="T12" fmla="*/ 1 w 12"/>
                  <a:gd name="T13" fmla="*/ 1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6">
                    <a:moveTo>
                      <a:pt x="1" y="11"/>
                    </a:moveTo>
                    <a:cubicBezTo>
                      <a:pt x="1" y="10"/>
                      <a:pt x="0" y="1"/>
                      <a:pt x="1" y="0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9" y="2"/>
                      <a:pt x="10" y="1"/>
                      <a:pt x="11" y="2"/>
                    </a:cubicBezTo>
                    <a:cubicBezTo>
                      <a:pt x="12" y="2"/>
                      <a:pt x="11" y="5"/>
                      <a:pt x="11" y="6"/>
                    </a:cubicBezTo>
                    <a:cubicBezTo>
                      <a:pt x="11" y="6"/>
                      <a:pt x="9" y="7"/>
                      <a:pt x="7" y="7"/>
                    </a:cubicBezTo>
                    <a:cubicBezTo>
                      <a:pt x="7" y="7"/>
                      <a:pt x="0" y="16"/>
                      <a:pt x="1" y="11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3" name="Freeform 44"/>
              <p:cNvSpPr>
                <a:spLocks/>
              </p:cNvSpPr>
              <p:nvPr/>
            </p:nvSpPr>
            <p:spPr bwMode="auto">
              <a:xfrm>
                <a:off x="4572" y="2271"/>
                <a:ext cx="69" cy="91"/>
              </a:xfrm>
              <a:custGeom>
                <a:avLst/>
                <a:gdLst>
                  <a:gd name="T0" fmla="*/ 0 w 34"/>
                  <a:gd name="T1" fmla="*/ 19 h 45"/>
                  <a:gd name="T2" fmla="*/ 5 w 34"/>
                  <a:gd name="T3" fmla="*/ 18 h 45"/>
                  <a:gd name="T4" fmla="*/ 4 w 34"/>
                  <a:gd name="T5" fmla="*/ 7 h 45"/>
                  <a:gd name="T6" fmla="*/ 6 w 34"/>
                  <a:gd name="T7" fmla="*/ 1 h 45"/>
                  <a:gd name="T8" fmla="*/ 13 w 34"/>
                  <a:gd name="T9" fmla="*/ 2 h 45"/>
                  <a:gd name="T10" fmla="*/ 18 w 34"/>
                  <a:gd name="T11" fmla="*/ 1 h 45"/>
                  <a:gd name="T12" fmla="*/ 20 w 34"/>
                  <a:gd name="T13" fmla="*/ 14 h 45"/>
                  <a:gd name="T14" fmla="*/ 13 w 34"/>
                  <a:gd name="T15" fmla="*/ 20 h 45"/>
                  <a:gd name="T16" fmla="*/ 13 w 34"/>
                  <a:gd name="T17" fmla="*/ 29 h 45"/>
                  <a:gd name="T18" fmla="*/ 17 w 34"/>
                  <a:gd name="T19" fmla="*/ 33 h 45"/>
                  <a:gd name="T20" fmla="*/ 23 w 34"/>
                  <a:gd name="T21" fmla="*/ 32 h 45"/>
                  <a:gd name="T22" fmla="*/ 33 w 34"/>
                  <a:gd name="T23" fmla="*/ 36 h 45"/>
                  <a:gd name="T24" fmla="*/ 32 w 34"/>
                  <a:gd name="T25" fmla="*/ 40 h 45"/>
                  <a:gd name="T26" fmla="*/ 30 w 34"/>
                  <a:gd name="T27" fmla="*/ 44 h 45"/>
                  <a:gd name="T28" fmla="*/ 21 w 34"/>
                  <a:gd name="T29" fmla="*/ 38 h 45"/>
                  <a:gd name="T30" fmla="*/ 12 w 34"/>
                  <a:gd name="T31" fmla="*/ 39 h 45"/>
                  <a:gd name="T32" fmla="*/ 5 w 34"/>
                  <a:gd name="T33" fmla="*/ 37 h 45"/>
                  <a:gd name="T34" fmla="*/ 7 w 34"/>
                  <a:gd name="T35" fmla="*/ 30 h 45"/>
                  <a:gd name="T36" fmla="*/ 2 w 34"/>
                  <a:gd name="T37" fmla="*/ 29 h 45"/>
                  <a:gd name="T38" fmla="*/ 0 w 34"/>
                  <a:gd name="T39" fmla="*/ 1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4" h="45">
                    <a:moveTo>
                      <a:pt x="0" y="19"/>
                    </a:moveTo>
                    <a:cubicBezTo>
                      <a:pt x="0" y="16"/>
                      <a:pt x="5" y="20"/>
                      <a:pt x="5" y="18"/>
                    </a:cubicBezTo>
                    <a:cubicBezTo>
                      <a:pt x="5" y="16"/>
                      <a:pt x="4" y="10"/>
                      <a:pt x="4" y="7"/>
                    </a:cubicBezTo>
                    <a:cubicBezTo>
                      <a:pt x="4" y="5"/>
                      <a:pt x="5" y="1"/>
                      <a:pt x="6" y="1"/>
                    </a:cubicBezTo>
                    <a:cubicBezTo>
                      <a:pt x="7" y="0"/>
                      <a:pt x="12" y="2"/>
                      <a:pt x="13" y="2"/>
                    </a:cubicBezTo>
                    <a:cubicBezTo>
                      <a:pt x="15" y="2"/>
                      <a:pt x="18" y="0"/>
                      <a:pt x="18" y="1"/>
                    </a:cubicBezTo>
                    <a:cubicBezTo>
                      <a:pt x="19" y="2"/>
                      <a:pt x="21" y="13"/>
                      <a:pt x="20" y="14"/>
                    </a:cubicBezTo>
                    <a:cubicBezTo>
                      <a:pt x="19" y="16"/>
                      <a:pt x="14" y="18"/>
                      <a:pt x="13" y="20"/>
                    </a:cubicBezTo>
                    <a:cubicBezTo>
                      <a:pt x="12" y="22"/>
                      <a:pt x="13" y="27"/>
                      <a:pt x="13" y="29"/>
                    </a:cubicBezTo>
                    <a:cubicBezTo>
                      <a:pt x="13" y="31"/>
                      <a:pt x="16" y="33"/>
                      <a:pt x="17" y="33"/>
                    </a:cubicBezTo>
                    <a:cubicBezTo>
                      <a:pt x="18" y="33"/>
                      <a:pt x="22" y="31"/>
                      <a:pt x="23" y="32"/>
                    </a:cubicBezTo>
                    <a:cubicBezTo>
                      <a:pt x="25" y="33"/>
                      <a:pt x="33" y="35"/>
                      <a:pt x="33" y="36"/>
                    </a:cubicBezTo>
                    <a:cubicBezTo>
                      <a:pt x="34" y="37"/>
                      <a:pt x="32" y="39"/>
                      <a:pt x="32" y="40"/>
                    </a:cubicBezTo>
                    <a:cubicBezTo>
                      <a:pt x="32" y="41"/>
                      <a:pt x="32" y="45"/>
                      <a:pt x="30" y="44"/>
                    </a:cubicBezTo>
                    <a:cubicBezTo>
                      <a:pt x="28" y="43"/>
                      <a:pt x="23" y="38"/>
                      <a:pt x="21" y="38"/>
                    </a:cubicBezTo>
                    <a:cubicBezTo>
                      <a:pt x="20" y="39"/>
                      <a:pt x="15" y="39"/>
                      <a:pt x="12" y="39"/>
                    </a:cubicBezTo>
                    <a:cubicBezTo>
                      <a:pt x="9" y="39"/>
                      <a:pt x="5" y="38"/>
                      <a:pt x="5" y="37"/>
                    </a:cubicBezTo>
                    <a:cubicBezTo>
                      <a:pt x="4" y="35"/>
                      <a:pt x="10" y="32"/>
                      <a:pt x="7" y="30"/>
                    </a:cubicBezTo>
                    <a:cubicBezTo>
                      <a:pt x="4" y="28"/>
                      <a:pt x="2" y="31"/>
                      <a:pt x="2" y="29"/>
                    </a:cubicBezTo>
                    <a:cubicBezTo>
                      <a:pt x="1" y="27"/>
                      <a:pt x="0" y="23"/>
                      <a:pt x="0" y="19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4" name="Freeform 45"/>
              <p:cNvSpPr>
                <a:spLocks/>
              </p:cNvSpPr>
              <p:nvPr/>
            </p:nvSpPr>
            <p:spPr bwMode="auto">
              <a:xfrm>
                <a:off x="4572" y="2354"/>
                <a:ext cx="22" cy="24"/>
              </a:xfrm>
              <a:custGeom>
                <a:avLst/>
                <a:gdLst>
                  <a:gd name="T0" fmla="*/ 3 w 11"/>
                  <a:gd name="T1" fmla="*/ 2 h 12"/>
                  <a:gd name="T2" fmla="*/ 10 w 11"/>
                  <a:gd name="T3" fmla="*/ 5 h 12"/>
                  <a:gd name="T4" fmla="*/ 9 w 11"/>
                  <a:gd name="T5" fmla="*/ 12 h 12"/>
                  <a:gd name="T6" fmla="*/ 3 w 11"/>
                  <a:gd name="T7" fmla="*/ 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2">
                    <a:moveTo>
                      <a:pt x="3" y="2"/>
                    </a:moveTo>
                    <a:cubicBezTo>
                      <a:pt x="4" y="0"/>
                      <a:pt x="10" y="4"/>
                      <a:pt x="10" y="5"/>
                    </a:cubicBezTo>
                    <a:cubicBezTo>
                      <a:pt x="9" y="5"/>
                      <a:pt x="11" y="11"/>
                      <a:pt x="9" y="12"/>
                    </a:cubicBezTo>
                    <a:cubicBezTo>
                      <a:pt x="8" y="12"/>
                      <a:pt x="0" y="4"/>
                      <a:pt x="3" y="2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25" name="Freeform 46"/>
              <p:cNvSpPr>
                <a:spLocks/>
              </p:cNvSpPr>
              <p:nvPr/>
            </p:nvSpPr>
            <p:spPr bwMode="auto">
              <a:xfrm>
                <a:off x="4527" y="2382"/>
                <a:ext cx="45" cy="55"/>
              </a:xfrm>
              <a:custGeom>
                <a:avLst/>
                <a:gdLst>
                  <a:gd name="T0" fmla="*/ 8 w 22"/>
                  <a:gd name="T1" fmla="*/ 23 h 27"/>
                  <a:gd name="T2" fmla="*/ 2 w 22"/>
                  <a:gd name="T3" fmla="*/ 26 h 27"/>
                  <a:gd name="T4" fmla="*/ 6 w 22"/>
                  <a:gd name="T5" fmla="*/ 17 h 27"/>
                  <a:gd name="T6" fmla="*/ 13 w 22"/>
                  <a:gd name="T7" fmla="*/ 10 h 27"/>
                  <a:gd name="T8" fmla="*/ 17 w 22"/>
                  <a:gd name="T9" fmla="*/ 5 h 27"/>
                  <a:gd name="T10" fmla="*/ 19 w 22"/>
                  <a:gd name="T11" fmla="*/ 0 h 27"/>
                  <a:gd name="T12" fmla="*/ 22 w 22"/>
                  <a:gd name="T13" fmla="*/ 3 h 27"/>
                  <a:gd name="T14" fmla="*/ 22 w 22"/>
                  <a:gd name="T15" fmla="*/ 10 h 27"/>
                  <a:gd name="T16" fmla="*/ 15 w 22"/>
                  <a:gd name="T17" fmla="*/ 16 h 27"/>
                  <a:gd name="T18" fmla="*/ 8 w 22"/>
                  <a:gd name="T19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7">
                    <a:moveTo>
                      <a:pt x="8" y="23"/>
                    </a:moveTo>
                    <a:cubicBezTo>
                      <a:pt x="7" y="24"/>
                      <a:pt x="3" y="27"/>
                      <a:pt x="2" y="26"/>
                    </a:cubicBezTo>
                    <a:cubicBezTo>
                      <a:pt x="0" y="25"/>
                      <a:pt x="3" y="19"/>
                      <a:pt x="6" y="17"/>
                    </a:cubicBezTo>
                    <a:cubicBezTo>
                      <a:pt x="9" y="16"/>
                      <a:pt x="10" y="12"/>
                      <a:pt x="13" y="10"/>
                    </a:cubicBezTo>
                    <a:cubicBezTo>
                      <a:pt x="16" y="8"/>
                      <a:pt x="17" y="7"/>
                      <a:pt x="17" y="5"/>
                    </a:cubicBezTo>
                    <a:cubicBezTo>
                      <a:pt x="17" y="4"/>
                      <a:pt x="17" y="0"/>
                      <a:pt x="19" y="0"/>
                    </a:cubicBezTo>
                    <a:cubicBezTo>
                      <a:pt x="21" y="0"/>
                      <a:pt x="22" y="1"/>
                      <a:pt x="22" y="3"/>
                    </a:cubicBezTo>
                    <a:cubicBezTo>
                      <a:pt x="22" y="4"/>
                      <a:pt x="22" y="9"/>
                      <a:pt x="22" y="10"/>
                    </a:cubicBezTo>
                    <a:cubicBezTo>
                      <a:pt x="20" y="11"/>
                      <a:pt x="16" y="14"/>
                      <a:pt x="15" y="16"/>
                    </a:cubicBezTo>
                    <a:cubicBezTo>
                      <a:pt x="13" y="17"/>
                      <a:pt x="10" y="22"/>
                      <a:pt x="8" y="23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964" name="Freeform 47"/>
            <p:cNvSpPr>
              <a:spLocks/>
            </p:cNvSpPr>
            <p:nvPr/>
          </p:nvSpPr>
          <p:spPr bwMode="auto">
            <a:xfrm>
              <a:off x="6524303" y="3563804"/>
              <a:ext cx="138112" cy="346075"/>
            </a:xfrm>
            <a:custGeom>
              <a:avLst/>
              <a:gdLst>
                <a:gd name="T0" fmla="*/ 2 w 55"/>
                <a:gd name="T1" fmla="*/ 10 h 118"/>
                <a:gd name="T2" fmla="*/ 0 w 55"/>
                <a:gd name="T3" fmla="*/ 6 h 118"/>
                <a:gd name="T4" fmla="*/ 4 w 55"/>
                <a:gd name="T5" fmla="*/ 5 h 118"/>
                <a:gd name="T6" fmla="*/ 21 w 55"/>
                <a:gd name="T7" fmla="*/ 0 h 118"/>
                <a:gd name="T8" fmla="*/ 26 w 55"/>
                <a:gd name="T9" fmla="*/ 2 h 118"/>
                <a:gd name="T10" fmla="*/ 33 w 55"/>
                <a:gd name="T11" fmla="*/ 3 h 118"/>
                <a:gd name="T12" fmla="*/ 32 w 55"/>
                <a:gd name="T13" fmla="*/ 9 h 118"/>
                <a:gd name="T14" fmla="*/ 42 w 55"/>
                <a:gd name="T15" fmla="*/ 14 h 118"/>
                <a:gd name="T16" fmla="*/ 37 w 55"/>
                <a:gd name="T17" fmla="*/ 18 h 118"/>
                <a:gd name="T18" fmla="*/ 32 w 55"/>
                <a:gd name="T19" fmla="*/ 22 h 118"/>
                <a:gd name="T20" fmla="*/ 26 w 55"/>
                <a:gd name="T21" fmla="*/ 30 h 118"/>
                <a:gd name="T22" fmla="*/ 29 w 55"/>
                <a:gd name="T23" fmla="*/ 38 h 118"/>
                <a:gd name="T24" fmla="*/ 33 w 55"/>
                <a:gd name="T25" fmla="*/ 43 h 118"/>
                <a:gd name="T26" fmla="*/ 38 w 55"/>
                <a:gd name="T27" fmla="*/ 49 h 118"/>
                <a:gd name="T28" fmla="*/ 48 w 55"/>
                <a:gd name="T29" fmla="*/ 58 h 118"/>
                <a:gd name="T30" fmla="*/ 54 w 55"/>
                <a:gd name="T31" fmla="*/ 72 h 118"/>
                <a:gd name="T32" fmla="*/ 54 w 55"/>
                <a:gd name="T33" fmla="*/ 88 h 118"/>
                <a:gd name="T34" fmla="*/ 50 w 55"/>
                <a:gd name="T35" fmla="*/ 96 h 118"/>
                <a:gd name="T36" fmla="*/ 35 w 55"/>
                <a:gd name="T37" fmla="*/ 102 h 118"/>
                <a:gd name="T38" fmla="*/ 31 w 55"/>
                <a:gd name="T39" fmla="*/ 110 h 118"/>
                <a:gd name="T40" fmla="*/ 24 w 55"/>
                <a:gd name="T41" fmla="*/ 114 h 118"/>
                <a:gd name="T42" fmla="*/ 17 w 55"/>
                <a:gd name="T43" fmla="*/ 117 h 118"/>
                <a:gd name="T44" fmla="*/ 18 w 55"/>
                <a:gd name="T45" fmla="*/ 104 h 118"/>
                <a:gd name="T46" fmla="*/ 15 w 55"/>
                <a:gd name="T47" fmla="*/ 102 h 118"/>
                <a:gd name="T48" fmla="*/ 20 w 55"/>
                <a:gd name="T49" fmla="*/ 98 h 118"/>
                <a:gd name="T50" fmla="*/ 28 w 55"/>
                <a:gd name="T51" fmla="*/ 96 h 118"/>
                <a:gd name="T52" fmla="*/ 29 w 55"/>
                <a:gd name="T53" fmla="*/ 90 h 118"/>
                <a:gd name="T54" fmla="*/ 38 w 55"/>
                <a:gd name="T55" fmla="*/ 85 h 118"/>
                <a:gd name="T56" fmla="*/ 38 w 55"/>
                <a:gd name="T57" fmla="*/ 74 h 118"/>
                <a:gd name="T58" fmla="*/ 38 w 55"/>
                <a:gd name="T59" fmla="*/ 62 h 118"/>
                <a:gd name="T60" fmla="*/ 32 w 55"/>
                <a:gd name="T61" fmla="*/ 54 h 118"/>
                <a:gd name="T62" fmla="*/ 26 w 55"/>
                <a:gd name="T63" fmla="*/ 46 h 118"/>
                <a:gd name="T64" fmla="*/ 18 w 55"/>
                <a:gd name="T65" fmla="*/ 37 h 118"/>
                <a:gd name="T66" fmla="*/ 11 w 55"/>
                <a:gd name="T67" fmla="*/ 33 h 118"/>
                <a:gd name="T68" fmla="*/ 13 w 55"/>
                <a:gd name="T69" fmla="*/ 28 h 118"/>
                <a:gd name="T70" fmla="*/ 18 w 55"/>
                <a:gd name="T71" fmla="*/ 27 h 118"/>
                <a:gd name="T72" fmla="*/ 20 w 55"/>
                <a:gd name="T73" fmla="*/ 23 h 118"/>
                <a:gd name="T74" fmla="*/ 14 w 55"/>
                <a:gd name="T75" fmla="*/ 18 h 118"/>
                <a:gd name="T76" fmla="*/ 10 w 55"/>
                <a:gd name="T77" fmla="*/ 20 h 118"/>
                <a:gd name="T78" fmla="*/ 3 w 55"/>
                <a:gd name="T79" fmla="*/ 17 h 118"/>
                <a:gd name="T80" fmla="*/ 2 w 55"/>
                <a:gd name="T81" fmla="*/ 1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" h="118">
                  <a:moveTo>
                    <a:pt x="2" y="1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4" y="5"/>
                    <a:pt x="4" y="5"/>
                  </a:cubicBezTo>
                  <a:cubicBezTo>
                    <a:pt x="6" y="5"/>
                    <a:pt x="20" y="1"/>
                    <a:pt x="21" y="0"/>
                  </a:cubicBezTo>
                  <a:cubicBezTo>
                    <a:pt x="22" y="0"/>
                    <a:pt x="25" y="1"/>
                    <a:pt x="26" y="2"/>
                  </a:cubicBezTo>
                  <a:cubicBezTo>
                    <a:pt x="28" y="2"/>
                    <a:pt x="31" y="2"/>
                    <a:pt x="33" y="3"/>
                  </a:cubicBezTo>
                  <a:cubicBezTo>
                    <a:pt x="35" y="4"/>
                    <a:pt x="31" y="8"/>
                    <a:pt x="32" y="9"/>
                  </a:cubicBezTo>
                  <a:cubicBezTo>
                    <a:pt x="33" y="9"/>
                    <a:pt x="42" y="14"/>
                    <a:pt x="42" y="14"/>
                  </a:cubicBezTo>
                  <a:cubicBezTo>
                    <a:pt x="40" y="16"/>
                    <a:pt x="38" y="18"/>
                    <a:pt x="37" y="18"/>
                  </a:cubicBezTo>
                  <a:cubicBezTo>
                    <a:pt x="35" y="19"/>
                    <a:pt x="34" y="20"/>
                    <a:pt x="32" y="22"/>
                  </a:cubicBezTo>
                  <a:cubicBezTo>
                    <a:pt x="31" y="25"/>
                    <a:pt x="27" y="27"/>
                    <a:pt x="26" y="30"/>
                  </a:cubicBezTo>
                  <a:cubicBezTo>
                    <a:pt x="26" y="33"/>
                    <a:pt x="28" y="38"/>
                    <a:pt x="29" y="38"/>
                  </a:cubicBezTo>
                  <a:cubicBezTo>
                    <a:pt x="29" y="38"/>
                    <a:pt x="33" y="42"/>
                    <a:pt x="33" y="43"/>
                  </a:cubicBezTo>
                  <a:cubicBezTo>
                    <a:pt x="33" y="44"/>
                    <a:pt x="37" y="48"/>
                    <a:pt x="38" y="49"/>
                  </a:cubicBezTo>
                  <a:cubicBezTo>
                    <a:pt x="39" y="50"/>
                    <a:pt x="46" y="55"/>
                    <a:pt x="48" y="58"/>
                  </a:cubicBezTo>
                  <a:cubicBezTo>
                    <a:pt x="49" y="61"/>
                    <a:pt x="53" y="70"/>
                    <a:pt x="54" y="72"/>
                  </a:cubicBezTo>
                  <a:cubicBezTo>
                    <a:pt x="54" y="75"/>
                    <a:pt x="55" y="85"/>
                    <a:pt x="54" y="88"/>
                  </a:cubicBezTo>
                  <a:cubicBezTo>
                    <a:pt x="53" y="90"/>
                    <a:pt x="51" y="95"/>
                    <a:pt x="50" y="96"/>
                  </a:cubicBezTo>
                  <a:cubicBezTo>
                    <a:pt x="48" y="97"/>
                    <a:pt x="36" y="101"/>
                    <a:pt x="35" y="102"/>
                  </a:cubicBezTo>
                  <a:cubicBezTo>
                    <a:pt x="33" y="104"/>
                    <a:pt x="33" y="110"/>
                    <a:pt x="31" y="110"/>
                  </a:cubicBezTo>
                  <a:cubicBezTo>
                    <a:pt x="29" y="110"/>
                    <a:pt x="25" y="112"/>
                    <a:pt x="24" y="114"/>
                  </a:cubicBezTo>
                  <a:cubicBezTo>
                    <a:pt x="23" y="116"/>
                    <a:pt x="18" y="118"/>
                    <a:pt x="17" y="117"/>
                  </a:cubicBezTo>
                  <a:cubicBezTo>
                    <a:pt x="15" y="116"/>
                    <a:pt x="19" y="105"/>
                    <a:pt x="18" y="104"/>
                  </a:cubicBezTo>
                  <a:cubicBezTo>
                    <a:pt x="17" y="104"/>
                    <a:pt x="16" y="103"/>
                    <a:pt x="15" y="102"/>
                  </a:cubicBezTo>
                  <a:cubicBezTo>
                    <a:pt x="20" y="98"/>
                    <a:pt x="20" y="98"/>
                    <a:pt x="20" y="98"/>
                  </a:cubicBezTo>
                  <a:cubicBezTo>
                    <a:pt x="22" y="97"/>
                    <a:pt x="27" y="98"/>
                    <a:pt x="28" y="96"/>
                  </a:cubicBezTo>
                  <a:cubicBezTo>
                    <a:pt x="30" y="95"/>
                    <a:pt x="27" y="90"/>
                    <a:pt x="29" y="90"/>
                  </a:cubicBezTo>
                  <a:cubicBezTo>
                    <a:pt x="31" y="90"/>
                    <a:pt x="36" y="87"/>
                    <a:pt x="38" y="85"/>
                  </a:cubicBezTo>
                  <a:cubicBezTo>
                    <a:pt x="40" y="83"/>
                    <a:pt x="37" y="75"/>
                    <a:pt x="38" y="74"/>
                  </a:cubicBezTo>
                  <a:cubicBezTo>
                    <a:pt x="39" y="72"/>
                    <a:pt x="39" y="65"/>
                    <a:pt x="38" y="62"/>
                  </a:cubicBezTo>
                  <a:cubicBezTo>
                    <a:pt x="37" y="60"/>
                    <a:pt x="33" y="56"/>
                    <a:pt x="32" y="54"/>
                  </a:cubicBezTo>
                  <a:cubicBezTo>
                    <a:pt x="31" y="53"/>
                    <a:pt x="27" y="49"/>
                    <a:pt x="26" y="46"/>
                  </a:cubicBezTo>
                  <a:cubicBezTo>
                    <a:pt x="24" y="44"/>
                    <a:pt x="21" y="38"/>
                    <a:pt x="18" y="37"/>
                  </a:cubicBezTo>
                  <a:cubicBezTo>
                    <a:pt x="16" y="36"/>
                    <a:pt x="12" y="33"/>
                    <a:pt x="11" y="33"/>
                  </a:cubicBezTo>
                  <a:cubicBezTo>
                    <a:pt x="10" y="32"/>
                    <a:pt x="13" y="28"/>
                    <a:pt x="13" y="28"/>
                  </a:cubicBezTo>
                  <a:cubicBezTo>
                    <a:pt x="13" y="28"/>
                    <a:pt x="18" y="29"/>
                    <a:pt x="18" y="27"/>
                  </a:cubicBezTo>
                  <a:cubicBezTo>
                    <a:pt x="19" y="26"/>
                    <a:pt x="20" y="23"/>
                    <a:pt x="20" y="23"/>
                  </a:cubicBezTo>
                  <a:cubicBezTo>
                    <a:pt x="20" y="23"/>
                    <a:pt x="16" y="19"/>
                    <a:pt x="14" y="18"/>
                  </a:cubicBezTo>
                  <a:cubicBezTo>
                    <a:pt x="12" y="17"/>
                    <a:pt x="11" y="19"/>
                    <a:pt x="10" y="20"/>
                  </a:cubicBezTo>
                  <a:cubicBezTo>
                    <a:pt x="8" y="21"/>
                    <a:pt x="4" y="20"/>
                    <a:pt x="3" y="17"/>
                  </a:cubicBezTo>
                  <a:cubicBezTo>
                    <a:pt x="3" y="15"/>
                    <a:pt x="4" y="11"/>
                    <a:pt x="2" y="1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965" name="Group 48"/>
            <p:cNvGrpSpPr>
              <a:grpSpLocks/>
            </p:cNvGrpSpPr>
            <p:nvPr/>
          </p:nvGrpSpPr>
          <p:grpSpPr bwMode="auto">
            <a:xfrm>
              <a:off x="6482809" y="3930054"/>
              <a:ext cx="365198" cy="148881"/>
              <a:chOff x="4268" y="2449"/>
              <a:chExt cx="296" cy="103"/>
            </a:xfrm>
            <a:solidFill>
              <a:schemeClr val="accent6"/>
            </a:solidFill>
          </p:grpSpPr>
          <p:sp>
            <p:nvSpPr>
              <p:cNvPr id="1217" name="Freeform 49"/>
              <p:cNvSpPr>
                <a:spLocks/>
              </p:cNvSpPr>
              <p:nvPr/>
            </p:nvSpPr>
            <p:spPr bwMode="auto">
              <a:xfrm>
                <a:off x="4412" y="2449"/>
                <a:ext cx="152" cy="103"/>
              </a:xfrm>
              <a:custGeom>
                <a:avLst/>
                <a:gdLst>
                  <a:gd name="T0" fmla="*/ 3 w 75"/>
                  <a:gd name="T1" fmla="*/ 47 h 51"/>
                  <a:gd name="T2" fmla="*/ 0 w 75"/>
                  <a:gd name="T3" fmla="*/ 40 h 51"/>
                  <a:gd name="T4" fmla="*/ 11 w 75"/>
                  <a:gd name="T5" fmla="*/ 44 h 51"/>
                  <a:gd name="T6" fmla="*/ 14 w 75"/>
                  <a:gd name="T7" fmla="*/ 35 h 51"/>
                  <a:gd name="T8" fmla="*/ 25 w 75"/>
                  <a:gd name="T9" fmla="*/ 32 h 51"/>
                  <a:gd name="T10" fmla="*/ 31 w 75"/>
                  <a:gd name="T11" fmla="*/ 27 h 51"/>
                  <a:gd name="T12" fmla="*/ 35 w 75"/>
                  <a:gd name="T13" fmla="*/ 20 h 51"/>
                  <a:gd name="T14" fmla="*/ 47 w 75"/>
                  <a:gd name="T15" fmla="*/ 14 h 51"/>
                  <a:gd name="T16" fmla="*/ 55 w 75"/>
                  <a:gd name="T17" fmla="*/ 2 h 51"/>
                  <a:gd name="T18" fmla="*/ 59 w 75"/>
                  <a:gd name="T19" fmla="*/ 0 h 51"/>
                  <a:gd name="T20" fmla="*/ 60 w 75"/>
                  <a:gd name="T21" fmla="*/ 2 h 51"/>
                  <a:gd name="T22" fmla="*/ 61 w 75"/>
                  <a:gd name="T23" fmla="*/ 9 h 51"/>
                  <a:gd name="T24" fmla="*/ 69 w 75"/>
                  <a:gd name="T25" fmla="*/ 12 h 51"/>
                  <a:gd name="T26" fmla="*/ 75 w 75"/>
                  <a:gd name="T27" fmla="*/ 15 h 51"/>
                  <a:gd name="T28" fmla="*/ 71 w 75"/>
                  <a:gd name="T29" fmla="*/ 22 h 51"/>
                  <a:gd name="T30" fmla="*/ 64 w 75"/>
                  <a:gd name="T31" fmla="*/ 24 h 51"/>
                  <a:gd name="T32" fmla="*/ 64 w 75"/>
                  <a:gd name="T33" fmla="*/ 25 h 51"/>
                  <a:gd name="T34" fmla="*/ 59 w 75"/>
                  <a:gd name="T35" fmla="*/ 22 h 51"/>
                  <a:gd name="T36" fmla="*/ 48 w 75"/>
                  <a:gd name="T37" fmla="*/ 23 h 51"/>
                  <a:gd name="T38" fmla="*/ 44 w 75"/>
                  <a:gd name="T39" fmla="*/ 35 h 51"/>
                  <a:gd name="T40" fmla="*/ 36 w 75"/>
                  <a:gd name="T41" fmla="*/ 45 h 51"/>
                  <a:gd name="T42" fmla="*/ 25 w 75"/>
                  <a:gd name="T43" fmla="*/ 44 h 51"/>
                  <a:gd name="T44" fmla="*/ 21 w 75"/>
                  <a:gd name="T45" fmla="*/ 49 h 51"/>
                  <a:gd name="T46" fmla="*/ 9 w 75"/>
                  <a:gd name="T47" fmla="*/ 51 h 51"/>
                  <a:gd name="T48" fmla="*/ 3 w 75"/>
                  <a:gd name="T49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5" h="51">
                    <a:moveTo>
                      <a:pt x="3" y="47"/>
                    </a:moveTo>
                    <a:cubicBezTo>
                      <a:pt x="0" y="40"/>
                      <a:pt x="0" y="40"/>
                      <a:pt x="0" y="40"/>
                    </a:cubicBezTo>
                    <a:cubicBezTo>
                      <a:pt x="3" y="38"/>
                      <a:pt x="10" y="44"/>
                      <a:pt x="11" y="44"/>
                    </a:cubicBezTo>
                    <a:cubicBezTo>
                      <a:pt x="12" y="44"/>
                      <a:pt x="13" y="36"/>
                      <a:pt x="14" y="35"/>
                    </a:cubicBezTo>
                    <a:cubicBezTo>
                      <a:pt x="15" y="33"/>
                      <a:pt x="23" y="32"/>
                      <a:pt x="25" y="32"/>
                    </a:cubicBezTo>
                    <a:cubicBezTo>
                      <a:pt x="27" y="32"/>
                      <a:pt x="29" y="29"/>
                      <a:pt x="31" y="27"/>
                    </a:cubicBezTo>
                    <a:cubicBezTo>
                      <a:pt x="33" y="25"/>
                      <a:pt x="33" y="20"/>
                      <a:pt x="35" y="20"/>
                    </a:cubicBezTo>
                    <a:cubicBezTo>
                      <a:pt x="39" y="20"/>
                      <a:pt x="45" y="15"/>
                      <a:pt x="47" y="14"/>
                    </a:cubicBezTo>
                    <a:cubicBezTo>
                      <a:pt x="49" y="13"/>
                      <a:pt x="54" y="3"/>
                      <a:pt x="55" y="2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1" y="0"/>
                      <a:pt x="60" y="2"/>
                      <a:pt x="60" y="2"/>
                    </a:cubicBezTo>
                    <a:cubicBezTo>
                      <a:pt x="60" y="2"/>
                      <a:pt x="61" y="8"/>
                      <a:pt x="61" y="9"/>
                    </a:cubicBezTo>
                    <a:cubicBezTo>
                      <a:pt x="61" y="11"/>
                      <a:pt x="67" y="11"/>
                      <a:pt x="69" y="12"/>
                    </a:cubicBezTo>
                    <a:cubicBezTo>
                      <a:pt x="70" y="13"/>
                      <a:pt x="74" y="13"/>
                      <a:pt x="75" y="15"/>
                    </a:cubicBezTo>
                    <a:cubicBezTo>
                      <a:pt x="75" y="17"/>
                      <a:pt x="73" y="21"/>
                      <a:pt x="71" y="22"/>
                    </a:cubicBezTo>
                    <a:cubicBezTo>
                      <a:pt x="71" y="22"/>
                      <a:pt x="64" y="24"/>
                      <a:pt x="64" y="24"/>
                    </a:cubicBezTo>
                    <a:cubicBezTo>
                      <a:pt x="64" y="24"/>
                      <a:pt x="64" y="25"/>
                      <a:pt x="64" y="25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6" y="22"/>
                      <a:pt x="50" y="22"/>
                      <a:pt x="48" y="23"/>
                    </a:cubicBezTo>
                    <a:cubicBezTo>
                      <a:pt x="46" y="24"/>
                      <a:pt x="44" y="32"/>
                      <a:pt x="44" y="35"/>
                    </a:cubicBezTo>
                    <a:cubicBezTo>
                      <a:pt x="44" y="37"/>
                      <a:pt x="38" y="45"/>
                      <a:pt x="36" y="45"/>
                    </a:cubicBezTo>
                    <a:cubicBezTo>
                      <a:pt x="33" y="46"/>
                      <a:pt x="28" y="44"/>
                      <a:pt x="25" y="44"/>
                    </a:cubicBezTo>
                    <a:cubicBezTo>
                      <a:pt x="22" y="43"/>
                      <a:pt x="22" y="47"/>
                      <a:pt x="21" y="49"/>
                    </a:cubicBezTo>
                    <a:cubicBezTo>
                      <a:pt x="21" y="50"/>
                      <a:pt x="11" y="51"/>
                      <a:pt x="9" y="51"/>
                    </a:cubicBezTo>
                    <a:cubicBezTo>
                      <a:pt x="6" y="51"/>
                      <a:pt x="4" y="49"/>
                      <a:pt x="3" y="47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8" name="Freeform 50"/>
              <p:cNvSpPr>
                <a:spLocks/>
              </p:cNvSpPr>
              <p:nvPr/>
            </p:nvSpPr>
            <p:spPr bwMode="auto">
              <a:xfrm>
                <a:off x="4268" y="2463"/>
                <a:ext cx="67" cy="81"/>
              </a:xfrm>
              <a:custGeom>
                <a:avLst/>
                <a:gdLst>
                  <a:gd name="T0" fmla="*/ 6 w 33"/>
                  <a:gd name="T1" fmla="*/ 20 h 40"/>
                  <a:gd name="T2" fmla="*/ 0 w 33"/>
                  <a:gd name="T3" fmla="*/ 0 h 40"/>
                  <a:gd name="T4" fmla="*/ 6 w 33"/>
                  <a:gd name="T5" fmla="*/ 0 h 40"/>
                  <a:gd name="T6" fmla="*/ 9 w 33"/>
                  <a:gd name="T7" fmla="*/ 5 h 40"/>
                  <a:gd name="T8" fmla="*/ 16 w 33"/>
                  <a:gd name="T9" fmla="*/ 0 h 40"/>
                  <a:gd name="T10" fmla="*/ 21 w 33"/>
                  <a:gd name="T11" fmla="*/ 4 h 40"/>
                  <a:gd name="T12" fmla="*/ 26 w 33"/>
                  <a:gd name="T13" fmla="*/ 12 h 40"/>
                  <a:gd name="T14" fmla="*/ 26 w 33"/>
                  <a:gd name="T15" fmla="*/ 24 h 40"/>
                  <a:gd name="T16" fmla="*/ 32 w 33"/>
                  <a:gd name="T17" fmla="*/ 34 h 40"/>
                  <a:gd name="T18" fmla="*/ 32 w 33"/>
                  <a:gd name="T19" fmla="*/ 39 h 40"/>
                  <a:gd name="T20" fmla="*/ 25 w 33"/>
                  <a:gd name="T21" fmla="*/ 38 h 40"/>
                  <a:gd name="T22" fmla="*/ 9 w 33"/>
                  <a:gd name="T23" fmla="*/ 27 h 40"/>
                  <a:gd name="T24" fmla="*/ 6 w 33"/>
                  <a:gd name="T25" fmla="*/ 2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3" h="40">
                    <a:moveTo>
                      <a:pt x="6" y="20"/>
                    </a:moveTo>
                    <a:cubicBezTo>
                      <a:pt x="4" y="17"/>
                      <a:pt x="2" y="3"/>
                      <a:pt x="0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5"/>
                      <a:pt x="9" y="5"/>
                    </a:cubicBezTo>
                    <a:cubicBezTo>
                      <a:pt x="10" y="5"/>
                      <a:pt x="16" y="0"/>
                      <a:pt x="16" y="0"/>
                    </a:cubicBezTo>
                    <a:cubicBezTo>
                      <a:pt x="18" y="1"/>
                      <a:pt x="20" y="3"/>
                      <a:pt x="21" y="4"/>
                    </a:cubicBezTo>
                    <a:cubicBezTo>
                      <a:pt x="23" y="6"/>
                      <a:pt x="26" y="9"/>
                      <a:pt x="26" y="12"/>
                    </a:cubicBezTo>
                    <a:cubicBezTo>
                      <a:pt x="26" y="15"/>
                      <a:pt x="25" y="21"/>
                      <a:pt x="26" y="24"/>
                    </a:cubicBezTo>
                    <a:cubicBezTo>
                      <a:pt x="26" y="28"/>
                      <a:pt x="31" y="33"/>
                      <a:pt x="32" y="34"/>
                    </a:cubicBezTo>
                    <a:cubicBezTo>
                      <a:pt x="32" y="36"/>
                      <a:pt x="33" y="38"/>
                      <a:pt x="32" y="39"/>
                    </a:cubicBezTo>
                    <a:cubicBezTo>
                      <a:pt x="30" y="40"/>
                      <a:pt x="27" y="38"/>
                      <a:pt x="25" y="38"/>
                    </a:cubicBezTo>
                    <a:cubicBezTo>
                      <a:pt x="23" y="37"/>
                      <a:pt x="12" y="29"/>
                      <a:pt x="9" y="27"/>
                    </a:cubicBezTo>
                    <a:cubicBezTo>
                      <a:pt x="7" y="24"/>
                      <a:pt x="9" y="23"/>
                      <a:pt x="6" y="20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966" name="Freeform 51"/>
            <p:cNvSpPr>
              <a:spLocks/>
            </p:cNvSpPr>
            <p:nvPr/>
          </p:nvSpPr>
          <p:spPr bwMode="auto">
            <a:xfrm>
              <a:off x="6479853" y="3582853"/>
              <a:ext cx="146050" cy="280987"/>
            </a:xfrm>
            <a:custGeom>
              <a:avLst/>
              <a:gdLst>
                <a:gd name="T0" fmla="*/ 2 w 57"/>
                <a:gd name="T1" fmla="*/ 18 h 96"/>
                <a:gd name="T2" fmla="*/ 0 w 57"/>
                <a:gd name="T3" fmla="*/ 17 h 96"/>
                <a:gd name="T4" fmla="*/ 0 w 57"/>
                <a:gd name="T5" fmla="*/ 17 h 96"/>
                <a:gd name="T6" fmla="*/ 2 w 57"/>
                <a:gd name="T7" fmla="*/ 12 h 96"/>
                <a:gd name="T8" fmla="*/ 6 w 57"/>
                <a:gd name="T9" fmla="*/ 9 h 96"/>
                <a:gd name="T10" fmla="*/ 8 w 57"/>
                <a:gd name="T11" fmla="*/ 8 h 96"/>
                <a:gd name="T12" fmla="*/ 11 w 57"/>
                <a:gd name="T13" fmla="*/ 10 h 96"/>
                <a:gd name="T14" fmla="*/ 12 w 57"/>
                <a:gd name="T15" fmla="*/ 1 h 96"/>
                <a:gd name="T16" fmla="*/ 17 w 57"/>
                <a:gd name="T17" fmla="*/ 0 h 96"/>
                <a:gd name="T18" fmla="*/ 19 w 57"/>
                <a:gd name="T19" fmla="*/ 4 h 96"/>
                <a:gd name="T20" fmla="*/ 20 w 57"/>
                <a:gd name="T21" fmla="*/ 11 h 96"/>
                <a:gd name="T22" fmla="*/ 27 w 57"/>
                <a:gd name="T23" fmla="*/ 14 h 96"/>
                <a:gd name="T24" fmla="*/ 31 w 57"/>
                <a:gd name="T25" fmla="*/ 12 h 96"/>
                <a:gd name="T26" fmla="*/ 37 w 57"/>
                <a:gd name="T27" fmla="*/ 17 h 96"/>
                <a:gd name="T28" fmla="*/ 35 w 57"/>
                <a:gd name="T29" fmla="*/ 21 h 96"/>
                <a:gd name="T30" fmla="*/ 30 w 57"/>
                <a:gd name="T31" fmla="*/ 22 h 96"/>
                <a:gd name="T32" fmla="*/ 28 w 57"/>
                <a:gd name="T33" fmla="*/ 27 h 96"/>
                <a:gd name="T34" fmla="*/ 35 w 57"/>
                <a:gd name="T35" fmla="*/ 31 h 96"/>
                <a:gd name="T36" fmla="*/ 43 w 57"/>
                <a:gd name="T37" fmla="*/ 40 h 96"/>
                <a:gd name="T38" fmla="*/ 49 w 57"/>
                <a:gd name="T39" fmla="*/ 48 h 96"/>
                <a:gd name="T40" fmla="*/ 55 w 57"/>
                <a:gd name="T41" fmla="*/ 56 h 96"/>
                <a:gd name="T42" fmla="*/ 55 w 57"/>
                <a:gd name="T43" fmla="*/ 68 h 96"/>
                <a:gd name="T44" fmla="*/ 55 w 57"/>
                <a:gd name="T45" fmla="*/ 79 h 96"/>
                <a:gd name="T46" fmla="*/ 46 w 57"/>
                <a:gd name="T47" fmla="*/ 84 h 96"/>
                <a:gd name="T48" fmla="*/ 45 w 57"/>
                <a:gd name="T49" fmla="*/ 90 h 96"/>
                <a:gd name="T50" fmla="*/ 37 w 57"/>
                <a:gd name="T51" fmla="*/ 92 h 96"/>
                <a:gd name="T52" fmla="*/ 32 w 57"/>
                <a:gd name="T53" fmla="*/ 96 h 96"/>
                <a:gd name="T54" fmla="*/ 28 w 57"/>
                <a:gd name="T55" fmla="*/ 95 h 96"/>
                <a:gd name="T56" fmla="*/ 21 w 57"/>
                <a:gd name="T57" fmla="*/ 92 h 96"/>
                <a:gd name="T58" fmla="*/ 18 w 57"/>
                <a:gd name="T59" fmla="*/ 84 h 96"/>
                <a:gd name="T60" fmla="*/ 21 w 57"/>
                <a:gd name="T61" fmla="*/ 81 h 96"/>
                <a:gd name="T62" fmla="*/ 17 w 57"/>
                <a:gd name="T63" fmla="*/ 72 h 96"/>
                <a:gd name="T64" fmla="*/ 25 w 57"/>
                <a:gd name="T65" fmla="*/ 65 h 96"/>
                <a:gd name="T66" fmla="*/ 38 w 57"/>
                <a:gd name="T67" fmla="*/ 65 h 96"/>
                <a:gd name="T68" fmla="*/ 40 w 57"/>
                <a:gd name="T69" fmla="*/ 55 h 96"/>
                <a:gd name="T70" fmla="*/ 35 w 57"/>
                <a:gd name="T71" fmla="*/ 49 h 96"/>
                <a:gd name="T72" fmla="*/ 34 w 57"/>
                <a:gd name="T73" fmla="*/ 40 h 96"/>
                <a:gd name="T74" fmla="*/ 25 w 57"/>
                <a:gd name="T75" fmla="*/ 33 h 96"/>
                <a:gd name="T76" fmla="*/ 20 w 57"/>
                <a:gd name="T77" fmla="*/ 37 h 96"/>
                <a:gd name="T78" fmla="*/ 12 w 57"/>
                <a:gd name="T79" fmla="*/ 37 h 96"/>
                <a:gd name="T80" fmla="*/ 6 w 57"/>
                <a:gd name="T81" fmla="*/ 41 h 96"/>
                <a:gd name="T82" fmla="*/ 8 w 57"/>
                <a:gd name="T83" fmla="*/ 28 h 96"/>
                <a:gd name="T84" fmla="*/ 5 w 57"/>
                <a:gd name="T85" fmla="*/ 24 h 96"/>
                <a:gd name="T86" fmla="*/ 1 w 57"/>
                <a:gd name="T87" fmla="*/ 24 h 96"/>
                <a:gd name="T88" fmla="*/ 2 w 57"/>
                <a:gd name="T89" fmla="*/ 1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96">
                  <a:moveTo>
                    <a:pt x="2" y="18"/>
                  </a:moveTo>
                  <a:cubicBezTo>
                    <a:pt x="1" y="18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1"/>
                    <a:pt x="5" y="10"/>
                    <a:pt x="6" y="9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9" y="8"/>
                    <a:pt x="10" y="10"/>
                    <a:pt x="11" y="10"/>
                  </a:cubicBezTo>
                  <a:cubicBezTo>
                    <a:pt x="12" y="9"/>
                    <a:pt x="11" y="1"/>
                    <a:pt x="12" y="1"/>
                  </a:cubicBezTo>
                  <a:cubicBezTo>
                    <a:pt x="13" y="0"/>
                    <a:pt x="15" y="0"/>
                    <a:pt x="17" y="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5"/>
                    <a:pt x="20" y="9"/>
                    <a:pt x="20" y="11"/>
                  </a:cubicBezTo>
                  <a:cubicBezTo>
                    <a:pt x="21" y="14"/>
                    <a:pt x="25" y="15"/>
                    <a:pt x="27" y="14"/>
                  </a:cubicBezTo>
                  <a:cubicBezTo>
                    <a:pt x="28" y="13"/>
                    <a:pt x="29" y="11"/>
                    <a:pt x="31" y="12"/>
                  </a:cubicBezTo>
                  <a:cubicBezTo>
                    <a:pt x="33" y="13"/>
                    <a:pt x="37" y="17"/>
                    <a:pt x="37" y="17"/>
                  </a:cubicBezTo>
                  <a:cubicBezTo>
                    <a:pt x="37" y="17"/>
                    <a:pt x="36" y="20"/>
                    <a:pt x="35" y="21"/>
                  </a:cubicBezTo>
                  <a:cubicBezTo>
                    <a:pt x="35" y="23"/>
                    <a:pt x="30" y="22"/>
                    <a:pt x="30" y="22"/>
                  </a:cubicBezTo>
                  <a:cubicBezTo>
                    <a:pt x="30" y="22"/>
                    <a:pt x="27" y="26"/>
                    <a:pt x="28" y="27"/>
                  </a:cubicBezTo>
                  <a:cubicBezTo>
                    <a:pt x="29" y="27"/>
                    <a:pt x="33" y="30"/>
                    <a:pt x="35" y="31"/>
                  </a:cubicBezTo>
                  <a:cubicBezTo>
                    <a:pt x="38" y="32"/>
                    <a:pt x="41" y="38"/>
                    <a:pt x="43" y="40"/>
                  </a:cubicBezTo>
                  <a:cubicBezTo>
                    <a:pt x="44" y="43"/>
                    <a:pt x="48" y="47"/>
                    <a:pt x="49" y="48"/>
                  </a:cubicBezTo>
                  <a:cubicBezTo>
                    <a:pt x="50" y="50"/>
                    <a:pt x="54" y="54"/>
                    <a:pt x="55" y="56"/>
                  </a:cubicBezTo>
                  <a:cubicBezTo>
                    <a:pt x="56" y="59"/>
                    <a:pt x="56" y="66"/>
                    <a:pt x="55" y="68"/>
                  </a:cubicBezTo>
                  <a:cubicBezTo>
                    <a:pt x="54" y="69"/>
                    <a:pt x="57" y="77"/>
                    <a:pt x="55" y="79"/>
                  </a:cubicBezTo>
                  <a:cubicBezTo>
                    <a:pt x="53" y="81"/>
                    <a:pt x="48" y="84"/>
                    <a:pt x="46" y="84"/>
                  </a:cubicBezTo>
                  <a:cubicBezTo>
                    <a:pt x="44" y="84"/>
                    <a:pt x="47" y="89"/>
                    <a:pt x="45" y="90"/>
                  </a:cubicBezTo>
                  <a:cubicBezTo>
                    <a:pt x="44" y="92"/>
                    <a:pt x="39" y="91"/>
                    <a:pt x="37" y="9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1" y="96"/>
                    <a:pt x="29" y="95"/>
                    <a:pt x="28" y="95"/>
                  </a:cubicBezTo>
                  <a:cubicBezTo>
                    <a:pt x="26" y="95"/>
                    <a:pt x="21" y="94"/>
                    <a:pt x="21" y="92"/>
                  </a:cubicBezTo>
                  <a:cubicBezTo>
                    <a:pt x="21" y="90"/>
                    <a:pt x="20" y="86"/>
                    <a:pt x="18" y="84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21" y="81"/>
                    <a:pt x="16" y="73"/>
                    <a:pt x="17" y="72"/>
                  </a:cubicBezTo>
                  <a:cubicBezTo>
                    <a:pt x="18" y="70"/>
                    <a:pt x="23" y="66"/>
                    <a:pt x="25" y="65"/>
                  </a:cubicBezTo>
                  <a:cubicBezTo>
                    <a:pt x="27" y="65"/>
                    <a:pt x="35" y="66"/>
                    <a:pt x="38" y="65"/>
                  </a:cubicBezTo>
                  <a:cubicBezTo>
                    <a:pt x="40" y="64"/>
                    <a:pt x="40" y="59"/>
                    <a:pt x="40" y="55"/>
                  </a:cubicBezTo>
                  <a:cubicBezTo>
                    <a:pt x="40" y="52"/>
                    <a:pt x="37" y="52"/>
                    <a:pt x="35" y="49"/>
                  </a:cubicBezTo>
                  <a:cubicBezTo>
                    <a:pt x="34" y="46"/>
                    <a:pt x="35" y="41"/>
                    <a:pt x="34" y="40"/>
                  </a:cubicBezTo>
                  <a:cubicBezTo>
                    <a:pt x="32" y="38"/>
                    <a:pt x="27" y="33"/>
                    <a:pt x="25" y="33"/>
                  </a:cubicBezTo>
                  <a:cubicBezTo>
                    <a:pt x="23" y="33"/>
                    <a:pt x="22" y="37"/>
                    <a:pt x="20" y="37"/>
                  </a:cubicBezTo>
                  <a:cubicBezTo>
                    <a:pt x="17" y="37"/>
                    <a:pt x="14" y="36"/>
                    <a:pt x="12" y="37"/>
                  </a:cubicBezTo>
                  <a:cubicBezTo>
                    <a:pt x="11" y="38"/>
                    <a:pt x="6" y="43"/>
                    <a:pt x="6" y="41"/>
                  </a:cubicBezTo>
                  <a:cubicBezTo>
                    <a:pt x="5" y="39"/>
                    <a:pt x="9" y="30"/>
                    <a:pt x="8" y="28"/>
                  </a:cubicBezTo>
                  <a:cubicBezTo>
                    <a:pt x="8" y="25"/>
                    <a:pt x="8" y="23"/>
                    <a:pt x="5" y="24"/>
                  </a:cubicBezTo>
                  <a:cubicBezTo>
                    <a:pt x="2" y="25"/>
                    <a:pt x="0" y="26"/>
                    <a:pt x="1" y="24"/>
                  </a:cubicBezTo>
                  <a:cubicBezTo>
                    <a:pt x="1" y="22"/>
                    <a:pt x="3" y="18"/>
                    <a:pt x="2" y="18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67" name="Freeform 52"/>
            <p:cNvSpPr>
              <a:spLocks/>
            </p:cNvSpPr>
            <p:nvPr/>
          </p:nvSpPr>
          <p:spPr bwMode="auto">
            <a:xfrm>
              <a:off x="6432228" y="3632066"/>
              <a:ext cx="152400" cy="331788"/>
            </a:xfrm>
            <a:custGeom>
              <a:avLst/>
              <a:gdLst>
                <a:gd name="T0" fmla="*/ 6 w 61"/>
                <a:gd name="T1" fmla="*/ 94 h 114"/>
                <a:gd name="T2" fmla="*/ 6 w 61"/>
                <a:gd name="T3" fmla="*/ 78 h 114"/>
                <a:gd name="T4" fmla="*/ 6 w 61"/>
                <a:gd name="T5" fmla="*/ 76 h 114"/>
                <a:gd name="T6" fmla="*/ 13 w 61"/>
                <a:gd name="T7" fmla="*/ 65 h 114"/>
                <a:gd name="T8" fmla="*/ 13 w 61"/>
                <a:gd name="T9" fmla="*/ 56 h 114"/>
                <a:gd name="T10" fmla="*/ 10 w 61"/>
                <a:gd name="T11" fmla="*/ 47 h 114"/>
                <a:gd name="T12" fmla="*/ 9 w 61"/>
                <a:gd name="T13" fmla="*/ 40 h 114"/>
                <a:gd name="T14" fmla="*/ 10 w 61"/>
                <a:gd name="T15" fmla="*/ 28 h 114"/>
                <a:gd name="T16" fmla="*/ 1 w 61"/>
                <a:gd name="T17" fmla="*/ 16 h 114"/>
                <a:gd name="T18" fmla="*/ 4 w 61"/>
                <a:gd name="T19" fmla="*/ 6 h 114"/>
                <a:gd name="T20" fmla="*/ 10 w 61"/>
                <a:gd name="T21" fmla="*/ 5 h 114"/>
                <a:gd name="T22" fmla="*/ 16 w 61"/>
                <a:gd name="T23" fmla="*/ 1 h 114"/>
                <a:gd name="T24" fmla="*/ 21 w 61"/>
                <a:gd name="T25" fmla="*/ 0 h 114"/>
                <a:gd name="T26" fmla="*/ 23 w 61"/>
                <a:gd name="T27" fmla="*/ 1 h 114"/>
                <a:gd name="T28" fmla="*/ 22 w 61"/>
                <a:gd name="T29" fmla="*/ 7 h 114"/>
                <a:gd name="T30" fmla="*/ 26 w 61"/>
                <a:gd name="T31" fmla="*/ 7 h 114"/>
                <a:gd name="T32" fmla="*/ 29 w 61"/>
                <a:gd name="T33" fmla="*/ 11 h 114"/>
                <a:gd name="T34" fmla="*/ 27 w 61"/>
                <a:gd name="T35" fmla="*/ 24 h 114"/>
                <a:gd name="T36" fmla="*/ 33 w 61"/>
                <a:gd name="T37" fmla="*/ 20 h 114"/>
                <a:gd name="T38" fmla="*/ 41 w 61"/>
                <a:gd name="T39" fmla="*/ 20 h 114"/>
                <a:gd name="T40" fmla="*/ 46 w 61"/>
                <a:gd name="T41" fmla="*/ 16 h 114"/>
                <a:gd name="T42" fmla="*/ 55 w 61"/>
                <a:gd name="T43" fmla="*/ 23 h 114"/>
                <a:gd name="T44" fmla="*/ 56 w 61"/>
                <a:gd name="T45" fmla="*/ 32 h 114"/>
                <a:gd name="T46" fmla="*/ 61 w 61"/>
                <a:gd name="T47" fmla="*/ 38 h 114"/>
                <a:gd name="T48" fmla="*/ 59 w 61"/>
                <a:gd name="T49" fmla="*/ 48 h 114"/>
                <a:gd name="T50" fmla="*/ 46 w 61"/>
                <a:gd name="T51" fmla="*/ 48 h 114"/>
                <a:gd name="T52" fmla="*/ 38 w 61"/>
                <a:gd name="T53" fmla="*/ 55 h 114"/>
                <a:gd name="T54" fmla="*/ 42 w 61"/>
                <a:gd name="T55" fmla="*/ 64 h 114"/>
                <a:gd name="T56" fmla="*/ 39 w 61"/>
                <a:gd name="T57" fmla="*/ 67 h 114"/>
                <a:gd name="T58" fmla="*/ 33 w 61"/>
                <a:gd name="T59" fmla="*/ 63 h 114"/>
                <a:gd name="T60" fmla="*/ 27 w 61"/>
                <a:gd name="T61" fmla="*/ 60 h 114"/>
                <a:gd name="T62" fmla="*/ 27 w 61"/>
                <a:gd name="T63" fmla="*/ 54 h 114"/>
                <a:gd name="T64" fmla="*/ 20 w 61"/>
                <a:gd name="T65" fmla="*/ 54 h 114"/>
                <a:gd name="T66" fmla="*/ 18 w 61"/>
                <a:gd name="T67" fmla="*/ 66 h 114"/>
                <a:gd name="T68" fmla="*/ 14 w 61"/>
                <a:gd name="T69" fmla="*/ 80 h 114"/>
                <a:gd name="T70" fmla="*/ 15 w 61"/>
                <a:gd name="T71" fmla="*/ 86 h 114"/>
                <a:gd name="T72" fmla="*/ 20 w 61"/>
                <a:gd name="T73" fmla="*/ 86 h 114"/>
                <a:gd name="T74" fmla="*/ 22 w 61"/>
                <a:gd name="T75" fmla="*/ 93 h 114"/>
                <a:gd name="T76" fmla="*/ 26 w 61"/>
                <a:gd name="T77" fmla="*/ 103 h 114"/>
                <a:gd name="T78" fmla="*/ 33 w 61"/>
                <a:gd name="T79" fmla="*/ 104 h 114"/>
                <a:gd name="T80" fmla="*/ 37 w 61"/>
                <a:gd name="T81" fmla="*/ 109 h 114"/>
                <a:gd name="T82" fmla="*/ 30 w 61"/>
                <a:gd name="T83" fmla="*/ 114 h 114"/>
                <a:gd name="T84" fmla="*/ 27 w 61"/>
                <a:gd name="T85" fmla="*/ 109 h 114"/>
                <a:gd name="T86" fmla="*/ 21 w 61"/>
                <a:gd name="T87" fmla="*/ 109 h 114"/>
                <a:gd name="T88" fmla="*/ 9 w 61"/>
                <a:gd name="T89" fmla="*/ 95 h 114"/>
                <a:gd name="T90" fmla="*/ 6 w 61"/>
                <a:gd name="T91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1" h="114">
                  <a:moveTo>
                    <a:pt x="6" y="94"/>
                  </a:moveTo>
                  <a:cubicBezTo>
                    <a:pt x="6" y="90"/>
                    <a:pt x="6" y="83"/>
                    <a:pt x="6" y="78"/>
                  </a:cubicBezTo>
                  <a:cubicBezTo>
                    <a:pt x="6" y="77"/>
                    <a:pt x="6" y="76"/>
                    <a:pt x="6" y="76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3" y="64"/>
                    <a:pt x="13" y="57"/>
                    <a:pt x="13" y="56"/>
                  </a:cubicBezTo>
                  <a:cubicBezTo>
                    <a:pt x="13" y="55"/>
                    <a:pt x="12" y="49"/>
                    <a:pt x="10" y="47"/>
                  </a:cubicBezTo>
                  <a:cubicBezTo>
                    <a:pt x="9" y="45"/>
                    <a:pt x="9" y="41"/>
                    <a:pt x="9" y="40"/>
                  </a:cubicBezTo>
                  <a:cubicBezTo>
                    <a:pt x="10" y="38"/>
                    <a:pt x="10" y="31"/>
                    <a:pt x="10" y="28"/>
                  </a:cubicBezTo>
                  <a:cubicBezTo>
                    <a:pt x="10" y="25"/>
                    <a:pt x="0" y="17"/>
                    <a:pt x="1" y="16"/>
                  </a:cubicBezTo>
                  <a:cubicBezTo>
                    <a:pt x="2" y="14"/>
                    <a:pt x="3" y="8"/>
                    <a:pt x="4" y="6"/>
                  </a:cubicBezTo>
                  <a:cubicBezTo>
                    <a:pt x="5" y="5"/>
                    <a:pt x="9" y="5"/>
                    <a:pt x="10" y="5"/>
                  </a:cubicBezTo>
                  <a:cubicBezTo>
                    <a:pt x="11" y="5"/>
                    <a:pt x="14" y="3"/>
                    <a:pt x="16" y="1"/>
                  </a:cubicBezTo>
                  <a:cubicBezTo>
                    <a:pt x="17" y="0"/>
                    <a:pt x="19" y="0"/>
                    <a:pt x="21" y="0"/>
                  </a:cubicBezTo>
                  <a:cubicBezTo>
                    <a:pt x="21" y="0"/>
                    <a:pt x="22" y="1"/>
                    <a:pt x="23" y="1"/>
                  </a:cubicBezTo>
                  <a:cubicBezTo>
                    <a:pt x="24" y="1"/>
                    <a:pt x="22" y="5"/>
                    <a:pt x="22" y="7"/>
                  </a:cubicBezTo>
                  <a:cubicBezTo>
                    <a:pt x="21" y="9"/>
                    <a:pt x="23" y="8"/>
                    <a:pt x="26" y="7"/>
                  </a:cubicBezTo>
                  <a:cubicBezTo>
                    <a:pt x="29" y="6"/>
                    <a:pt x="29" y="8"/>
                    <a:pt x="29" y="11"/>
                  </a:cubicBezTo>
                  <a:cubicBezTo>
                    <a:pt x="30" y="13"/>
                    <a:pt x="26" y="22"/>
                    <a:pt x="27" y="24"/>
                  </a:cubicBezTo>
                  <a:cubicBezTo>
                    <a:pt x="27" y="26"/>
                    <a:pt x="32" y="21"/>
                    <a:pt x="33" y="20"/>
                  </a:cubicBezTo>
                  <a:cubicBezTo>
                    <a:pt x="35" y="19"/>
                    <a:pt x="38" y="20"/>
                    <a:pt x="41" y="20"/>
                  </a:cubicBezTo>
                  <a:cubicBezTo>
                    <a:pt x="43" y="20"/>
                    <a:pt x="44" y="16"/>
                    <a:pt x="46" y="16"/>
                  </a:cubicBezTo>
                  <a:cubicBezTo>
                    <a:pt x="48" y="16"/>
                    <a:pt x="53" y="21"/>
                    <a:pt x="55" y="23"/>
                  </a:cubicBezTo>
                  <a:cubicBezTo>
                    <a:pt x="56" y="24"/>
                    <a:pt x="55" y="29"/>
                    <a:pt x="56" y="32"/>
                  </a:cubicBezTo>
                  <a:cubicBezTo>
                    <a:pt x="58" y="35"/>
                    <a:pt x="61" y="35"/>
                    <a:pt x="61" y="38"/>
                  </a:cubicBezTo>
                  <a:cubicBezTo>
                    <a:pt x="61" y="42"/>
                    <a:pt x="61" y="47"/>
                    <a:pt x="59" y="48"/>
                  </a:cubicBezTo>
                  <a:cubicBezTo>
                    <a:pt x="56" y="49"/>
                    <a:pt x="48" y="48"/>
                    <a:pt x="46" y="48"/>
                  </a:cubicBezTo>
                  <a:cubicBezTo>
                    <a:pt x="44" y="49"/>
                    <a:pt x="39" y="53"/>
                    <a:pt x="38" y="55"/>
                  </a:cubicBezTo>
                  <a:cubicBezTo>
                    <a:pt x="37" y="56"/>
                    <a:pt x="42" y="64"/>
                    <a:pt x="42" y="64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7" y="65"/>
                    <a:pt x="35" y="64"/>
                    <a:pt x="33" y="63"/>
                  </a:cubicBezTo>
                  <a:cubicBezTo>
                    <a:pt x="31" y="62"/>
                    <a:pt x="26" y="61"/>
                    <a:pt x="27" y="60"/>
                  </a:cubicBezTo>
                  <a:cubicBezTo>
                    <a:pt x="27" y="58"/>
                    <a:pt x="28" y="56"/>
                    <a:pt x="27" y="54"/>
                  </a:cubicBezTo>
                  <a:cubicBezTo>
                    <a:pt x="27" y="53"/>
                    <a:pt x="20" y="53"/>
                    <a:pt x="20" y="54"/>
                  </a:cubicBezTo>
                  <a:cubicBezTo>
                    <a:pt x="19" y="55"/>
                    <a:pt x="19" y="65"/>
                    <a:pt x="18" y="66"/>
                  </a:cubicBezTo>
                  <a:cubicBezTo>
                    <a:pt x="17" y="68"/>
                    <a:pt x="14" y="77"/>
                    <a:pt x="14" y="80"/>
                  </a:cubicBezTo>
                  <a:cubicBezTo>
                    <a:pt x="14" y="83"/>
                    <a:pt x="15" y="86"/>
                    <a:pt x="15" y="86"/>
                  </a:cubicBezTo>
                  <a:cubicBezTo>
                    <a:pt x="15" y="86"/>
                    <a:pt x="20" y="84"/>
                    <a:pt x="20" y="86"/>
                  </a:cubicBezTo>
                  <a:cubicBezTo>
                    <a:pt x="20" y="87"/>
                    <a:pt x="21" y="90"/>
                    <a:pt x="22" y="93"/>
                  </a:cubicBezTo>
                  <a:cubicBezTo>
                    <a:pt x="23" y="96"/>
                    <a:pt x="23" y="102"/>
                    <a:pt x="26" y="103"/>
                  </a:cubicBezTo>
                  <a:cubicBezTo>
                    <a:pt x="28" y="105"/>
                    <a:pt x="31" y="103"/>
                    <a:pt x="33" y="104"/>
                  </a:cubicBezTo>
                  <a:cubicBezTo>
                    <a:pt x="33" y="105"/>
                    <a:pt x="35" y="107"/>
                    <a:pt x="37" y="109"/>
                  </a:cubicBezTo>
                  <a:cubicBezTo>
                    <a:pt x="37" y="109"/>
                    <a:pt x="31" y="114"/>
                    <a:pt x="30" y="114"/>
                  </a:cubicBezTo>
                  <a:cubicBezTo>
                    <a:pt x="28" y="114"/>
                    <a:pt x="27" y="109"/>
                    <a:pt x="27" y="109"/>
                  </a:cubicBezTo>
                  <a:cubicBezTo>
                    <a:pt x="21" y="109"/>
                    <a:pt x="21" y="109"/>
                    <a:pt x="21" y="109"/>
                  </a:cubicBezTo>
                  <a:cubicBezTo>
                    <a:pt x="18" y="106"/>
                    <a:pt x="10" y="95"/>
                    <a:pt x="9" y="95"/>
                  </a:cubicBezTo>
                  <a:cubicBezTo>
                    <a:pt x="8" y="95"/>
                    <a:pt x="6" y="97"/>
                    <a:pt x="6" y="94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968" name="Group 53"/>
            <p:cNvGrpSpPr>
              <a:grpSpLocks/>
            </p:cNvGrpSpPr>
            <p:nvPr/>
          </p:nvGrpSpPr>
          <p:grpSpPr bwMode="auto">
            <a:xfrm>
              <a:off x="6382886" y="3964749"/>
              <a:ext cx="879689" cy="365697"/>
              <a:chOff x="4187" y="2473"/>
              <a:chExt cx="713" cy="253"/>
            </a:xfrm>
            <a:solidFill>
              <a:schemeClr val="accent6"/>
            </a:solidFill>
          </p:grpSpPr>
          <p:sp>
            <p:nvSpPr>
              <p:cNvPr id="1207" name="Freeform 54"/>
              <p:cNvSpPr>
                <a:spLocks/>
              </p:cNvSpPr>
              <p:nvPr/>
            </p:nvSpPr>
            <p:spPr bwMode="auto">
              <a:xfrm>
                <a:off x="4742" y="2567"/>
                <a:ext cx="158" cy="135"/>
              </a:xfrm>
              <a:custGeom>
                <a:avLst/>
                <a:gdLst>
                  <a:gd name="T0" fmla="*/ 0 w 78"/>
                  <a:gd name="T1" fmla="*/ 7 h 67"/>
                  <a:gd name="T2" fmla="*/ 4 w 78"/>
                  <a:gd name="T3" fmla="*/ 4 h 67"/>
                  <a:gd name="T4" fmla="*/ 9 w 78"/>
                  <a:gd name="T5" fmla="*/ 2 h 67"/>
                  <a:gd name="T6" fmla="*/ 14 w 78"/>
                  <a:gd name="T7" fmla="*/ 0 h 67"/>
                  <a:gd name="T8" fmla="*/ 20 w 78"/>
                  <a:gd name="T9" fmla="*/ 3 h 67"/>
                  <a:gd name="T10" fmla="*/ 25 w 78"/>
                  <a:gd name="T11" fmla="*/ 4 h 67"/>
                  <a:gd name="T12" fmla="*/ 26 w 78"/>
                  <a:gd name="T13" fmla="*/ 13 h 67"/>
                  <a:gd name="T14" fmla="*/ 32 w 78"/>
                  <a:gd name="T15" fmla="*/ 22 h 67"/>
                  <a:gd name="T16" fmla="*/ 38 w 78"/>
                  <a:gd name="T17" fmla="*/ 21 h 67"/>
                  <a:gd name="T18" fmla="*/ 46 w 78"/>
                  <a:gd name="T19" fmla="*/ 13 h 67"/>
                  <a:gd name="T20" fmla="*/ 54 w 78"/>
                  <a:gd name="T21" fmla="*/ 9 h 67"/>
                  <a:gd name="T22" fmla="*/ 69 w 78"/>
                  <a:gd name="T23" fmla="*/ 14 h 67"/>
                  <a:gd name="T24" fmla="*/ 78 w 78"/>
                  <a:gd name="T25" fmla="*/ 17 h 67"/>
                  <a:gd name="T26" fmla="*/ 78 w 78"/>
                  <a:gd name="T27" fmla="*/ 67 h 67"/>
                  <a:gd name="T28" fmla="*/ 67 w 78"/>
                  <a:gd name="T29" fmla="*/ 60 h 67"/>
                  <a:gd name="T30" fmla="*/ 60 w 78"/>
                  <a:gd name="T31" fmla="*/ 62 h 67"/>
                  <a:gd name="T32" fmla="*/ 52 w 78"/>
                  <a:gd name="T33" fmla="*/ 62 h 67"/>
                  <a:gd name="T34" fmla="*/ 58 w 78"/>
                  <a:gd name="T35" fmla="*/ 53 h 67"/>
                  <a:gd name="T36" fmla="*/ 63 w 78"/>
                  <a:gd name="T37" fmla="*/ 51 h 67"/>
                  <a:gd name="T38" fmla="*/ 56 w 78"/>
                  <a:gd name="T39" fmla="*/ 43 h 67"/>
                  <a:gd name="T40" fmla="*/ 50 w 78"/>
                  <a:gd name="T41" fmla="*/ 36 h 67"/>
                  <a:gd name="T42" fmla="*/ 32 w 78"/>
                  <a:gd name="T43" fmla="*/ 30 h 67"/>
                  <a:gd name="T44" fmla="*/ 23 w 78"/>
                  <a:gd name="T45" fmla="*/ 25 h 67"/>
                  <a:gd name="T46" fmla="*/ 18 w 78"/>
                  <a:gd name="T47" fmla="*/ 30 h 67"/>
                  <a:gd name="T48" fmla="*/ 14 w 78"/>
                  <a:gd name="T49" fmla="*/ 28 h 67"/>
                  <a:gd name="T50" fmla="*/ 13 w 78"/>
                  <a:gd name="T51" fmla="*/ 23 h 67"/>
                  <a:gd name="T52" fmla="*/ 8 w 78"/>
                  <a:gd name="T53" fmla="*/ 20 h 67"/>
                  <a:gd name="T54" fmla="*/ 20 w 78"/>
                  <a:gd name="T55" fmla="*/ 17 h 67"/>
                  <a:gd name="T56" fmla="*/ 12 w 78"/>
                  <a:gd name="T57" fmla="*/ 13 h 67"/>
                  <a:gd name="T58" fmla="*/ 7 w 78"/>
                  <a:gd name="T59" fmla="*/ 13 h 67"/>
                  <a:gd name="T60" fmla="*/ 5 w 78"/>
                  <a:gd name="T61" fmla="*/ 10 h 67"/>
                  <a:gd name="T62" fmla="*/ 0 w 78"/>
                  <a:gd name="T63" fmla="*/ 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8" h="67">
                    <a:moveTo>
                      <a:pt x="0" y="7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5" y="4"/>
                      <a:pt x="7" y="3"/>
                      <a:pt x="9" y="2"/>
                    </a:cubicBezTo>
                    <a:cubicBezTo>
                      <a:pt x="11" y="1"/>
                      <a:pt x="12" y="0"/>
                      <a:pt x="14" y="0"/>
                    </a:cubicBezTo>
                    <a:cubicBezTo>
                      <a:pt x="17" y="1"/>
                      <a:pt x="19" y="4"/>
                      <a:pt x="20" y="3"/>
                    </a:cubicBezTo>
                    <a:cubicBezTo>
                      <a:pt x="22" y="3"/>
                      <a:pt x="24" y="3"/>
                      <a:pt x="25" y="4"/>
                    </a:cubicBezTo>
                    <a:cubicBezTo>
                      <a:pt x="26" y="5"/>
                      <a:pt x="26" y="11"/>
                      <a:pt x="26" y="13"/>
                    </a:cubicBezTo>
                    <a:cubicBezTo>
                      <a:pt x="26" y="15"/>
                      <a:pt x="30" y="21"/>
                      <a:pt x="32" y="22"/>
                    </a:cubicBezTo>
                    <a:cubicBezTo>
                      <a:pt x="34" y="23"/>
                      <a:pt x="36" y="23"/>
                      <a:pt x="38" y="21"/>
                    </a:cubicBezTo>
                    <a:cubicBezTo>
                      <a:pt x="39" y="18"/>
                      <a:pt x="45" y="15"/>
                      <a:pt x="46" y="13"/>
                    </a:cubicBezTo>
                    <a:cubicBezTo>
                      <a:pt x="47" y="12"/>
                      <a:pt x="52" y="8"/>
                      <a:pt x="54" y="9"/>
                    </a:cubicBezTo>
                    <a:cubicBezTo>
                      <a:pt x="57" y="10"/>
                      <a:pt x="65" y="13"/>
                      <a:pt x="69" y="14"/>
                    </a:cubicBezTo>
                    <a:cubicBezTo>
                      <a:pt x="71" y="15"/>
                      <a:pt x="74" y="16"/>
                      <a:pt x="78" y="17"/>
                    </a:cubicBezTo>
                    <a:cubicBezTo>
                      <a:pt x="78" y="67"/>
                      <a:pt x="78" y="67"/>
                      <a:pt x="78" y="67"/>
                    </a:cubicBezTo>
                    <a:cubicBezTo>
                      <a:pt x="75" y="64"/>
                      <a:pt x="70" y="60"/>
                      <a:pt x="67" y="60"/>
                    </a:cubicBezTo>
                    <a:cubicBezTo>
                      <a:pt x="65" y="60"/>
                      <a:pt x="63" y="62"/>
                      <a:pt x="60" y="62"/>
                    </a:cubicBezTo>
                    <a:cubicBezTo>
                      <a:pt x="57" y="62"/>
                      <a:pt x="52" y="64"/>
                      <a:pt x="52" y="62"/>
                    </a:cubicBezTo>
                    <a:cubicBezTo>
                      <a:pt x="52" y="60"/>
                      <a:pt x="56" y="54"/>
                      <a:pt x="58" y="53"/>
                    </a:cubicBezTo>
                    <a:cubicBezTo>
                      <a:pt x="60" y="53"/>
                      <a:pt x="64" y="52"/>
                      <a:pt x="63" y="51"/>
                    </a:cubicBezTo>
                    <a:cubicBezTo>
                      <a:pt x="63" y="50"/>
                      <a:pt x="57" y="45"/>
                      <a:pt x="56" y="43"/>
                    </a:cubicBezTo>
                    <a:cubicBezTo>
                      <a:pt x="55" y="40"/>
                      <a:pt x="54" y="38"/>
                      <a:pt x="50" y="36"/>
                    </a:cubicBezTo>
                    <a:cubicBezTo>
                      <a:pt x="47" y="35"/>
                      <a:pt x="35" y="31"/>
                      <a:pt x="32" y="30"/>
                    </a:cubicBezTo>
                    <a:cubicBezTo>
                      <a:pt x="29" y="29"/>
                      <a:pt x="24" y="26"/>
                      <a:pt x="23" y="25"/>
                    </a:cubicBezTo>
                    <a:cubicBezTo>
                      <a:pt x="21" y="25"/>
                      <a:pt x="20" y="30"/>
                      <a:pt x="18" y="30"/>
                    </a:cubicBezTo>
                    <a:cubicBezTo>
                      <a:pt x="17" y="30"/>
                      <a:pt x="14" y="29"/>
                      <a:pt x="14" y="28"/>
                    </a:cubicBezTo>
                    <a:cubicBezTo>
                      <a:pt x="14" y="27"/>
                      <a:pt x="14" y="25"/>
                      <a:pt x="13" y="23"/>
                    </a:cubicBezTo>
                    <a:cubicBezTo>
                      <a:pt x="12" y="22"/>
                      <a:pt x="8" y="21"/>
                      <a:pt x="8" y="20"/>
                    </a:cubicBezTo>
                    <a:cubicBezTo>
                      <a:pt x="9" y="18"/>
                      <a:pt x="20" y="18"/>
                      <a:pt x="20" y="17"/>
                    </a:cubicBezTo>
                    <a:cubicBezTo>
                      <a:pt x="20" y="16"/>
                      <a:pt x="15" y="14"/>
                      <a:pt x="12" y="13"/>
                    </a:cubicBezTo>
                    <a:cubicBezTo>
                      <a:pt x="10" y="13"/>
                      <a:pt x="8" y="15"/>
                      <a:pt x="7" y="13"/>
                    </a:cubicBezTo>
                    <a:cubicBezTo>
                      <a:pt x="7" y="11"/>
                      <a:pt x="7" y="11"/>
                      <a:pt x="5" y="10"/>
                    </a:cubicBezTo>
                    <a:cubicBezTo>
                      <a:pt x="3" y="9"/>
                      <a:pt x="0" y="7"/>
                      <a:pt x="0" y="7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8" name="Freeform 55"/>
              <p:cNvSpPr>
                <a:spLocks/>
              </p:cNvSpPr>
              <p:nvPr/>
            </p:nvSpPr>
            <p:spPr bwMode="auto">
              <a:xfrm>
                <a:off x="4699" y="2605"/>
                <a:ext cx="47" cy="18"/>
              </a:xfrm>
              <a:custGeom>
                <a:avLst/>
                <a:gdLst>
                  <a:gd name="T0" fmla="*/ 1 w 23"/>
                  <a:gd name="T1" fmla="*/ 1 h 9"/>
                  <a:gd name="T2" fmla="*/ 9 w 23"/>
                  <a:gd name="T3" fmla="*/ 0 h 9"/>
                  <a:gd name="T4" fmla="*/ 19 w 23"/>
                  <a:gd name="T5" fmla="*/ 2 h 9"/>
                  <a:gd name="T6" fmla="*/ 22 w 23"/>
                  <a:gd name="T7" fmla="*/ 9 h 9"/>
                  <a:gd name="T8" fmla="*/ 16 w 23"/>
                  <a:gd name="T9" fmla="*/ 6 h 9"/>
                  <a:gd name="T10" fmla="*/ 11 w 23"/>
                  <a:gd name="T11" fmla="*/ 4 h 9"/>
                  <a:gd name="T12" fmla="*/ 4 w 23"/>
                  <a:gd name="T13" fmla="*/ 6 h 9"/>
                  <a:gd name="T14" fmla="*/ 1 w 23"/>
                  <a:gd name="T15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" h="9">
                    <a:moveTo>
                      <a:pt x="1" y="1"/>
                    </a:moveTo>
                    <a:cubicBezTo>
                      <a:pt x="1" y="0"/>
                      <a:pt x="7" y="0"/>
                      <a:pt x="9" y="0"/>
                    </a:cubicBezTo>
                    <a:cubicBezTo>
                      <a:pt x="11" y="0"/>
                      <a:pt x="17" y="0"/>
                      <a:pt x="19" y="2"/>
                    </a:cubicBezTo>
                    <a:cubicBezTo>
                      <a:pt x="20" y="4"/>
                      <a:pt x="23" y="8"/>
                      <a:pt x="22" y="9"/>
                    </a:cubicBezTo>
                    <a:cubicBezTo>
                      <a:pt x="21" y="9"/>
                      <a:pt x="18" y="7"/>
                      <a:pt x="16" y="6"/>
                    </a:cubicBezTo>
                    <a:cubicBezTo>
                      <a:pt x="15" y="5"/>
                      <a:pt x="13" y="4"/>
                      <a:pt x="11" y="4"/>
                    </a:cubicBezTo>
                    <a:cubicBezTo>
                      <a:pt x="10" y="4"/>
                      <a:pt x="4" y="6"/>
                      <a:pt x="4" y="6"/>
                    </a:cubicBezTo>
                    <a:cubicBezTo>
                      <a:pt x="2" y="5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9" name="Freeform 56"/>
              <p:cNvSpPr>
                <a:spLocks/>
              </p:cNvSpPr>
              <p:nvPr/>
            </p:nvSpPr>
            <p:spPr bwMode="auto">
              <a:xfrm>
                <a:off x="4687" y="2526"/>
                <a:ext cx="27" cy="55"/>
              </a:xfrm>
              <a:custGeom>
                <a:avLst/>
                <a:gdLst>
                  <a:gd name="T0" fmla="*/ 5 w 13"/>
                  <a:gd name="T1" fmla="*/ 23 h 27"/>
                  <a:gd name="T2" fmla="*/ 1 w 13"/>
                  <a:gd name="T3" fmla="*/ 14 h 27"/>
                  <a:gd name="T4" fmla="*/ 2 w 13"/>
                  <a:gd name="T5" fmla="*/ 5 h 27"/>
                  <a:gd name="T6" fmla="*/ 6 w 13"/>
                  <a:gd name="T7" fmla="*/ 0 h 27"/>
                  <a:gd name="T8" fmla="*/ 6 w 13"/>
                  <a:gd name="T9" fmla="*/ 4 h 27"/>
                  <a:gd name="T10" fmla="*/ 11 w 13"/>
                  <a:gd name="T11" fmla="*/ 5 h 27"/>
                  <a:gd name="T12" fmla="*/ 9 w 13"/>
                  <a:gd name="T13" fmla="*/ 9 h 27"/>
                  <a:gd name="T14" fmla="*/ 12 w 13"/>
                  <a:gd name="T15" fmla="*/ 15 h 27"/>
                  <a:gd name="T16" fmla="*/ 7 w 13"/>
                  <a:gd name="T17" fmla="*/ 16 h 27"/>
                  <a:gd name="T18" fmla="*/ 9 w 13"/>
                  <a:gd name="T19" fmla="*/ 26 h 27"/>
                  <a:gd name="T20" fmla="*/ 5 w 13"/>
                  <a:gd name="T21" fmla="*/ 2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27">
                    <a:moveTo>
                      <a:pt x="5" y="23"/>
                    </a:moveTo>
                    <a:cubicBezTo>
                      <a:pt x="3" y="22"/>
                      <a:pt x="1" y="17"/>
                      <a:pt x="1" y="14"/>
                    </a:cubicBezTo>
                    <a:cubicBezTo>
                      <a:pt x="1" y="11"/>
                      <a:pt x="0" y="8"/>
                      <a:pt x="2" y="5"/>
                    </a:cubicBezTo>
                    <a:cubicBezTo>
                      <a:pt x="3" y="2"/>
                      <a:pt x="5" y="0"/>
                      <a:pt x="6" y="0"/>
                    </a:cubicBezTo>
                    <a:cubicBezTo>
                      <a:pt x="6" y="0"/>
                      <a:pt x="7" y="2"/>
                      <a:pt x="6" y="4"/>
                    </a:cubicBezTo>
                    <a:cubicBezTo>
                      <a:pt x="6" y="6"/>
                      <a:pt x="10" y="4"/>
                      <a:pt x="11" y="5"/>
                    </a:cubicBezTo>
                    <a:cubicBezTo>
                      <a:pt x="13" y="6"/>
                      <a:pt x="10" y="8"/>
                      <a:pt x="9" y="9"/>
                    </a:cubicBezTo>
                    <a:cubicBezTo>
                      <a:pt x="9" y="11"/>
                      <a:pt x="13" y="13"/>
                      <a:pt x="12" y="15"/>
                    </a:cubicBezTo>
                    <a:cubicBezTo>
                      <a:pt x="11" y="17"/>
                      <a:pt x="8" y="16"/>
                      <a:pt x="7" y="16"/>
                    </a:cubicBezTo>
                    <a:cubicBezTo>
                      <a:pt x="5" y="17"/>
                      <a:pt x="10" y="25"/>
                      <a:pt x="9" y="26"/>
                    </a:cubicBezTo>
                    <a:cubicBezTo>
                      <a:pt x="7" y="27"/>
                      <a:pt x="6" y="24"/>
                      <a:pt x="5" y="23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0" name="Freeform 57"/>
              <p:cNvSpPr>
                <a:spLocks/>
              </p:cNvSpPr>
              <p:nvPr/>
            </p:nvSpPr>
            <p:spPr bwMode="auto">
              <a:xfrm>
                <a:off x="4669" y="2609"/>
                <a:ext cx="20" cy="14"/>
              </a:xfrm>
              <a:custGeom>
                <a:avLst/>
                <a:gdLst>
                  <a:gd name="T0" fmla="*/ 10 w 10"/>
                  <a:gd name="T1" fmla="*/ 6 h 7"/>
                  <a:gd name="T2" fmla="*/ 4 w 10"/>
                  <a:gd name="T3" fmla="*/ 7 h 7"/>
                  <a:gd name="T4" fmla="*/ 0 w 10"/>
                  <a:gd name="T5" fmla="*/ 2 h 7"/>
                  <a:gd name="T6" fmla="*/ 5 w 10"/>
                  <a:gd name="T7" fmla="*/ 0 h 7"/>
                  <a:gd name="T8" fmla="*/ 9 w 10"/>
                  <a:gd name="T9" fmla="*/ 1 h 7"/>
                  <a:gd name="T10" fmla="*/ 10 w 10"/>
                  <a:gd name="T11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7">
                    <a:moveTo>
                      <a:pt x="10" y="6"/>
                    </a:moveTo>
                    <a:cubicBezTo>
                      <a:pt x="10" y="7"/>
                      <a:pt x="6" y="7"/>
                      <a:pt x="4" y="7"/>
                    </a:cubicBezTo>
                    <a:cubicBezTo>
                      <a:pt x="2" y="7"/>
                      <a:pt x="0" y="4"/>
                      <a:pt x="0" y="2"/>
                    </a:cubicBezTo>
                    <a:cubicBezTo>
                      <a:pt x="0" y="0"/>
                      <a:pt x="2" y="0"/>
                      <a:pt x="5" y="0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10" y="4"/>
                      <a:pt x="10" y="6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1" name="Freeform 58"/>
              <p:cNvSpPr>
                <a:spLocks/>
              </p:cNvSpPr>
              <p:nvPr/>
            </p:nvSpPr>
            <p:spPr bwMode="auto">
              <a:xfrm>
                <a:off x="4624" y="2688"/>
                <a:ext cx="65" cy="38"/>
              </a:xfrm>
              <a:custGeom>
                <a:avLst/>
                <a:gdLst>
                  <a:gd name="T0" fmla="*/ 0 w 32"/>
                  <a:gd name="T1" fmla="*/ 18 h 19"/>
                  <a:gd name="T2" fmla="*/ 8 w 32"/>
                  <a:gd name="T3" fmla="*/ 9 h 19"/>
                  <a:gd name="T4" fmla="*/ 20 w 32"/>
                  <a:gd name="T5" fmla="*/ 3 h 19"/>
                  <a:gd name="T6" fmla="*/ 32 w 32"/>
                  <a:gd name="T7" fmla="*/ 3 h 19"/>
                  <a:gd name="T8" fmla="*/ 22 w 32"/>
                  <a:gd name="T9" fmla="*/ 10 h 19"/>
                  <a:gd name="T10" fmla="*/ 13 w 32"/>
                  <a:gd name="T11" fmla="*/ 15 h 19"/>
                  <a:gd name="T12" fmla="*/ 5 w 32"/>
                  <a:gd name="T13" fmla="*/ 19 h 19"/>
                  <a:gd name="T14" fmla="*/ 0 w 32"/>
                  <a:gd name="T15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19">
                    <a:moveTo>
                      <a:pt x="0" y="18"/>
                    </a:moveTo>
                    <a:cubicBezTo>
                      <a:pt x="0" y="17"/>
                      <a:pt x="5" y="12"/>
                      <a:pt x="8" y="9"/>
                    </a:cubicBezTo>
                    <a:cubicBezTo>
                      <a:pt x="10" y="7"/>
                      <a:pt x="16" y="3"/>
                      <a:pt x="20" y="3"/>
                    </a:cubicBezTo>
                    <a:cubicBezTo>
                      <a:pt x="23" y="3"/>
                      <a:pt x="32" y="0"/>
                      <a:pt x="32" y="3"/>
                    </a:cubicBezTo>
                    <a:cubicBezTo>
                      <a:pt x="32" y="5"/>
                      <a:pt x="25" y="9"/>
                      <a:pt x="22" y="10"/>
                    </a:cubicBezTo>
                    <a:cubicBezTo>
                      <a:pt x="20" y="10"/>
                      <a:pt x="17" y="12"/>
                      <a:pt x="13" y="15"/>
                    </a:cubicBezTo>
                    <a:cubicBezTo>
                      <a:pt x="10" y="18"/>
                      <a:pt x="6" y="19"/>
                      <a:pt x="5" y="19"/>
                    </a:cubicBezTo>
                    <a:cubicBezTo>
                      <a:pt x="3" y="19"/>
                      <a:pt x="0" y="18"/>
                      <a:pt x="0" y="18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2" name="Freeform 59"/>
              <p:cNvSpPr>
                <a:spLocks/>
              </p:cNvSpPr>
              <p:nvPr/>
            </p:nvSpPr>
            <p:spPr bwMode="auto">
              <a:xfrm>
                <a:off x="4574" y="2684"/>
                <a:ext cx="71" cy="20"/>
              </a:xfrm>
              <a:custGeom>
                <a:avLst/>
                <a:gdLst>
                  <a:gd name="T0" fmla="*/ 0 w 35"/>
                  <a:gd name="T1" fmla="*/ 6 h 10"/>
                  <a:gd name="T2" fmla="*/ 6 w 35"/>
                  <a:gd name="T3" fmla="*/ 4 h 10"/>
                  <a:gd name="T4" fmla="*/ 16 w 35"/>
                  <a:gd name="T5" fmla="*/ 4 h 10"/>
                  <a:gd name="T6" fmla="*/ 27 w 35"/>
                  <a:gd name="T7" fmla="*/ 1 h 10"/>
                  <a:gd name="T8" fmla="*/ 34 w 35"/>
                  <a:gd name="T9" fmla="*/ 1 h 10"/>
                  <a:gd name="T10" fmla="*/ 30 w 35"/>
                  <a:gd name="T11" fmla="*/ 5 h 10"/>
                  <a:gd name="T12" fmla="*/ 12 w 35"/>
                  <a:gd name="T13" fmla="*/ 8 h 10"/>
                  <a:gd name="T14" fmla="*/ 4 w 35"/>
                  <a:gd name="T15" fmla="*/ 10 h 10"/>
                  <a:gd name="T16" fmla="*/ 0 w 35"/>
                  <a:gd name="T17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0">
                    <a:moveTo>
                      <a:pt x="0" y="6"/>
                    </a:moveTo>
                    <a:cubicBezTo>
                      <a:pt x="0" y="5"/>
                      <a:pt x="3" y="5"/>
                      <a:pt x="6" y="4"/>
                    </a:cubicBezTo>
                    <a:cubicBezTo>
                      <a:pt x="8" y="4"/>
                      <a:pt x="13" y="4"/>
                      <a:pt x="16" y="4"/>
                    </a:cubicBezTo>
                    <a:cubicBezTo>
                      <a:pt x="19" y="4"/>
                      <a:pt x="24" y="1"/>
                      <a:pt x="27" y="1"/>
                    </a:cubicBezTo>
                    <a:cubicBezTo>
                      <a:pt x="29" y="1"/>
                      <a:pt x="35" y="0"/>
                      <a:pt x="34" y="1"/>
                    </a:cubicBezTo>
                    <a:cubicBezTo>
                      <a:pt x="34" y="2"/>
                      <a:pt x="32" y="5"/>
                      <a:pt x="30" y="5"/>
                    </a:cubicBezTo>
                    <a:cubicBezTo>
                      <a:pt x="28" y="5"/>
                      <a:pt x="17" y="10"/>
                      <a:pt x="12" y="8"/>
                    </a:cubicBezTo>
                    <a:cubicBezTo>
                      <a:pt x="7" y="6"/>
                      <a:pt x="6" y="10"/>
                      <a:pt x="4" y="10"/>
                    </a:cubicBezTo>
                    <a:cubicBezTo>
                      <a:pt x="1" y="10"/>
                      <a:pt x="1" y="9"/>
                      <a:pt x="0" y="6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3" name="Freeform 60"/>
              <p:cNvSpPr>
                <a:spLocks/>
              </p:cNvSpPr>
              <p:nvPr/>
            </p:nvSpPr>
            <p:spPr bwMode="auto">
              <a:xfrm>
                <a:off x="4554" y="2530"/>
                <a:ext cx="105" cy="122"/>
              </a:xfrm>
              <a:custGeom>
                <a:avLst/>
                <a:gdLst>
                  <a:gd name="T0" fmla="*/ 7 w 52"/>
                  <a:gd name="T1" fmla="*/ 43 h 60"/>
                  <a:gd name="T2" fmla="*/ 0 w 52"/>
                  <a:gd name="T3" fmla="*/ 40 h 60"/>
                  <a:gd name="T4" fmla="*/ 4 w 52"/>
                  <a:gd name="T5" fmla="*/ 33 h 60"/>
                  <a:gd name="T6" fmla="*/ 7 w 52"/>
                  <a:gd name="T7" fmla="*/ 23 h 60"/>
                  <a:gd name="T8" fmla="*/ 9 w 52"/>
                  <a:gd name="T9" fmla="*/ 13 h 60"/>
                  <a:gd name="T10" fmla="*/ 17 w 52"/>
                  <a:gd name="T11" fmla="*/ 6 h 60"/>
                  <a:gd name="T12" fmla="*/ 27 w 52"/>
                  <a:gd name="T13" fmla="*/ 7 h 60"/>
                  <a:gd name="T14" fmla="*/ 43 w 52"/>
                  <a:gd name="T15" fmla="*/ 7 h 60"/>
                  <a:gd name="T16" fmla="*/ 49 w 52"/>
                  <a:gd name="T17" fmla="*/ 1 h 60"/>
                  <a:gd name="T18" fmla="*/ 51 w 52"/>
                  <a:gd name="T19" fmla="*/ 5 h 60"/>
                  <a:gd name="T20" fmla="*/ 45 w 52"/>
                  <a:gd name="T21" fmla="*/ 14 h 60"/>
                  <a:gd name="T22" fmla="*/ 33 w 52"/>
                  <a:gd name="T23" fmla="*/ 13 h 60"/>
                  <a:gd name="T24" fmla="*/ 19 w 52"/>
                  <a:gd name="T25" fmla="*/ 13 h 60"/>
                  <a:gd name="T26" fmla="*/ 14 w 52"/>
                  <a:gd name="T27" fmla="*/ 17 h 60"/>
                  <a:gd name="T28" fmla="*/ 13 w 52"/>
                  <a:gd name="T29" fmla="*/ 22 h 60"/>
                  <a:gd name="T30" fmla="*/ 17 w 52"/>
                  <a:gd name="T31" fmla="*/ 26 h 60"/>
                  <a:gd name="T32" fmla="*/ 23 w 52"/>
                  <a:gd name="T33" fmla="*/ 22 h 60"/>
                  <a:gd name="T34" fmla="*/ 35 w 52"/>
                  <a:gd name="T35" fmla="*/ 21 h 60"/>
                  <a:gd name="T36" fmla="*/ 36 w 52"/>
                  <a:gd name="T37" fmla="*/ 25 h 60"/>
                  <a:gd name="T38" fmla="*/ 28 w 52"/>
                  <a:gd name="T39" fmla="*/ 28 h 60"/>
                  <a:gd name="T40" fmla="*/ 22 w 52"/>
                  <a:gd name="T41" fmla="*/ 31 h 60"/>
                  <a:gd name="T42" fmla="*/ 29 w 52"/>
                  <a:gd name="T43" fmla="*/ 40 h 60"/>
                  <a:gd name="T44" fmla="*/ 29 w 52"/>
                  <a:gd name="T45" fmla="*/ 45 h 60"/>
                  <a:gd name="T46" fmla="*/ 34 w 52"/>
                  <a:gd name="T47" fmla="*/ 50 h 60"/>
                  <a:gd name="T48" fmla="*/ 33 w 52"/>
                  <a:gd name="T49" fmla="*/ 55 h 60"/>
                  <a:gd name="T50" fmla="*/ 30 w 52"/>
                  <a:gd name="T51" fmla="*/ 58 h 60"/>
                  <a:gd name="T52" fmla="*/ 27 w 52"/>
                  <a:gd name="T53" fmla="*/ 52 h 60"/>
                  <a:gd name="T54" fmla="*/ 22 w 52"/>
                  <a:gd name="T55" fmla="*/ 52 h 60"/>
                  <a:gd name="T56" fmla="*/ 22 w 52"/>
                  <a:gd name="T57" fmla="*/ 46 h 60"/>
                  <a:gd name="T58" fmla="*/ 18 w 52"/>
                  <a:gd name="T59" fmla="*/ 36 h 60"/>
                  <a:gd name="T60" fmla="*/ 11 w 52"/>
                  <a:gd name="T61" fmla="*/ 39 h 60"/>
                  <a:gd name="T62" fmla="*/ 14 w 52"/>
                  <a:gd name="T63" fmla="*/ 51 h 60"/>
                  <a:gd name="T64" fmla="*/ 13 w 52"/>
                  <a:gd name="T65" fmla="*/ 59 h 60"/>
                  <a:gd name="T66" fmla="*/ 6 w 52"/>
                  <a:gd name="T67" fmla="*/ 58 h 60"/>
                  <a:gd name="T68" fmla="*/ 7 w 52"/>
                  <a:gd name="T69" fmla="*/ 51 h 60"/>
                  <a:gd name="T70" fmla="*/ 7 w 52"/>
                  <a:gd name="T71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2" h="60">
                    <a:moveTo>
                      <a:pt x="7" y="43"/>
                    </a:moveTo>
                    <a:cubicBezTo>
                      <a:pt x="6" y="42"/>
                      <a:pt x="0" y="42"/>
                      <a:pt x="0" y="40"/>
                    </a:cubicBezTo>
                    <a:cubicBezTo>
                      <a:pt x="0" y="38"/>
                      <a:pt x="4" y="36"/>
                      <a:pt x="4" y="33"/>
                    </a:cubicBezTo>
                    <a:cubicBezTo>
                      <a:pt x="4" y="31"/>
                      <a:pt x="5" y="24"/>
                      <a:pt x="7" y="23"/>
                    </a:cubicBezTo>
                    <a:cubicBezTo>
                      <a:pt x="8" y="21"/>
                      <a:pt x="8" y="15"/>
                      <a:pt x="9" y="13"/>
                    </a:cubicBezTo>
                    <a:cubicBezTo>
                      <a:pt x="11" y="11"/>
                      <a:pt x="15" y="6"/>
                      <a:pt x="17" y="6"/>
                    </a:cubicBezTo>
                    <a:cubicBezTo>
                      <a:pt x="18" y="6"/>
                      <a:pt x="25" y="7"/>
                      <a:pt x="27" y="7"/>
                    </a:cubicBezTo>
                    <a:cubicBezTo>
                      <a:pt x="29" y="7"/>
                      <a:pt x="41" y="9"/>
                      <a:pt x="43" y="7"/>
                    </a:cubicBezTo>
                    <a:cubicBezTo>
                      <a:pt x="45" y="5"/>
                      <a:pt x="47" y="0"/>
                      <a:pt x="49" y="1"/>
                    </a:cubicBezTo>
                    <a:cubicBezTo>
                      <a:pt x="51" y="2"/>
                      <a:pt x="52" y="3"/>
                      <a:pt x="51" y="5"/>
                    </a:cubicBezTo>
                    <a:cubicBezTo>
                      <a:pt x="50" y="6"/>
                      <a:pt x="45" y="13"/>
                      <a:pt x="45" y="14"/>
                    </a:cubicBezTo>
                    <a:cubicBezTo>
                      <a:pt x="43" y="14"/>
                      <a:pt x="37" y="13"/>
                      <a:pt x="33" y="13"/>
                    </a:cubicBezTo>
                    <a:cubicBezTo>
                      <a:pt x="30" y="13"/>
                      <a:pt x="21" y="13"/>
                      <a:pt x="19" y="13"/>
                    </a:cubicBezTo>
                    <a:cubicBezTo>
                      <a:pt x="17" y="13"/>
                      <a:pt x="14" y="15"/>
                      <a:pt x="14" y="17"/>
                    </a:cubicBezTo>
                    <a:cubicBezTo>
                      <a:pt x="14" y="18"/>
                      <a:pt x="12" y="21"/>
                      <a:pt x="13" y="22"/>
                    </a:cubicBezTo>
                    <a:cubicBezTo>
                      <a:pt x="15" y="24"/>
                      <a:pt x="15" y="26"/>
                      <a:pt x="17" y="26"/>
                    </a:cubicBezTo>
                    <a:cubicBezTo>
                      <a:pt x="20" y="27"/>
                      <a:pt x="21" y="22"/>
                      <a:pt x="23" y="22"/>
                    </a:cubicBezTo>
                    <a:cubicBezTo>
                      <a:pt x="25" y="22"/>
                      <a:pt x="32" y="19"/>
                      <a:pt x="35" y="21"/>
                    </a:cubicBezTo>
                    <a:cubicBezTo>
                      <a:pt x="37" y="23"/>
                      <a:pt x="37" y="23"/>
                      <a:pt x="36" y="25"/>
                    </a:cubicBezTo>
                    <a:cubicBezTo>
                      <a:pt x="35" y="26"/>
                      <a:pt x="30" y="28"/>
                      <a:pt x="28" y="28"/>
                    </a:cubicBezTo>
                    <a:cubicBezTo>
                      <a:pt x="26" y="28"/>
                      <a:pt x="22" y="30"/>
                      <a:pt x="22" y="31"/>
                    </a:cubicBezTo>
                    <a:cubicBezTo>
                      <a:pt x="22" y="33"/>
                      <a:pt x="29" y="38"/>
                      <a:pt x="29" y="40"/>
                    </a:cubicBezTo>
                    <a:cubicBezTo>
                      <a:pt x="29" y="42"/>
                      <a:pt x="28" y="44"/>
                      <a:pt x="29" y="45"/>
                    </a:cubicBezTo>
                    <a:cubicBezTo>
                      <a:pt x="30" y="46"/>
                      <a:pt x="34" y="50"/>
                      <a:pt x="34" y="50"/>
                    </a:cubicBezTo>
                    <a:cubicBezTo>
                      <a:pt x="34" y="50"/>
                      <a:pt x="34" y="53"/>
                      <a:pt x="33" y="55"/>
                    </a:cubicBezTo>
                    <a:cubicBezTo>
                      <a:pt x="32" y="57"/>
                      <a:pt x="32" y="59"/>
                      <a:pt x="30" y="58"/>
                    </a:cubicBezTo>
                    <a:cubicBezTo>
                      <a:pt x="29" y="57"/>
                      <a:pt x="29" y="52"/>
                      <a:pt x="27" y="52"/>
                    </a:cubicBezTo>
                    <a:cubicBezTo>
                      <a:pt x="26" y="52"/>
                      <a:pt x="23" y="54"/>
                      <a:pt x="22" y="52"/>
                    </a:cubicBezTo>
                    <a:cubicBezTo>
                      <a:pt x="22" y="50"/>
                      <a:pt x="24" y="49"/>
                      <a:pt x="22" y="46"/>
                    </a:cubicBezTo>
                    <a:cubicBezTo>
                      <a:pt x="21" y="44"/>
                      <a:pt x="18" y="36"/>
                      <a:pt x="18" y="36"/>
                    </a:cubicBezTo>
                    <a:cubicBezTo>
                      <a:pt x="17" y="35"/>
                      <a:pt x="11" y="37"/>
                      <a:pt x="11" y="39"/>
                    </a:cubicBezTo>
                    <a:cubicBezTo>
                      <a:pt x="12" y="40"/>
                      <a:pt x="15" y="48"/>
                      <a:pt x="14" y="51"/>
                    </a:cubicBezTo>
                    <a:cubicBezTo>
                      <a:pt x="13" y="55"/>
                      <a:pt x="15" y="58"/>
                      <a:pt x="13" y="59"/>
                    </a:cubicBezTo>
                    <a:cubicBezTo>
                      <a:pt x="12" y="59"/>
                      <a:pt x="6" y="60"/>
                      <a:pt x="6" y="58"/>
                    </a:cubicBezTo>
                    <a:cubicBezTo>
                      <a:pt x="5" y="55"/>
                      <a:pt x="7" y="51"/>
                      <a:pt x="7" y="51"/>
                    </a:cubicBezTo>
                    <a:cubicBezTo>
                      <a:pt x="7" y="48"/>
                      <a:pt x="7" y="44"/>
                      <a:pt x="7" y="43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4" name="Freeform 61"/>
              <p:cNvSpPr>
                <a:spLocks/>
              </p:cNvSpPr>
              <p:nvPr/>
            </p:nvSpPr>
            <p:spPr bwMode="auto">
              <a:xfrm>
                <a:off x="4402" y="2494"/>
                <a:ext cx="158" cy="133"/>
              </a:xfrm>
              <a:custGeom>
                <a:avLst/>
                <a:gdLst>
                  <a:gd name="T0" fmla="*/ 5 w 78"/>
                  <a:gd name="T1" fmla="*/ 18 h 66"/>
                  <a:gd name="T2" fmla="*/ 8 w 78"/>
                  <a:gd name="T3" fmla="*/ 25 h 66"/>
                  <a:gd name="T4" fmla="*/ 14 w 78"/>
                  <a:gd name="T5" fmla="*/ 29 h 66"/>
                  <a:gd name="T6" fmla="*/ 26 w 78"/>
                  <a:gd name="T7" fmla="*/ 27 h 66"/>
                  <a:gd name="T8" fmla="*/ 30 w 78"/>
                  <a:gd name="T9" fmla="*/ 22 h 66"/>
                  <a:gd name="T10" fmla="*/ 41 w 78"/>
                  <a:gd name="T11" fmla="*/ 23 h 66"/>
                  <a:gd name="T12" fmla="*/ 49 w 78"/>
                  <a:gd name="T13" fmla="*/ 13 h 66"/>
                  <a:gd name="T14" fmla="*/ 53 w 78"/>
                  <a:gd name="T15" fmla="*/ 1 h 66"/>
                  <a:gd name="T16" fmla="*/ 64 w 78"/>
                  <a:gd name="T17" fmla="*/ 0 h 66"/>
                  <a:gd name="T18" fmla="*/ 69 w 78"/>
                  <a:gd name="T19" fmla="*/ 3 h 66"/>
                  <a:gd name="T20" fmla="*/ 66 w 78"/>
                  <a:gd name="T21" fmla="*/ 7 h 66"/>
                  <a:gd name="T22" fmla="*/ 70 w 78"/>
                  <a:gd name="T23" fmla="*/ 13 h 66"/>
                  <a:gd name="T24" fmla="*/ 70 w 78"/>
                  <a:gd name="T25" fmla="*/ 18 h 66"/>
                  <a:gd name="T26" fmla="*/ 78 w 78"/>
                  <a:gd name="T27" fmla="*/ 26 h 66"/>
                  <a:gd name="T28" fmla="*/ 68 w 78"/>
                  <a:gd name="T29" fmla="*/ 28 h 66"/>
                  <a:gd name="T30" fmla="*/ 66 w 78"/>
                  <a:gd name="T31" fmla="*/ 39 h 66"/>
                  <a:gd name="T32" fmla="*/ 59 w 78"/>
                  <a:gd name="T33" fmla="*/ 46 h 66"/>
                  <a:gd name="T34" fmla="*/ 60 w 78"/>
                  <a:gd name="T35" fmla="*/ 52 h 66"/>
                  <a:gd name="T36" fmla="*/ 56 w 78"/>
                  <a:gd name="T37" fmla="*/ 62 h 66"/>
                  <a:gd name="T38" fmla="*/ 44 w 78"/>
                  <a:gd name="T39" fmla="*/ 66 h 66"/>
                  <a:gd name="T40" fmla="*/ 42 w 78"/>
                  <a:gd name="T41" fmla="*/ 60 h 66"/>
                  <a:gd name="T42" fmla="*/ 33 w 78"/>
                  <a:gd name="T43" fmla="*/ 58 h 66"/>
                  <a:gd name="T44" fmla="*/ 23 w 78"/>
                  <a:gd name="T45" fmla="*/ 62 h 66"/>
                  <a:gd name="T46" fmla="*/ 21 w 78"/>
                  <a:gd name="T47" fmla="*/ 56 h 66"/>
                  <a:gd name="T48" fmla="*/ 10 w 78"/>
                  <a:gd name="T49" fmla="*/ 56 h 66"/>
                  <a:gd name="T50" fmla="*/ 9 w 78"/>
                  <a:gd name="T51" fmla="*/ 44 h 66"/>
                  <a:gd name="T52" fmla="*/ 2 w 78"/>
                  <a:gd name="T53" fmla="*/ 36 h 66"/>
                  <a:gd name="T54" fmla="*/ 0 w 78"/>
                  <a:gd name="T55" fmla="*/ 27 h 66"/>
                  <a:gd name="T56" fmla="*/ 5 w 78"/>
                  <a:gd name="T57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8" h="66">
                    <a:moveTo>
                      <a:pt x="5" y="18"/>
                    </a:moveTo>
                    <a:cubicBezTo>
                      <a:pt x="8" y="25"/>
                      <a:pt x="8" y="25"/>
                      <a:pt x="8" y="25"/>
                    </a:cubicBezTo>
                    <a:cubicBezTo>
                      <a:pt x="9" y="27"/>
                      <a:pt x="11" y="29"/>
                      <a:pt x="14" y="29"/>
                    </a:cubicBezTo>
                    <a:cubicBezTo>
                      <a:pt x="16" y="29"/>
                      <a:pt x="26" y="28"/>
                      <a:pt x="26" y="27"/>
                    </a:cubicBezTo>
                    <a:cubicBezTo>
                      <a:pt x="27" y="25"/>
                      <a:pt x="27" y="21"/>
                      <a:pt x="30" y="22"/>
                    </a:cubicBezTo>
                    <a:cubicBezTo>
                      <a:pt x="33" y="22"/>
                      <a:pt x="38" y="24"/>
                      <a:pt x="41" y="23"/>
                    </a:cubicBezTo>
                    <a:cubicBezTo>
                      <a:pt x="43" y="23"/>
                      <a:pt x="49" y="15"/>
                      <a:pt x="49" y="13"/>
                    </a:cubicBezTo>
                    <a:cubicBezTo>
                      <a:pt x="49" y="10"/>
                      <a:pt x="51" y="2"/>
                      <a:pt x="53" y="1"/>
                    </a:cubicBezTo>
                    <a:cubicBezTo>
                      <a:pt x="55" y="0"/>
                      <a:pt x="61" y="0"/>
                      <a:pt x="64" y="0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7" y="6"/>
                      <a:pt x="66" y="7"/>
                    </a:cubicBezTo>
                    <a:cubicBezTo>
                      <a:pt x="63" y="9"/>
                      <a:pt x="68" y="12"/>
                      <a:pt x="70" y="13"/>
                    </a:cubicBezTo>
                    <a:cubicBezTo>
                      <a:pt x="71" y="15"/>
                      <a:pt x="70" y="17"/>
                      <a:pt x="70" y="18"/>
                    </a:cubicBezTo>
                    <a:cubicBezTo>
                      <a:pt x="69" y="20"/>
                      <a:pt x="78" y="24"/>
                      <a:pt x="78" y="26"/>
                    </a:cubicBezTo>
                    <a:cubicBezTo>
                      <a:pt x="78" y="28"/>
                      <a:pt x="70" y="27"/>
                      <a:pt x="68" y="28"/>
                    </a:cubicBezTo>
                    <a:cubicBezTo>
                      <a:pt x="66" y="28"/>
                      <a:pt x="66" y="37"/>
                      <a:pt x="66" y="39"/>
                    </a:cubicBezTo>
                    <a:cubicBezTo>
                      <a:pt x="66" y="42"/>
                      <a:pt x="60" y="44"/>
                      <a:pt x="59" y="46"/>
                    </a:cubicBezTo>
                    <a:cubicBezTo>
                      <a:pt x="58" y="47"/>
                      <a:pt x="60" y="50"/>
                      <a:pt x="60" y="52"/>
                    </a:cubicBezTo>
                    <a:cubicBezTo>
                      <a:pt x="60" y="54"/>
                      <a:pt x="56" y="61"/>
                      <a:pt x="56" y="62"/>
                    </a:cubicBezTo>
                    <a:cubicBezTo>
                      <a:pt x="55" y="63"/>
                      <a:pt x="45" y="66"/>
                      <a:pt x="44" y="66"/>
                    </a:cubicBezTo>
                    <a:cubicBezTo>
                      <a:pt x="43" y="66"/>
                      <a:pt x="43" y="62"/>
                      <a:pt x="42" y="60"/>
                    </a:cubicBezTo>
                    <a:cubicBezTo>
                      <a:pt x="42" y="59"/>
                      <a:pt x="34" y="59"/>
                      <a:pt x="33" y="58"/>
                    </a:cubicBezTo>
                    <a:cubicBezTo>
                      <a:pt x="32" y="57"/>
                      <a:pt x="25" y="62"/>
                      <a:pt x="23" y="62"/>
                    </a:cubicBezTo>
                    <a:cubicBezTo>
                      <a:pt x="21" y="61"/>
                      <a:pt x="22" y="57"/>
                      <a:pt x="21" y="56"/>
                    </a:cubicBezTo>
                    <a:cubicBezTo>
                      <a:pt x="20" y="55"/>
                      <a:pt x="11" y="56"/>
                      <a:pt x="10" y="56"/>
                    </a:cubicBezTo>
                    <a:cubicBezTo>
                      <a:pt x="8" y="56"/>
                      <a:pt x="9" y="46"/>
                      <a:pt x="9" y="44"/>
                    </a:cubicBezTo>
                    <a:cubicBezTo>
                      <a:pt x="9" y="42"/>
                      <a:pt x="4" y="38"/>
                      <a:pt x="2" y="36"/>
                    </a:cubicBezTo>
                    <a:cubicBezTo>
                      <a:pt x="0" y="34"/>
                      <a:pt x="0" y="30"/>
                      <a:pt x="0" y="27"/>
                    </a:cubicBezTo>
                    <a:cubicBezTo>
                      <a:pt x="0" y="23"/>
                      <a:pt x="2" y="21"/>
                      <a:pt x="5" y="18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5" name="Freeform 62"/>
              <p:cNvSpPr>
                <a:spLocks/>
              </p:cNvSpPr>
              <p:nvPr/>
            </p:nvSpPr>
            <p:spPr bwMode="auto">
              <a:xfrm>
                <a:off x="4347" y="2652"/>
                <a:ext cx="211" cy="52"/>
              </a:xfrm>
              <a:custGeom>
                <a:avLst/>
                <a:gdLst>
                  <a:gd name="T0" fmla="*/ 2 w 104"/>
                  <a:gd name="T1" fmla="*/ 8 h 26"/>
                  <a:gd name="T2" fmla="*/ 11 w 104"/>
                  <a:gd name="T3" fmla="*/ 2 h 26"/>
                  <a:gd name="T4" fmla="*/ 17 w 104"/>
                  <a:gd name="T5" fmla="*/ 2 h 26"/>
                  <a:gd name="T6" fmla="*/ 25 w 104"/>
                  <a:gd name="T7" fmla="*/ 7 h 26"/>
                  <a:gd name="T8" fmla="*/ 39 w 104"/>
                  <a:gd name="T9" fmla="*/ 8 h 26"/>
                  <a:gd name="T10" fmla="*/ 43 w 104"/>
                  <a:gd name="T11" fmla="*/ 5 h 26"/>
                  <a:gd name="T12" fmla="*/ 54 w 104"/>
                  <a:gd name="T13" fmla="*/ 8 h 26"/>
                  <a:gd name="T14" fmla="*/ 57 w 104"/>
                  <a:gd name="T15" fmla="*/ 13 h 26"/>
                  <a:gd name="T16" fmla="*/ 69 w 104"/>
                  <a:gd name="T17" fmla="*/ 14 h 26"/>
                  <a:gd name="T18" fmla="*/ 77 w 104"/>
                  <a:gd name="T19" fmla="*/ 18 h 26"/>
                  <a:gd name="T20" fmla="*/ 89 w 104"/>
                  <a:gd name="T21" fmla="*/ 20 h 26"/>
                  <a:gd name="T22" fmla="*/ 99 w 104"/>
                  <a:gd name="T23" fmla="*/ 19 h 26"/>
                  <a:gd name="T24" fmla="*/ 104 w 104"/>
                  <a:gd name="T25" fmla="*/ 21 h 26"/>
                  <a:gd name="T26" fmla="*/ 99 w 104"/>
                  <a:gd name="T27" fmla="*/ 26 h 26"/>
                  <a:gd name="T28" fmla="*/ 84 w 104"/>
                  <a:gd name="T29" fmla="*/ 26 h 26"/>
                  <a:gd name="T30" fmla="*/ 72 w 104"/>
                  <a:gd name="T31" fmla="*/ 23 h 26"/>
                  <a:gd name="T32" fmla="*/ 55 w 104"/>
                  <a:gd name="T33" fmla="*/ 22 h 26"/>
                  <a:gd name="T34" fmla="*/ 39 w 104"/>
                  <a:gd name="T35" fmla="*/ 19 h 26"/>
                  <a:gd name="T36" fmla="*/ 27 w 104"/>
                  <a:gd name="T37" fmla="*/ 16 h 26"/>
                  <a:gd name="T38" fmla="*/ 10 w 104"/>
                  <a:gd name="T39" fmla="*/ 13 h 26"/>
                  <a:gd name="T40" fmla="*/ 2 w 104"/>
                  <a:gd name="T41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26">
                    <a:moveTo>
                      <a:pt x="2" y="8"/>
                    </a:moveTo>
                    <a:cubicBezTo>
                      <a:pt x="5" y="7"/>
                      <a:pt x="11" y="4"/>
                      <a:pt x="11" y="2"/>
                    </a:cubicBezTo>
                    <a:cubicBezTo>
                      <a:pt x="12" y="0"/>
                      <a:pt x="17" y="2"/>
                      <a:pt x="17" y="2"/>
                    </a:cubicBezTo>
                    <a:cubicBezTo>
                      <a:pt x="21" y="3"/>
                      <a:pt x="22" y="7"/>
                      <a:pt x="25" y="7"/>
                    </a:cubicBezTo>
                    <a:cubicBezTo>
                      <a:pt x="28" y="7"/>
                      <a:pt x="36" y="8"/>
                      <a:pt x="39" y="8"/>
                    </a:cubicBezTo>
                    <a:cubicBezTo>
                      <a:pt x="41" y="8"/>
                      <a:pt x="39" y="5"/>
                      <a:pt x="43" y="5"/>
                    </a:cubicBezTo>
                    <a:cubicBezTo>
                      <a:pt x="47" y="5"/>
                      <a:pt x="52" y="6"/>
                      <a:pt x="54" y="8"/>
                    </a:cubicBezTo>
                    <a:cubicBezTo>
                      <a:pt x="57" y="9"/>
                      <a:pt x="54" y="13"/>
                      <a:pt x="57" y="13"/>
                    </a:cubicBezTo>
                    <a:cubicBezTo>
                      <a:pt x="60" y="14"/>
                      <a:pt x="68" y="11"/>
                      <a:pt x="69" y="14"/>
                    </a:cubicBezTo>
                    <a:cubicBezTo>
                      <a:pt x="71" y="16"/>
                      <a:pt x="75" y="18"/>
                      <a:pt x="77" y="18"/>
                    </a:cubicBezTo>
                    <a:cubicBezTo>
                      <a:pt x="80" y="18"/>
                      <a:pt x="85" y="20"/>
                      <a:pt x="89" y="20"/>
                    </a:cubicBezTo>
                    <a:cubicBezTo>
                      <a:pt x="92" y="19"/>
                      <a:pt x="96" y="19"/>
                      <a:pt x="99" y="19"/>
                    </a:cubicBezTo>
                    <a:cubicBezTo>
                      <a:pt x="101" y="19"/>
                      <a:pt x="104" y="18"/>
                      <a:pt x="104" y="21"/>
                    </a:cubicBezTo>
                    <a:cubicBezTo>
                      <a:pt x="104" y="23"/>
                      <a:pt x="102" y="25"/>
                      <a:pt x="99" y="26"/>
                    </a:cubicBezTo>
                    <a:cubicBezTo>
                      <a:pt x="95" y="26"/>
                      <a:pt x="87" y="26"/>
                      <a:pt x="84" y="26"/>
                    </a:cubicBezTo>
                    <a:cubicBezTo>
                      <a:pt x="81" y="25"/>
                      <a:pt x="75" y="22"/>
                      <a:pt x="72" y="23"/>
                    </a:cubicBezTo>
                    <a:cubicBezTo>
                      <a:pt x="68" y="23"/>
                      <a:pt x="60" y="22"/>
                      <a:pt x="55" y="22"/>
                    </a:cubicBezTo>
                    <a:cubicBezTo>
                      <a:pt x="50" y="22"/>
                      <a:pt x="43" y="21"/>
                      <a:pt x="39" y="19"/>
                    </a:cubicBezTo>
                    <a:cubicBezTo>
                      <a:pt x="35" y="17"/>
                      <a:pt x="32" y="16"/>
                      <a:pt x="27" y="16"/>
                    </a:cubicBezTo>
                    <a:cubicBezTo>
                      <a:pt x="22" y="16"/>
                      <a:pt x="14" y="14"/>
                      <a:pt x="10" y="13"/>
                    </a:cubicBezTo>
                    <a:cubicBezTo>
                      <a:pt x="6" y="11"/>
                      <a:pt x="0" y="10"/>
                      <a:pt x="2" y="8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16" name="Freeform 63"/>
              <p:cNvSpPr>
                <a:spLocks/>
              </p:cNvSpPr>
              <p:nvPr/>
            </p:nvSpPr>
            <p:spPr bwMode="auto">
              <a:xfrm>
                <a:off x="4187" y="2473"/>
                <a:ext cx="172" cy="181"/>
              </a:xfrm>
              <a:custGeom>
                <a:avLst/>
                <a:gdLst>
                  <a:gd name="T0" fmla="*/ 9 w 85"/>
                  <a:gd name="T1" fmla="*/ 13 h 89"/>
                  <a:gd name="T2" fmla="*/ 2 w 85"/>
                  <a:gd name="T3" fmla="*/ 2 h 89"/>
                  <a:gd name="T4" fmla="*/ 11 w 85"/>
                  <a:gd name="T5" fmla="*/ 4 h 89"/>
                  <a:gd name="T6" fmla="*/ 21 w 85"/>
                  <a:gd name="T7" fmla="*/ 6 h 89"/>
                  <a:gd name="T8" fmla="*/ 29 w 85"/>
                  <a:gd name="T9" fmla="*/ 16 h 89"/>
                  <a:gd name="T10" fmla="*/ 43 w 85"/>
                  <a:gd name="T11" fmla="*/ 27 h 89"/>
                  <a:gd name="T12" fmla="*/ 57 w 85"/>
                  <a:gd name="T13" fmla="*/ 36 h 89"/>
                  <a:gd name="T14" fmla="*/ 66 w 85"/>
                  <a:gd name="T15" fmla="*/ 41 h 89"/>
                  <a:gd name="T16" fmla="*/ 65 w 85"/>
                  <a:gd name="T17" fmla="*/ 49 h 89"/>
                  <a:gd name="T18" fmla="*/ 73 w 85"/>
                  <a:gd name="T19" fmla="*/ 52 h 89"/>
                  <a:gd name="T20" fmla="*/ 74 w 85"/>
                  <a:gd name="T21" fmla="*/ 61 h 89"/>
                  <a:gd name="T22" fmla="*/ 81 w 85"/>
                  <a:gd name="T23" fmla="*/ 60 h 89"/>
                  <a:gd name="T24" fmla="*/ 84 w 85"/>
                  <a:gd name="T25" fmla="*/ 70 h 89"/>
                  <a:gd name="T26" fmla="*/ 83 w 85"/>
                  <a:gd name="T27" fmla="*/ 89 h 89"/>
                  <a:gd name="T28" fmla="*/ 71 w 85"/>
                  <a:gd name="T29" fmla="*/ 87 h 89"/>
                  <a:gd name="T30" fmla="*/ 53 w 85"/>
                  <a:gd name="T31" fmla="*/ 72 h 89"/>
                  <a:gd name="T32" fmla="*/ 41 w 85"/>
                  <a:gd name="T33" fmla="*/ 48 h 89"/>
                  <a:gd name="T34" fmla="*/ 31 w 85"/>
                  <a:gd name="T35" fmla="*/ 42 h 89"/>
                  <a:gd name="T36" fmla="*/ 28 w 85"/>
                  <a:gd name="T37" fmla="*/ 31 h 89"/>
                  <a:gd name="T38" fmla="*/ 22 w 85"/>
                  <a:gd name="T39" fmla="*/ 25 h 89"/>
                  <a:gd name="T40" fmla="*/ 16 w 85"/>
                  <a:gd name="T41" fmla="*/ 17 h 89"/>
                  <a:gd name="T42" fmla="*/ 9 w 85"/>
                  <a:gd name="T43" fmla="*/ 1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5" h="89">
                    <a:moveTo>
                      <a:pt x="9" y="13"/>
                    </a:moveTo>
                    <a:cubicBezTo>
                      <a:pt x="6" y="10"/>
                      <a:pt x="0" y="4"/>
                      <a:pt x="2" y="2"/>
                    </a:cubicBezTo>
                    <a:cubicBezTo>
                      <a:pt x="4" y="0"/>
                      <a:pt x="8" y="4"/>
                      <a:pt x="11" y="4"/>
                    </a:cubicBezTo>
                    <a:cubicBezTo>
                      <a:pt x="13" y="4"/>
                      <a:pt x="20" y="4"/>
                      <a:pt x="21" y="6"/>
                    </a:cubicBezTo>
                    <a:cubicBezTo>
                      <a:pt x="22" y="7"/>
                      <a:pt x="27" y="14"/>
                      <a:pt x="29" y="16"/>
                    </a:cubicBezTo>
                    <a:cubicBezTo>
                      <a:pt x="30" y="17"/>
                      <a:pt x="39" y="25"/>
                      <a:pt x="43" y="27"/>
                    </a:cubicBezTo>
                    <a:cubicBezTo>
                      <a:pt x="47" y="29"/>
                      <a:pt x="55" y="34"/>
                      <a:pt x="57" y="36"/>
                    </a:cubicBezTo>
                    <a:cubicBezTo>
                      <a:pt x="59" y="38"/>
                      <a:pt x="66" y="40"/>
                      <a:pt x="66" y="41"/>
                    </a:cubicBezTo>
                    <a:cubicBezTo>
                      <a:pt x="66" y="43"/>
                      <a:pt x="63" y="48"/>
                      <a:pt x="65" y="49"/>
                    </a:cubicBezTo>
                    <a:cubicBezTo>
                      <a:pt x="67" y="51"/>
                      <a:pt x="71" y="49"/>
                      <a:pt x="73" y="52"/>
                    </a:cubicBezTo>
                    <a:cubicBezTo>
                      <a:pt x="74" y="55"/>
                      <a:pt x="70" y="59"/>
                      <a:pt x="74" y="61"/>
                    </a:cubicBezTo>
                    <a:cubicBezTo>
                      <a:pt x="77" y="62"/>
                      <a:pt x="79" y="59"/>
                      <a:pt x="81" y="60"/>
                    </a:cubicBezTo>
                    <a:cubicBezTo>
                      <a:pt x="84" y="62"/>
                      <a:pt x="84" y="67"/>
                      <a:pt x="84" y="70"/>
                    </a:cubicBezTo>
                    <a:cubicBezTo>
                      <a:pt x="84" y="74"/>
                      <a:pt x="85" y="88"/>
                      <a:pt x="83" y="89"/>
                    </a:cubicBezTo>
                    <a:cubicBezTo>
                      <a:pt x="81" y="89"/>
                      <a:pt x="74" y="88"/>
                      <a:pt x="71" y="87"/>
                    </a:cubicBezTo>
                    <a:cubicBezTo>
                      <a:pt x="69" y="85"/>
                      <a:pt x="56" y="77"/>
                      <a:pt x="53" y="72"/>
                    </a:cubicBezTo>
                    <a:cubicBezTo>
                      <a:pt x="51" y="67"/>
                      <a:pt x="44" y="50"/>
                      <a:pt x="41" y="48"/>
                    </a:cubicBezTo>
                    <a:cubicBezTo>
                      <a:pt x="38" y="46"/>
                      <a:pt x="32" y="45"/>
                      <a:pt x="31" y="42"/>
                    </a:cubicBezTo>
                    <a:cubicBezTo>
                      <a:pt x="31" y="40"/>
                      <a:pt x="32" y="35"/>
                      <a:pt x="28" y="31"/>
                    </a:cubicBezTo>
                    <a:cubicBezTo>
                      <a:pt x="25" y="26"/>
                      <a:pt x="25" y="29"/>
                      <a:pt x="22" y="25"/>
                    </a:cubicBezTo>
                    <a:cubicBezTo>
                      <a:pt x="18" y="22"/>
                      <a:pt x="19" y="18"/>
                      <a:pt x="16" y="17"/>
                    </a:cubicBezTo>
                    <a:cubicBezTo>
                      <a:pt x="14" y="16"/>
                      <a:pt x="9" y="13"/>
                      <a:pt x="9" y="13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969" name="Freeform 64"/>
            <p:cNvSpPr>
              <a:spLocks/>
            </p:cNvSpPr>
            <p:nvPr/>
          </p:nvSpPr>
          <p:spPr bwMode="auto">
            <a:xfrm>
              <a:off x="6248078" y="2806566"/>
              <a:ext cx="612775" cy="298449"/>
            </a:xfrm>
            <a:custGeom>
              <a:avLst/>
              <a:gdLst>
                <a:gd name="T0" fmla="*/ 0 w 246"/>
                <a:gd name="T1" fmla="*/ 31 h 102"/>
                <a:gd name="T2" fmla="*/ 6 w 246"/>
                <a:gd name="T3" fmla="*/ 27 h 102"/>
                <a:gd name="T4" fmla="*/ 16 w 246"/>
                <a:gd name="T5" fmla="*/ 21 h 102"/>
                <a:gd name="T6" fmla="*/ 32 w 246"/>
                <a:gd name="T7" fmla="*/ 16 h 102"/>
                <a:gd name="T8" fmla="*/ 46 w 246"/>
                <a:gd name="T9" fmla="*/ 15 h 102"/>
                <a:gd name="T10" fmla="*/ 52 w 246"/>
                <a:gd name="T11" fmla="*/ 21 h 102"/>
                <a:gd name="T12" fmla="*/ 70 w 246"/>
                <a:gd name="T13" fmla="*/ 24 h 102"/>
                <a:gd name="T14" fmla="*/ 79 w 246"/>
                <a:gd name="T15" fmla="*/ 21 h 102"/>
                <a:gd name="T16" fmla="*/ 77 w 246"/>
                <a:gd name="T17" fmla="*/ 10 h 102"/>
                <a:gd name="T18" fmla="*/ 84 w 246"/>
                <a:gd name="T19" fmla="*/ 0 h 102"/>
                <a:gd name="T20" fmla="*/ 109 w 246"/>
                <a:gd name="T21" fmla="*/ 8 h 102"/>
                <a:gd name="T22" fmla="*/ 110 w 246"/>
                <a:gd name="T23" fmla="*/ 15 h 102"/>
                <a:gd name="T24" fmla="*/ 122 w 246"/>
                <a:gd name="T25" fmla="*/ 20 h 102"/>
                <a:gd name="T26" fmla="*/ 135 w 246"/>
                <a:gd name="T27" fmla="*/ 17 h 102"/>
                <a:gd name="T28" fmla="*/ 151 w 246"/>
                <a:gd name="T29" fmla="*/ 21 h 102"/>
                <a:gd name="T30" fmla="*/ 157 w 246"/>
                <a:gd name="T31" fmla="*/ 28 h 102"/>
                <a:gd name="T32" fmla="*/ 178 w 246"/>
                <a:gd name="T33" fmla="*/ 30 h 102"/>
                <a:gd name="T34" fmla="*/ 195 w 246"/>
                <a:gd name="T35" fmla="*/ 23 h 102"/>
                <a:gd name="T36" fmla="*/ 211 w 246"/>
                <a:gd name="T37" fmla="*/ 21 h 102"/>
                <a:gd name="T38" fmla="*/ 219 w 246"/>
                <a:gd name="T39" fmla="*/ 24 h 102"/>
                <a:gd name="T40" fmla="*/ 210 w 246"/>
                <a:gd name="T41" fmla="*/ 40 h 102"/>
                <a:gd name="T42" fmla="*/ 214 w 246"/>
                <a:gd name="T43" fmla="*/ 45 h 102"/>
                <a:gd name="T44" fmla="*/ 223 w 246"/>
                <a:gd name="T45" fmla="*/ 45 h 102"/>
                <a:gd name="T46" fmla="*/ 232 w 246"/>
                <a:gd name="T47" fmla="*/ 41 h 102"/>
                <a:gd name="T48" fmla="*/ 244 w 246"/>
                <a:gd name="T49" fmla="*/ 48 h 102"/>
                <a:gd name="T50" fmla="*/ 245 w 246"/>
                <a:gd name="T51" fmla="*/ 54 h 102"/>
                <a:gd name="T52" fmla="*/ 243 w 246"/>
                <a:gd name="T53" fmla="*/ 57 h 102"/>
                <a:gd name="T54" fmla="*/ 236 w 246"/>
                <a:gd name="T55" fmla="*/ 53 h 102"/>
                <a:gd name="T56" fmla="*/ 226 w 246"/>
                <a:gd name="T57" fmla="*/ 55 h 102"/>
                <a:gd name="T58" fmla="*/ 215 w 246"/>
                <a:gd name="T59" fmla="*/ 64 h 102"/>
                <a:gd name="T60" fmla="*/ 200 w 246"/>
                <a:gd name="T61" fmla="*/ 72 h 102"/>
                <a:gd name="T62" fmla="*/ 186 w 246"/>
                <a:gd name="T63" fmla="*/ 69 h 102"/>
                <a:gd name="T64" fmla="*/ 179 w 246"/>
                <a:gd name="T65" fmla="*/ 75 h 102"/>
                <a:gd name="T66" fmla="*/ 183 w 246"/>
                <a:gd name="T67" fmla="*/ 82 h 102"/>
                <a:gd name="T68" fmla="*/ 168 w 246"/>
                <a:gd name="T69" fmla="*/ 93 h 102"/>
                <a:gd name="T70" fmla="*/ 149 w 246"/>
                <a:gd name="T71" fmla="*/ 95 h 102"/>
                <a:gd name="T72" fmla="*/ 129 w 246"/>
                <a:gd name="T73" fmla="*/ 102 h 102"/>
                <a:gd name="T74" fmla="*/ 100 w 246"/>
                <a:gd name="T75" fmla="*/ 92 h 102"/>
                <a:gd name="T76" fmla="*/ 64 w 246"/>
                <a:gd name="T77" fmla="*/ 91 h 102"/>
                <a:gd name="T78" fmla="*/ 54 w 246"/>
                <a:gd name="T79" fmla="*/ 77 h 102"/>
                <a:gd name="T80" fmla="*/ 41 w 246"/>
                <a:gd name="T81" fmla="*/ 70 h 102"/>
                <a:gd name="T82" fmla="*/ 23 w 246"/>
                <a:gd name="T83" fmla="*/ 67 h 102"/>
                <a:gd name="T84" fmla="*/ 24 w 246"/>
                <a:gd name="T85" fmla="*/ 58 h 102"/>
                <a:gd name="T86" fmla="*/ 16 w 246"/>
                <a:gd name="T87" fmla="*/ 43 h 102"/>
                <a:gd name="T88" fmla="*/ 5 w 246"/>
                <a:gd name="T89" fmla="*/ 40 h 102"/>
                <a:gd name="T90" fmla="*/ 0 w 246"/>
                <a:gd name="T91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6" h="102">
                  <a:moveTo>
                    <a:pt x="0" y="31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14" y="23"/>
                    <a:pt x="16" y="21"/>
                  </a:cubicBezTo>
                  <a:cubicBezTo>
                    <a:pt x="19" y="20"/>
                    <a:pt x="28" y="17"/>
                    <a:pt x="32" y="16"/>
                  </a:cubicBezTo>
                  <a:cubicBezTo>
                    <a:pt x="35" y="15"/>
                    <a:pt x="46" y="14"/>
                    <a:pt x="46" y="15"/>
                  </a:cubicBezTo>
                  <a:cubicBezTo>
                    <a:pt x="47" y="16"/>
                    <a:pt x="50" y="19"/>
                    <a:pt x="52" y="21"/>
                  </a:cubicBezTo>
                  <a:cubicBezTo>
                    <a:pt x="54" y="23"/>
                    <a:pt x="66" y="23"/>
                    <a:pt x="70" y="24"/>
                  </a:cubicBezTo>
                  <a:cubicBezTo>
                    <a:pt x="74" y="25"/>
                    <a:pt x="76" y="23"/>
                    <a:pt x="79" y="21"/>
                  </a:cubicBezTo>
                  <a:cubicBezTo>
                    <a:pt x="81" y="19"/>
                    <a:pt x="77" y="12"/>
                    <a:pt x="77" y="10"/>
                  </a:cubicBezTo>
                  <a:cubicBezTo>
                    <a:pt x="77" y="7"/>
                    <a:pt x="82" y="0"/>
                    <a:pt x="84" y="0"/>
                  </a:cubicBezTo>
                  <a:cubicBezTo>
                    <a:pt x="86" y="1"/>
                    <a:pt x="109" y="6"/>
                    <a:pt x="109" y="8"/>
                  </a:cubicBezTo>
                  <a:cubicBezTo>
                    <a:pt x="110" y="10"/>
                    <a:pt x="109" y="12"/>
                    <a:pt x="110" y="15"/>
                  </a:cubicBezTo>
                  <a:cubicBezTo>
                    <a:pt x="111" y="17"/>
                    <a:pt x="118" y="20"/>
                    <a:pt x="122" y="20"/>
                  </a:cubicBezTo>
                  <a:cubicBezTo>
                    <a:pt x="125" y="20"/>
                    <a:pt x="132" y="17"/>
                    <a:pt x="135" y="17"/>
                  </a:cubicBezTo>
                  <a:cubicBezTo>
                    <a:pt x="137" y="18"/>
                    <a:pt x="149" y="20"/>
                    <a:pt x="151" y="21"/>
                  </a:cubicBezTo>
                  <a:cubicBezTo>
                    <a:pt x="153" y="21"/>
                    <a:pt x="155" y="27"/>
                    <a:pt x="157" y="28"/>
                  </a:cubicBezTo>
                  <a:cubicBezTo>
                    <a:pt x="160" y="30"/>
                    <a:pt x="174" y="30"/>
                    <a:pt x="178" y="30"/>
                  </a:cubicBezTo>
                  <a:cubicBezTo>
                    <a:pt x="183" y="29"/>
                    <a:pt x="189" y="28"/>
                    <a:pt x="195" y="23"/>
                  </a:cubicBezTo>
                  <a:cubicBezTo>
                    <a:pt x="200" y="18"/>
                    <a:pt x="208" y="21"/>
                    <a:pt x="211" y="21"/>
                  </a:cubicBezTo>
                  <a:cubicBezTo>
                    <a:pt x="219" y="24"/>
                    <a:pt x="219" y="24"/>
                    <a:pt x="219" y="24"/>
                  </a:cubicBezTo>
                  <a:cubicBezTo>
                    <a:pt x="219" y="25"/>
                    <a:pt x="209" y="39"/>
                    <a:pt x="210" y="40"/>
                  </a:cubicBezTo>
                  <a:cubicBezTo>
                    <a:pt x="210" y="41"/>
                    <a:pt x="213" y="45"/>
                    <a:pt x="214" y="45"/>
                  </a:cubicBezTo>
                  <a:cubicBezTo>
                    <a:pt x="215" y="45"/>
                    <a:pt x="221" y="45"/>
                    <a:pt x="223" y="45"/>
                  </a:cubicBezTo>
                  <a:cubicBezTo>
                    <a:pt x="224" y="45"/>
                    <a:pt x="229" y="41"/>
                    <a:pt x="232" y="41"/>
                  </a:cubicBezTo>
                  <a:cubicBezTo>
                    <a:pt x="235" y="41"/>
                    <a:pt x="242" y="46"/>
                    <a:pt x="244" y="48"/>
                  </a:cubicBezTo>
                  <a:cubicBezTo>
                    <a:pt x="246" y="50"/>
                    <a:pt x="246" y="54"/>
                    <a:pt x="245" y="54"/>
                  </a:cubicBezTo>
                  <a:cubicBezTo>
                    <a:pt x="245" y="55"/>
                    <a:pt x="244" y="57"/>
                    <a:pt x="243" y="57"/>
                  </a:cubicBezTo>
                  <a:cubicBezTo>
                    <a:pt x="242" y="58"/>
                    <a:pt x="238" y="53"/>
                    <a:pt x="236" y="53"/>
                  </a:cubicBezTo>
                  <a:cubicBezTo>
                    <a:pt x="234" y="53"/>
                    <a:pt x="227" y="55"/>
                    <a:pt x="226" y="55"/>
                  </a:cubicBezTo>
                  <a:cubicBezTo>
                    <a:pt x="224" y="56"/>
                    <a:pt x="216" y="63"/>
                    <a:pt x="215" y="64"/>
                  </a:cubicBezTo>
                  <a:cubicBezTo>
                    <a:pt x="214" y="66"/>
                    <a:pt x="203" y="70"/>
                    <a:pt x="200" y="72"/>
                  </a:cubicBezTo>
                  <a:cubicBezTo>
                    <a:pt x="196" y="73"/>
                    <a:pt x="189" y="69"/>
                    <a:pt x="186" y="69"/>
                  </a:cubicBezTo>
                  <a:cubicBezTo>
                    <a:pt x="183" y="69"/>
                    <a:pt x="181" y="72"/>
                    <a:pt x="179" y="75"/>
                  </a:cubicBezTo>
                  <a:cubicBezTo>
                    <a:pt x="178" y="78"/>
                    <a:pt x="183" y="79"/>
                    <a:pt x="183" y="82"/>
                  </a:cubicBezTo>
                  <a:cubicBezTo>
                    <a:pt x="184" y="85"/>
                    <a:pt x="172" y="91"/>
                    <a:pt x="168" y="93"/>
                  </a:cubicBezTo>
                  <a:cubicBezTo>
                    <a:pt x="165" y="95"/>
                    <a:pt x="151" y="95"/>
                    <a:pt x="149" y="95"/>
                  </a:cubicBezTo>
                  <a:cubicBezTo>
                    <a:pt x="146" y="95"/>
                    <a:pt x="132" y="101"/>
                    <a:pt x="129" y="102"/>
                  </a:cubicBezTo>
                  <a:cubicBezTo>
                    <a:pt x="126" y="102"/>
                    <a:pt x="102" y="94"/>
                    <a:pt x="100" y="92"/>
                  </a:cubicBezTo>
                  <a:cubicBezTo>
                    <a:pt x="98" y="91"/>
                    <a:pt x="64" y="92"/>
                    <a:pt x="64" y="91"/>
                  </a:cubicBezTo>
                  <a:cubicBezTo>
                    <a:pt x="64" y="90"/>
                    <a:pt x="57" y="79"/>
                    <a:pt x="54" y="77"/>
                  </a:cubicBezTo>
                  <a:cubicBezTo>
                    <a:pt x="52" y="75"/>
                    <a:pt x="44" y="71"/>
                    <a:pt x="41" y="70"/>
                  </a:cubicBezTo>
                  <a:cubicBezTo>
                    <a:pt x="39" y="70"/>
                    <a:pt x="26" y="69"/>
                    <a:pt x="23" y="67"/>
                  </a:cubicBezTo>
                  <a:cubicBezTo>
                    <a:pt x="20" y="64"/>
                    <a:pt x="23" y="61"/>
                    <a:pt x="24" y="58"/>
                  </a:cubicBezTo>
                  <a:cubicBezTo>
                    <a:pt x="24" y="55"/>
                    <a:pt x="18" y="45"/>
                    <a:pt x="16" y="43"/>
                  </a:cubicBezTo>
                  <a:cubicBezTo>
                    <a:pt x="14" y="41"/>
                    <a:pt x="7" y="41"/>
                    <a:pt x="5" y="40"/>
                  </a:cubicBezTo>
                  <a:cubicBezTo>
                    <a:pt x="3" y="38"/>
                    <a:pt x="0" y="31"/>
                    <a:pt x="0" y="3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0" name="Freeform 65"/>
            <p:cNvSpPr>
              <a:spLocks/>
            </p:cNvSpPr>
            <p:nvPr/>
          </p:nvSpPr>
          <p:spPr bwMode="auto">
            <a:xfrm>
              <a:off x="6330628" y="3436804"/>
              <a:ext cx="168275" cy="415925"/>
            </a:xfrm>
            <a:custGeom>
              <a:avLst/>
              <a:gdLst>
                <a:gd name="T0" fmla="*/ 0 w 68"/>
                <a:gd name="T1" fmla="*/ 59 h 142"/>
                <a:gd name="T2" fmla="*/ 5 w 68"/>
                <a:gd name="T3" fmla="*/ 58 h 142"/>
                <a:gd name="T4" fmla="*/ 4 w 68"/>
                <a:gd name="T5" fmla="*/ 53 h 142"/>
                <a:gd name="T6" fmla="*/ 8 w 68"/>
                <a:gd name="T7" fmla="*/ 52 h 142"/>
                <a:gd name="T8" fmla="*/ 11 w 68"/>
                <a:gd name="T9" fmla="*/ 37 h 142"/>
                <a:gd name="T10" fmla="*/ 16 w 68"/>
                <a:gd name="T11" fmla="*/ 37 h 142"/>
                <a:gd name="T12" fmla="*/ 23 w 68"/>
                <a:gd name="T13" fmla="*/ 22 h 142"/>
                <a:gd name="T14" fmla="*/ 24 w 68"/>
                <a:gd name="T15" fmla="*/ 16 h 142"/>
                <a:gd name="T16" fmla="*/ 32 w 68"/>
                <a:gd name="T17" fmla="*/ 10 h 142"/>
                <a:gd name="T18" fmla="*/ 37 w 68"/>
                <a:gd name="T19" fmla="*/ 11 h 142"/>
                <a:gd name="T20" fmla="*/ 40 w 68"/>
                <a:gd name="T21" fmla="*/ 6 h 142"/>
                <a:gd name="T22" fmla="*/ 39 w 68"/>
                <a:gd name="T23" fmla="*/ 2 h 142"/>
                <a:gd name="T24" fmla="*/ 43 w 68"/>
                <a:gd name="T25" fmla="*/ 0 h 142"/>
                <a:gd name="T26" fmla="*/ 47 w 68"/>
                <a:gd name="T27" fmla="*/ 6 h 142"/>
                <a:gd name="T28" fmla="*/ 51 w 68"/>
                <a:gd name="T29" fmla="*/ 7 h 142"/>
                <a:gd name="T30" fmla="*/ 50 w 68"/>
                <a:gd name="T31" fmla="*/ 21 h 142"/>
                <a:gd name="T32" fmla="*/ 42 w 68"/>
                <a:gd name="T33" fmla="*/ 31 h 142"/>
                <a:gd name="T34" fmla="*/ 42 w 68"/>
                <a:gd name="T35" fmla="*/ 37 h 142"/>
                <a:gd name="T36" fmla="*/ 48 w 68"/>
                <a:gd name="T37" fmla="*/ 36 h 142"/>
                <a:gd name="T38" fmla="*/ 51 w 68"/>
                <a:gd name="T39" fmla="*/ 39 h 142"/>
                <a:gd name="T40" fmla="*/ 56 w 68"/>
                <a:gd name="T41" fmla="*/ 44 h 142"/>
                <a:gd name="T42" fmla="*/ 55 w 68"/>
                <a:gd name="T43" fmla="*/ 51 h 142"/>
                <a:gd name="T44" fmla="*/ 61 w 68"/>
                <a:gd name="T45" fmla="*/ 54 h 142"/>
                <a:gd name="T46" fmla="*/ 65 w 68"/>
                <a:gd name="T47" fmla="*/ 54 h 142"/>
                <a:gd name="T48" fmla="*/ 68 w 68"/>
                <a:gd name="T49" fmla="*/ 58 h 142"/>
                <a:gd name="T50" fmla="*/ 64 w 68"/>
                <a:gd name="T51" fmla="*/ 61 h 142"/>
                <a:gd name="T52" fmla="*/ 62 w 68"/>
                <a:gd name="T53" fmla="*/ 66 h 142"/>
                <a:gd name="T54" fmla="*/ 62 w 68"/>
                <a:gd name="T55" fmla="*/ 66 h 142"/>
                <a:gd name="T56" fmla="*/ 57 w 68"/>
                <a:gd name="T57" fmla="*/ 67 h 142"/>
                <a:gd name="T58" fmla="*/ 51 w 68"/>
                <a:gd name="T59" fmla="*/ 71 h 142"/>
                <a:gd name="T60" fmla="*/ 45 w 68"/>
                <a:gd name="T61" fmla="*/ 72 h 142"/>
                <a:gd name="T62" fmla="*/ 42 w 68"/>
                <a:gd name="T63" fmla="*/ 82 h 142"/>
                <a:gd name="T64" fmla="*/ 51 w 68"/>
                <a:gd name="T65" fmla="*/ 94 h 142"/>
                <a:gd name="T66" fmla="*/ 50 w 68"/>
                <a:gd name="T67" fmla="*/ 106 h 142"/>
                <a:gd name="T68" fmla="*/ 51 w 68"/>
                <a:gd name="T69" fmla="*/ 113 h 142"/>
                <a:gd name="T70" fmla="*/ 54 w 68"/>
                <a:gd name="T71" fmla="*/ 122 h 142"/>
                <a:gd name="T72" fmla="*/ 54 w 68"/>
                <a:gd name="T73" fmla="*/ 131 h 142"/>
                <a:gd name="T74" fmla="*/ 47 w 68"/>
                <a:gd name="T75" fmla="*/ 142 h 142"/>
                <a:gd name="T76" fmla="*/ 49 w 68"/>
                <a:gd name="T77" fmla="*/ 129 h 142"/>
                <a:gd name="T78" fmla="*/ 47 w 68"/>
                <a:gd name="T79" fmla="*/ 120 h 142"/>
                <a:gd name="T80" fmla="*/ 44 w 68"/>
                <a:gd name="T81" fmla="*/ 110 h 142"/>
                <a:gd name="T82" fmla="*/ 41 w 68"/>
                <a:gd name="T83" fmla="*/ 98 h 142"/>
                <a:gd name="T84" fmla="*/ 38 w 68"/>
                <a:gd name="T85" fmla="*/ 89 h 142"/>
                <a:gd name="T86" fmla="*/ 34 w 68"/>
                <a:gd name="T87" fmla="*/ 95 h 142"/>
                <a:gd name="T88" fmla="*/ 25 w 68"/>
                <a:gd name="T89" fmla="*/ 103 h 142"/>
                <a:gd name="T90" fmla="*/ 16 w 68"/>
                <a:gd name="T91" fmla="*/ 99 h 142"/>
                <a:gd name="T92" fmla="*/ 18 w 68"/>
                <a:gd name="T93" fmla="*/ 82 h 142"/>
                <a:gd name="T94" fmla="*/ 12 w 68"/>
                <a:gd name="T95" fmla="*/ 71 h 142"/>
                <a:gd name="T96" fmla="*/ 5 w 68"/>
                <a:gd name="T97" fmla="*/ 66 h 142"/>
                <a:gd name="T98" fmla="*/ 0 w 68"/>
                <a:gd name="T99" fmla="*/ 59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8" h="142">
                  <a:moveTo>
                    <a:pt x="0" y="59"/>
                  </a:moveTo>
                  <a:cubicBezTo>
                    <a:pt x="5" y="58"/>
                    <a:pt x="5" y="58"/>
                    <a:pt x="5" y="58"/>
                  </a:cubicBezTo>
                  <a:cubicBezTo>
                    <a:pt x="5" y="58"/>
                    <a:pt x="4" y="55"/>
                    <a:pt x="4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10" y="38"/>
                    <a:pt x="11" y="37"/>
                  </a:cubicBezTo>
                  <a:cubicBezTo>
                    <a:pt x="11" y="36"/>
                    <a:pt x="15" y="37"/>
                    <a:pt x="16" y="37"/>
                  </a:cubicBezTo>
                  <a:cubicBezTo>
                    <a:pt x="17" y="37"/>
                    <a:pt x="23" y="23"/>
                    <a:pt x="23" y="22"/>
                  </a:cubicBezTo>
                  <a:cubicBezTo>
                    <a:pt x="23" y="20"/>
                    <a:pt x="22" y="16"/>
                    <a:pt x="24" y="16"/>
                  </a:cubicBezTo>
                  <a:cubicBezTo>
                    <a:pt x="25" y="15"/>
                    <a:pt x="31" y="10"/>
                    <a:pt x="32" y="10"/>
                  </a:cubicBezTo>
                  <a:cubicBezTo>
                    <a:pt x="33" y="10"/>
                    <a:pt x="36" y="12"/>
                    <a:pt x="37" y="11"/>
                  </a:cubicBezTo>
                  <a:cubicBezTo>
                    <a:pt x="38" y="10"/>
                    <a:pt x="40" y="6"/>
                    <a:pt x="40" y="6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0" y="2"/>
                    <a:pt x="41" y="0"/>
                    <a:pt x="43" y="0"/>
                  </a:cubicBezTo>
                  <a:cubicBezTo>
                    <a:pt x="46" y="1"/>
                    <a:pt x="46" y="5"/>
                    <a:pt x="47" y="6"/>
                  </a:cubicBezTo>
                  <a:cubicBezTo>
                    <a:pt x="49" y="7"/>
                    <a:pt x="50" y="6"/>
                    <a:pt x="51" y="7"/>
                  </a:cubicBezTo>
                  <a:cubicBezTo>
                    <a:pt x="52" y="9"/>
                    <a:pt x="51" y="19"/>
                    <a:pt x="50" y="21"/>
                  </a:cubicBezTo>
                  <a:cubicBezTo>
                    <a:pt x="50" y="23"/>
                    <a:pt x="43" y="28"/>
                    <a:pt x="42" y="31"/>
                  </a:cubicBezTo>
                  <a:cubicBezTo>
                    <a:pt x="41" y="33"/>
                    <a:pt x="41" y="36"/>
                    <a:pt x="42" y="37"/>
                  </a:cubicBezTo>
                  <a:cubicBezTo>
                    <a:pt x="44" y="38"/>
                    <a:pt x="47" y="36"/>
                    <a:pt x="48" y="36"/>
                  </a:cubicBezTo>
                  <a:cubicBezTo>
                    <a:pt x="50" y="36"/>
                    <a:pt x="51" y="37"/>
                    <a:pt x="51" y="39"/>
                  </a:cubicBezTo>
                  <a:cubicBezTo>
                    <a:pt x="51" y="40"/>
                    <a:pt x="55" y="43"/>
                    <a:pt x="56" y="44"/>
                  </a:cubicBezTo>
                  <a:cubicBezTo>
                    <a:pt x="58" y="45"/>
                    <a:pt x="53" y="49"/>
                    <a:pt x="55" y="51"/>
                  </a:cubicBezTo>
                  <a:cubicBezTo>
                    <a:pt x="57" y="53"/>
                    <a:pt x="59" y="54"/>
                    <a:pt x="61" y="54"/>
                  </a:cubicBezTo>
                  <a:cubicBezTo>
                    <a:pt x="62" y="54"/>
                    <a:pt x="65" y="54"/>
                    <a:pt x="65" y="54"/>
                  </a:cubicBezTo>
                  <a:cubicBezTo>
                    <a:pt x="68" y="58"/>
                    <a:pt x="68" y="58"/>
                    <a:pt x="68" y="58"/>
                  </a:cubicBezTo>
                  <a:cubicBezTo>
                    <a:pt x="67" y="59"/>
                    <a:pt x="65" y="60"/>
                    <a:pt x="64" y="61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0" y="66"/>
                    <a:pt x="58" y="66"/>
                    <a:pt x="57" y="67"/>
                  </a:cubicBezTo>
                  <a:cubicBezTo>
                    <a:pt x="55" y="69"/>
                    <a:pt x="52" y="71"/>
                    <a:pt x="51" y="71"/>
                  </a:cubicBezTo>
                  <a:cubicBezTo>
                    <a:pt x="50" y="71"/>
                    <a:pt x="46" y="71"/>
                    <a:pt x="45" y="72"/>
                  </a:cubicBezTo>
                  <a:cubicBezTo>
                    <a:pt x="44" y="74"/>
                    <a:pt x="43" y="80"/>
                    <a:pt x="42" y="82"/>
                  </a:cubicBezTo>
                  <a:cubicBezTo>
                    <a:pt x="41" y="83"/>
                    <a:pt x="51" y="91"/>
                    <a:pt x="51" y="94"/>
                  </a:cubicBezTo>
                  <a:cubicBezTo>
                    <a:pt x="51" y="97"/>
                    <a:pt x="51" y="104"/>
                    <a:pt x="50" y="106"/>
                  </a:cubicBezTo>
                  <a:cubicBezTo>
                    <a:pt x="50" y="107"/>
                    <a:pt x="50" y="111"/>
                    <a:pt x="51" y="113"/>
                  </a:cubicBezTo>
                  <a:cubicBezTo>
                    <a:pt x="53" y="115"/>
                    <a:pt x="54" y="121"/>
                    <a:pt x="54" y="122"/>
                  </a:cubicBezTo>
                  <a:cubicBezTo>
                    <a:pt x="54" y="123"/>
                    <a:pt x="54" y="130"/>
                    <a:pt x="54" y="131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8" y="137"/>
                    <a:pt x="49" y="133"/>
                    <a:pt x="49" y="129"/>
                  </a:cubicBezTo>
                  <a:cubicBezTo>
                    <a:pt x="49" y="125"/>
                    <a:pt x="49" y="123"/>
                    <a:pt x="47" y="120"/>
                  </a:cubicBezTo>
                  <a:cubicBezTo>
                    <a:pt x="44" y="116"/>
                    <a:pt x="44" y="113"/>
                    <a:pt x="44" y="110"/>
                  </a:cubicBezTo>
                  <a:cubicBezTo>
                    <a:pt x="44" y="107"/>
                    <a:pt x="44" y="101"/>
                    <a:pt x="41" y="98"/>
                  </a:cubicBezTo>
                  <a:cubicBezTo>
                    <a:pt x="39" y="94"/>
                    <a:pt x="39" y="89"/>
                    <a:pt x="38" y="89"/>
                  </a:cubicBezTo>
                  <a:cubicBezTo>
                    <a:pt x="36" y="89"/>
                    <a:pt x="36" y="93"/>
                    <a:pt x="34" y="95"/>
                  </a:cubicBezTo>
                  <a:cubicBezTo>
                    <a:pt x="32" y="96"/>
                    <a:pt x="26" y="103"/>
                    <a:pt x="25" y="103"/>
                  </a:cubicBezTo>
                  <a:cubicBezTo>
                    <a:pt x="24" y="103"/>
                    <a:pt x="17" y="100"/>
                    <a:pt x="16" y="99"/>
                  </a:cubicBezTo>
                  <a:cubicBezTo>
                    <a:pt x="15" y="98"/>
                    <a:pt x="20" y="86"/>
                    <a:pt x="18" y="82"/>
                  </a:cubicBezTo>
                  <a:cubicBezTo>
                    <a:pt x="16" y="78"/>
                    <a:pt x="14" y="73"/>
                    <a:pt x="12" y="71"/>
                  </a:cubicBezTo>
                  <a:cubicBezTo>
                    <a:pt x="10" y="68"/>
                    <a:pt x="7" y="67"/>
                    <a:pt x="5" y="66"/>
                  </a:cubicBezTo>
                  <a:cubicBezTo>
                    <a:pt x="4" y="64"/>
                    <a:pt x="1" y="61"/>
                    <a:pt x="0" y="5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1" name="Freeform 66"/>
            <p:cNvSpPr>
              <a:spLocks/>
            </p:cNvSpPr>
            <p:nvPr/>
          </p:nvSpPr>
          <p:spPr bwMode="auto">
            <a:xfrm>
              <a:off x="6248078" y="3486015"/>
              <a:ext cx="95250" cy="123824"/>
            </a:xfrm>
            <a:custGeom>
              <a:avLst/>
              <a:gdLst>
                <a:gd name="T0" fmla="*/ 7 w 37"/>
                <a:gd name="T1" fmla="*/ 10 h 42"/>
                <a:gd name="T2" fmla="*/ 3 w 37"/>
                <a:gd name="T3" fmla="*/ 5 h 42"/>
                <a:gd name="T4" fmla="*/ 6 w 37"/>
                <a:gd name="T5" fmla="*/ 1 h 42"/>
                <a:gd name="T6" fmla="*/ 14 w 37"/>
                <a:gd name="T7" fmla="*/ 4 h 42"/>
                <a:gd name="T8" fmla="*/ 15 w 37"/>
                <a:gd name="T9" fmla="*/ 10 h 42"/>
                <a:gd name="T10" fmla="*/ 34 w 37"/>
                <a:gd name="T11" fmla="*/ 11 h 42"/>
                <a:gd name="T12" fmla="*/ 30 w 37"/>
                <a:gd name="T13" fmla="*/ 17 h 42"/>
                <a:gd name="T14" fmla="*/ 26 w 37"/>
                <a:gd name="T15" fmla="*/ 21 h 42"/>
                <a:gd name="T16" fmla="*/ 31 w 37"/>
                <a:gd name="T17" fmla="*/ 25 h 42"/>
                <a:gd name="T18" fmla="*/ 34 w 37"/>
                <a:gd name="T19" fmla="*/ 24 h 42"/>
                <a:gd name="T20" fmla="*/ 36 w 37"/>
                <a:gd name="T21" fmla="*/ 36 h 42"/>
                <a:gd name="T22" fmla="*/ 37 w 37"/>
                <a:gd name="T23" fmla="*/ 41 h 42"/>
                <a:gd name="T24" fmla="*/ 32 w 37"/>
                <a:gd name="T25" fmla="*/ 42 h 42"/>
                <a:gd name="T26" fmla="*/ 31 w 37"/>
                <a:gd name="T27" fmla="*/ 41 h 42"/>
                <a:gd name="T28" fmla="*/ 28 w 37"/>
                <a:gd name="T29" fmla="*/ 31 h 42"/>
                <a:gd name="T30" fmla="*/ 21 w 37"/>
                <a:gd name="T31" fmla="*/ 26 h 42"/>
                <a:gd name="T32" fmla="*/ 19 w 37"/>
                <a:gd name="T33" fmla="*/ 34 h 42"/>
                <a:gd name="T34" fmla="*/ 11 w 37"/>
                <a:gd name="T35" fmla="*/ 38 h 42"/>
                <a:gd name="T36" fmla="*/ 8 w 37"/>
                <a:gd name="T37" fmla="*/ 38 h 42"/>
                <a:gd name="T38" fmla="*/ 8 w 37"/>
                <a:gd name="T39" fmla="*/ 38 h 42"/>
                <a:gd name="T40" fmla="*/ 8 w 37"/>
                <a:gd name="T41" fmla="*/ 32 h 42"/>
                <a:gd name="T42" fmla="*/ 6 w 37"/>
                <a:gd name="T43" fmla="*/ 25 h 42"/>
                <a:gd name="T44" fmla="*/ 5 w 37"/>
                <a:gd name="T45" fmla="*/ 19 h 42"/>
                <a:gd name="T46" fmla="*/ 0 w 37"/>
                <a:gd name="T47" fmla="*/ 15 h 42"/>
                <a:gd name="T48" fmla="*/ 7 w 37"/>
                <a:gd name="T49" fmla="*/ 1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42">
                  <a:moveTo>
                    <a:pt x="7" y="10"/>
                  </a:moveTo>
                  <a:cubicBezTo>
                    <a:pt x="7" y="9"/>
                    <a:pt x="2" y="6"/>
                    <a:pt x="3" y="5"/>
                  </a:cubicBezTo>
                  <a:cubicBezTo>
                    <a:pt x="3" y="5"/>
                    <a:pt x="5" y="1"/>
                    <a:pt x="6" y="1"/>
                  </a:cubicBezTo>
                  <a:cubicBezTo>
                    <a:pt x="7" y="0"/>
                    <a:pt x="14" y="3"/>
                    <a:pt x="14" y="4"/>
                  </a:cubicBezTo>
                  <a:cubicBezTo>
                    <a:pt x="15" y="4"/>
                    <a:pt x="14" y="10"/>
                    <a:pt x="15" y="10"/>
                  </a:cubicBezTo>
                  <a:cubicBezTo>
                    <a:pt x="17" y="10"/>
                    <a:pt x="33" y="10"/>
                    <a:pt x="34" y="11"/>
                  </a:cubicBezTo>
                  <a:cubicBezTo>
                    <a:pt x="35" y="12"/>
                    <a:pt x="31" y="17"/>
                    <a:pt x="30" y="17"/>
                  </a:cubicBezTo>
                  <a:cubicBezTo>
                    <a:pt x="29" y="18"/>
                    <a:pt x="25" y="20"/>
                    <a:pt x="26" y="21"/>
                  </a:cubicBezTo>
                  <a:cubicBezTo>
                    <a:pt x="27" y="23"/>
                    <a:pt x="29" y="25"/>
                    <a:pt x="31" y="25"/>
                  </a:cubicBezTo>
                  <a:cubicBezTo>
                    <a:pt x="32" y="25"/>
                    <a:pt x="33" y="24"/>
                    <a:pt x="34" y="24"/>
                  </a:cubicBezTo>
                  <a:cubicBezTo>
                    <a:pt x="34" y="24"/>
                    <a:pt x="35" y="31"/>
                    <a:pt x="36" y="36"/>
                  </a:cubicBezTo>
                  <a:cubicBezTo>
                    <a:pt x="36" y="38"/>
                    <a:pt x="37" y="41"/>
                    <a:pt x="37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1"/>
                    <a:pt x="31" y="41"/>
                  </a:cubicBezTo>
                  <a:cubicBezTo>
                    <a:pt x="31" y="39"/>
                    <a:pt x="30" y="32"/>
                    <a:pt x="28" y="31"/>
                  </a:cubicBezTo>
                  <a:cubicBezTo>
                    <a:pt x="26" y="30"/>
                    <a:pt x="21" y="27"/>
                    <a:pt x="21" y="26"/>
                  </a:cubicBezTo>
                  <a:cubicBezTo>
                    <a:pt x="20" y="24"/>
                    <a:pt x="20" y="32"/>
                    <a:pt x="19" y="34"/>
                  </a:cubicBezTo>
                  <a:cubicBezTo>
                    <a:pt x="18" y="36"/>
                    <a:pt x="13" y="38"/>
                    <a:pt x="11" y="38"/>
                  </a:cubicBezTo>
                  <a:cubicBezTo>
                    <a:pt x="10" y="38"/>
                    <a:pt x="9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7" y="26"/>
                    <a:pt x="6" y="25"/>
                  </a:cubicBezTo>
                  <a:cubicBezTo>
                    <a:pt x="5" y="23"/>
                    <a:pt x="5" y="21"/>
                    <a:pt x="5" y="19"/>
                  </a:cubicBezTo>
                  <a:cubicBezTo>
                    <a:pt x="5" y="17"/>
                    <a:pt x="0" y="16"/>
                    <a:pt x="0" y="15"/>
                  </a:cubicBezTo>
                  <a:cubicBezTo>
                    <a:pt x="0" y="13"/>
                    <a:pt x="7" y="11"/>
                    <a:pt x="7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2" name="Freeform 67"/>
            <p:cNvSpPr>
              <a:spLocks/>
            </p:cNvSpPr>
            <p:nvPr/>
          </p:nvSpPr>
          <p:spPr bwMode="auto">
            <a:xfrm>
              <a:off x="6267128" y="3441566"/>
              <a:ext cx="63500" cy="38100"/>
            </a:xfrm>
            <a:custGeom>
              <a:avLst/>
              <a:gdLst>
                <a:gd name="T0" fmla="*/ 4 w 24"/>
                <a:gd name="T1" fmla="*/ 12 h 13"/>
                <a:gd name="T2" fmla="*/ 1 w 24"/>
                <a:gd name="T3" fmla="*/ 10 h 13"/>
                <a:gd name="T4" fmla="*/ 0 w 24"/>
                <a:gd name="T5" fmla="*/ 7 h 13"/>
                <a:gd name="T6" fmla="*/ 3 w 24"/>
                <a:gd name="T7" fmla="*/ 3 h 13"/>
                <a:gd name="T8" fmla="*/ 10 w 24"/>
                <a:gd name="T9" fmla="*/ 0 h 13"/>
                <a:gd name="T10" fmla="*/ 19 w 24"/>
                <a:gd name="T11" fmla="*/ 1 h 13"/>
                <a:gd name="T12" fmla="*/ 22 w 24"/>
                <a:gd name="T13" fmla="*/ 5 h 13"/>
                <a:gd name="T14" fmla="*/ 24 w 24"/>
                <a:gd name="T15" fmla="*/ 4 h 13"/>
                <a:gd name="T16" fmla="*/ 23 w 24"/>
                <a:gd name="T17" fmla="*/ 10 h 13"/>
                <a:gd name="T18" fmla="*/ 23 w 24"/>
                <a:gd name="T19" fmla="*/ 13 h 13"/>
                <a:gd name="T20" fmla="*/ 17 w 24"/>
                <a:gd name="T21" fmla="*/ 13 h 13"/>
                <a:gd name="T22" fmla="*/ 4 w 24"/>
                <a:gd name="T23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13">
                  <a:moveTo>
                    <a:pt x="4" y="12"/>
                  </a:moveTo>
                  <a:cubicBezTo>
                    <a:pt x="2" y="12"/>
                    <a:pt x="1" y="10"/>
                    <a:pt x="1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8"/>
                    <a:pt x="2" y="4"/>
                    <a:pt x="3" y="3"/>
                  </a:cubicBezTo>
                  <a:cubicBezTo>
                    <a:pt x="4" y="1"/>
                    <a:pt x="8" y="0"/>
                    <a:pt x="10" y="0"/>
                  </a:cubicBezTo>
                  <a:cubicBezTo>
                    <a:pt x="12" y="0"/>
                    <a:pt x="17" y="1"/>
                    <a:pt x="19" y="1"/>
                  </a:cubicBezTo>
                  <a:cubicBezTo>
                    <a:pt x="20" y="1"/>
                    <a:pt x="20" y="4"/>
                    <a:pt x="22" y="5"/>
                  </a:cubicBezTo>
                  <a:cubicBezTo>
                    <a:pt x="22" y="5"/>
                    <a:pt x="23" y="4"/>
                    <a:pt x="24" y="4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4" y="13"/>
                    <a:pt x="23" y="13"/>
                  </a:cubicBezTo>
                  <a:cubicBezTo>
                    <a:pt x="22" y="13"/>
                    <a:pt x="19" y="13"/>
                    <a:pt x="17" y="13"/>
                  </a:cubicBezTo>
                  <a:cubicBezTo>
                    <a:pt x="15" y="13"/>
                    <a:pt x="6" y="12"/>
                    <a:pt x="4" y="1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3" name="Freeform 68"/>
            <p:cNvSpPr>
              <a:spLocks/>
            </p:cNvSpPr>
            <p:nvPr/>
          </p:nvSpPr>
          <p:spPr bwMode="auto">
            <a:xfrm>
              <a:off x="6098853" y="3386004"/>
              <a:ext cx="153987" cy="96837"/>
            </a:xfrm>
            <a:custGeom>
              <a:avLst/>
              <a:gdLst>
                <a:gd name="T0" fmla="*/ 15 w 61"/>
                <a:gd name="T1" fmla="*/ 22 h 33"/>
                <a:gd name="T2" fmla="*/ 2 w 61"/>
                <a:gd name="T3" fmla="*/ 16 h 33"/>
                <a:gd name="T4" fmla="*/ 0 w 61"/>
                <a:gd name="T5" fmla="*/ 13 h 33"/>
                <a:gd name="T6" fmla="*/ 2 w 61"/>
                <a:gd name="T7" fmla="*/ 7 h 33"/>
                <a:gd name="T8" fmla="*/ 6 w 61"/>
                <a:gd name="T9" fmla="*/ 2 h 33"/>
                <a:gd name="T10" fmla="*/ 7 w 61"/>
                <a:gd name="T11" fmla="*/ 3 h 33"/>
                <a:gd name="T12" fmla="*/ 10 w 61"/>
                <a:gd name="T13" fmla="*/ 0 h 33"/>
                <a:gd name="T14" fmla="*/ 15 w 61"/>
                <a:gd name="T15" fmla="*/ 0 h 33"/>
                <a:gd name="T16" fmla="*/ 20 w 61"/>
                <a:gd name="T17" fmla="*/ 5 h 33"/>
                <a:gd name="T18" fmla="*/ 25 w 61"/>
                <a:gd name="T19" fmla="*/ 9 h 33"/>
                <a:gd name="T20" fmla="*/ 31 w 61"/>
                <a:gd name="T21" fmla="*/ 10 h 33"/>
                <a:gd name="T22" fmla="*/ 36 w 61"/>
                <a:gd name="T23" fmla="*/ 16 h 33"/>
                <a:gd name="T24" fmla="*/ 47 w 61"/>
                <a:gd name="T25" fmla="*/ 20 h 33"/>
                <a:gd name="T26" fmla="*/ 60 w 61"/>
                <a:gd name="T27" fmla="*/ 22 h 33"/>
                <a:gd name="T28" fmla="*/ 59 w 61"/>
                <a:gd name="T29" fmla="*/ 33 h 33"/>
                <a:gd name="T30" fmla="*/ 48 w 61"/>
                <a:gd name="T31" fmla="*/ 32 h 33"/>
                <a:gd name="T32" fmla="*/ 37 w 61"/>
                <a:gd name="T33" fmla="*/ 30 h 33"/>
                <a:gd name="T34" fmla="*/ 34 w 61"/>
                <a:gd name="T35" fmla="*/ 25 h 33"/>
                <a:gd name="T36" fmla="*/ 25 w 61"/>
                <a:gd name="T37" fmla="*/ 25 h 33"/>
                <a:gd name="T38" fmla="*/ 15 w 61"/>
                <a:gd name="T39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33">
                  <a:moveTo>
                    <a:pt x="15" y="22"/>
                  </a:moveTo>
                  <a:cubicBezTo>
                    <a:pt x="13" y="21"/>
                    <a:pt x="3" y="17"/>
                    <a:pt x="2" y="16"/>
                  </a:cubicBezTo>
                  <a:cubicBezTo>
                    <a:pt x="1" y="16"/>
                    <a:pt x="0" y="14"/>
                    <a:pt x="0" y="13"/>
                  </a:cubicBezTo>
                  <a:cubicBezTo>
                    <a:pt x="0" y="12"/>
                    <a:pt x="2" y="7"/>
                    <a:pt x="2" y="7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8" y="4"/>
                    <a:pt x="20" y="5"/>
                  </a:cubicBezTo>
                  <a:cubicBezTo>
                    <a:pt x="22" y="6"/>
                    <a:pt x="25" y="9"/>
                    <a:pt x="25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3" y="14"/>
                    <a:pt x="36" y="16"/>
                  </a:cubicBezTo>
                  <a:cubicBezTo>
                    <a:pt x="39" y="18"/>
                    <a:pt x="44" y="19"/>
                    <a:pt x="47" y="20"/>
                  </a:cubicBezTo>
                  <a:cubicBezTo>
                    <a:pt x="51" y="21"/>
                    <a:pt x="55" y="22"/>
                    <a:pt x="60" y="22"/>
                  </a:cubicBezTo>
                  <a:cubicBezTo>
                    <a:pt x="60" y="22"/>
                    <a:pt x="61" y="33"/>
                    <a:pt x="59" y="33"/>
                  </a:cubicBezTo>
                  <a:cubicBezTo>
                    <a:pt x="56" y="33"/>
                    <a:pt x="49" y="33"/>
                    <a:pt x="48" y="32"/>
                  </a:cubicBezTo>
                  <a:cubicBezTo>
                    <a:pt x="46" y="32"/>
                    <a:pt x="38" y="31"/>
                    <a:pt x="37" y="30"/>
                  </a:cubicBezTo>
                  <a:cubicBezTo>
                    <a:pt x="36" y="28"/>
                    <a:pt x="36" y="25"/>
                    <a:pt x="34" y="25"/>
                  </a:cubicBezTo>
                  <a:cubicBezTo>
                    <a:pt x="33" y="24"/>
                    <a:pt x="28" y="25"/>
                    <a:pt x="25" y="25"/>
                  </a:cubicBezTo>
                  <a:cubicBezTo>
                    <a:pt x="22" y="25"/>
                    <a:pt x="17" y="23"/>
                    <a:pt x="15" y="2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4" name="Freeform 69"/>
            <p:cNvSpPr>
              <a:spLocks/>
            </p:cNvSpPr>
            <p:nvPr/>
          </p:nvSpPr>
          <p:spPr bwMode="auto">
            <a:xfrm>
              <a:off x="6094090" y="3876541"/>
              <a:ext cx="42863" cy="82551"/>
            </a:xfrm>
            <a:custGeom>
              <a:avLst/>
              <a:gdLst>
                <a:gd name="T0" fmla="*/ 17 w 18"/>
                <a:gd name="T1" fmla="*/ 21 h 28"/>
                <a:gd name="T2" fmla="*/ 7 w 18"/>
                <a:gd name="T3" fmla="*/ 28 h 28"/>
                <a:gd name="T4" fmla="*/ 2 w 18"/>
                <a:gd name="T5" fmla="*/ 26 h 28"/>
                <a:gd name="T6" fmla="*/ 1 w 18"/>
                <a:gd name="T7" fmla="*/ 18 h 28"/>
                <a:gd name="T8" fmla="*/ 3 w 18"/>
                <a:gd name="T9" fmla="*/ 1 h 28"/>
                <a:gd name="T10" fmla="*/ 10 w 18"/>
                <a:gd name="T11" fmla="*/ 7 h 28"/>
                <a:gd name="T12" fmla="*/ 17 w 18"/>
                <a:gd name="T13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8">
                  <a:moveTo>
                    <a:pt x="17" y="21"/>
                  </a:moveTo>
                  <a:cubicBezTo>
                    <a:pt x="16" y="24"/>
                    <a:pt x="12" y="28"/>
                    <a:pt x="7" y="28"/>
                  </a:cubicBezTo>
                  <a:cubicBezTo>
                    <a:pt x="3" y="28"/>
                    <a:pt x="2" y="28"/>
                    <a:pt x="2" y="26"/>
                  </a:cubicBezTo>
                  <a:cubicBezTo>
                    <a:pt x="1" y="24"/>
                    <a:pt x="1" y="18"/>
                    <a:pt x="1" y="18"/>
                  </a:cubicBezTo>
                  <a:cubicBezTo>
                    <a:pt x="0" y="13"/>
                    <a:pt x="2" y="2"/>
                    <a:pt x="3" y="1"/>
                  </a:cubicBezTo>
                  <a:cubicBezTo>
                    <a:pt x="4" y="0"/>
                    <a:pt x="10" y="4"/>
                    <a:pt x="10" y="7"/>
                  </a:cubicBezTo>
                  <a:cubicBezTo>
                    <a:pt x="11" y="11"/>
                    <a:pt x="18" y="18"/>
                    <a:pt x="17" y="21"/>
                  </a:cubicBezTo>
                  <a:close/>
                </a:path>
              </a:pathLst>
            </a:custGeom>
            <a:solidFill>
              <a:schemeClr val="accent6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5" name="Freeform 70"/>
            <p:cNvSpPr>
              <a:spLocks/>
            </p:cNvSpPr>
            <p:nvPr/>
          </p:nvSpPr>
          <p:spPr bwMode="auto">
            <a:xfrm>
              <a:off x="6063927" y="3255829"/>
              <a:ext cx="38101" cy="47625"/>
            </a:xfrm>
            <a:custGeom>
              <a:avLst/>
              <a:gdLst>
                <a:gd name="T0" fmla="*/ 0 w 17"/>
                <a:gd name="T1" fmla="*/ 4 h 18"/>
                <a:gd name="T2" fmla="*/ 6 w 17"/>
                <a:gd name="T3" fmla="*/ 0 h 18"/>
                <a:gd name="T4" fmla="*/ 10 w 17"/>
                <a:gd name="T5" fmla="*/ 0 h 18"/>
                <a:gd name="T6" fmla="*/ 17 w 17"/>
                <a:gd name="T7" fmla="*/ 3 h 18"/>
                <a:gd name="T8" fmla="*/ 16 w 17"/>
                <a:gd name="T9" fmla="*/ 10 h 18"/>
                <a:gd name="T10" fmla="*/ 11 w 17"/>
                <a:gd name="T11" fmla="*/ 17 h 18"/>
                <a:gd name="T12" fmla="*/ 6 w 17"/>
                <a:gd name="T13" fmla="*/ 18 h 18"/>
                <a:gd name="T14" fmla="*/ 3 w 17"/>
                <a:gd name="T15" fmla="*/ 12 h 18"/>
                <a:gd name="T16" fmla="*/ 2 w 17"/>
                <a:gd name="T17" fmla="*/ 11 h 18"/>
                <a:gd name="T18" fmla="*/ 2 w 17"/>
                <a:gd name="T19" fmla="*/ 12 h 18"/>
                <a:gd name="T20" fmla="*/ 0 w 17"/>
                <a:gd name="T2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8">
                  <a:moveTo>
                    <a:pt x="0" y="4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1" y="0"/>
                    <a:pt x="16" y="2"/>
                    <a:pt x="17" y="3"/>
                  </a:cubicBezTo>
                  <a:cubicBezTo>
                    <a:pt x="17" y="5"/>
                    <a:pt x="17" y="9"/>
                    <a:pt x="16" y="10"/>
                  </a:cubicBezTo>
                  <a:cubicBezTo>
                    <a:pt x="15" y="11"/>
                    <a:pt x="12" y="17"/>
                    <a:pt x="11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15"/>
                    <a:pt x="3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2"/>
                    <a:pt x="2" y="12"/>
                  </a:cubicBezTo>
                  <a:cubicBezTo>
                    <a:pt x="1" y="10"/>
                    <a:pt x="0" y="5"/>
                    <a:pt x="0" y="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6" name="Freeform 74"/>
            <p:cNvSpPr>
              <a:spLocks/>
            </p:cNvSpPr>
            <p:nvPr/>
          </p:nvSpPr>
          <p:spPr bwMode="auto">
            <a:xfrm>
              <a:off x="5895653" y="3062153"/>
              <a:ext cx="206375" cy="104775"/>
            </a:xfrm>
            <a:custGeom>
              <a:avLst/>
              <a:gdLst>
                <a:gd name="T0" fmla="*/ 8 w 84"/>
                <a:gd name="T1" fmla="*/ 35 h 36"/>
                <a:gd name="T2" fmla="*/ 0 w 84"/>
                <a:gd name="T3" fmla="*/ 35 h 36"/>
                <a:gd name="T4" fmla="*/ 1 w 84"/>
                <a:gd name="T5" fmla="*/ 30 h 36"/>
                <a:gd name="T6" fmla="*/ 7 w 84"/>
                <a:gd name="T7" fmla="*/ 29 h 36"/>
                <a:gd name="T8" fmla="*/ 10 w 84"/>
                <a:gd name="T9" fmla="*/ 27 h 36"/>
                <a:gd name="T10" fmla="*/ 16 w 84"/>
                <a:gd name="T11" fmla="*/ 27 h 36"/>
                <a:gd name="T12" fmla="*/ 22 w 84"/>
                <a:gd name="T13" fmla="*/ 25 h 36"/>
                <a:gd name="T14" fmla="*/ 29 w 84"/>
                <a:gd name="T15" fmla="*/ 22 h 36"/>
                <a:gd name="T16" fmla="*/ 22 w 84"/>
                <a:gd name="T17" fmla="*/ 19 h 36"/>
                <a:gd name="T18" fmla="*/ 12 w 84"/>
                <a:gd name="T19" fmla="*/ 18 h 36"/>
                <a:gd name="T20" fmla="*/ 10 w 84"/>
                <a:gd name="T21" fmla="*/ 16 h 36"/>
                <a:gd name="T22" fmla="*/ 14 w 84"/>
                <a:gd name="T23" fmla="*/ 12 h 36"/>
                <a:gd name="T24" fmla="*/ 10 w 84"/>
                <a:gd name="T25" fmla="*/ 8 h 36"/>
                <a:gd name="T26" fmla="*/ 15 w 84"/>
                <a:gd name="T27" fmla="*/ 3 h 36"/>
                <a:gd name="T28" fmla="*/ 31 w 84"/>
                <a:gd name="T29" fmla="*/ 7 h 36"/>
                <a:gd name="T30" fmla="*/ 35 w 84"/>
                <a:gd name="T31" fmla="*/ 0 h 36"/>
                <a:gd name="T32" fmla="*/ 47 w 84"/>
                <a:gd name="T33" fmla="*/ 3 h 36"/>
                <a:gd name="T34" fmla="*/ 65 w 84"/>
                <a:gd name="T35" fmla="*/ 3 h 36"/>
                <a:gd name="T36" fmla="*/ 77 w 84"/>
                <a:gd name="T37" fmla="*/ 6 h 36"/>
                <a:gd name="T38" fmla="*/ 84 w 84"/>
                <a:gd name="T39" fmla="*/ 9 h 36"/>
                <a:gd name="T40" fmla="*/ 83 w 84"/>
                <a:gd name="T41" fmla="*/ 11 h 36"/>
                <a:gd name="T42" fmla="*/ 69 w 84"/>
                <a:gd name="T43" fmla="*/ 19 h 36"/>
                <a:gd name="T44" fmla="*/ 58 w 84"/>
                <a:gd name="T45" fmla="*/ 20 h 36"/>
                <a:gd name="T46" fmla="*/ 56 w 84"/>
                <a:gd name="T47" fmla="*/ 27 h 36"/>
                <a:gd name="T48" fmla="*/ 50 w 84"/>
                <a:gd name="T49" fmla="*/ 27 h 36"/>
                <a:gd name="T50" fmla="*/ 47 w 84"/>
                <a:gd name="T51" fmla="*/ 24 h 36"/>
                <a:gd name="T52" fmla="*/ 34 w 84"/>
                <a:gd name="T53" fmla="*/ 33 h 36"/>
                <a:gd name="T54" fmla="*/ 33 w 84"/>
                <a:gd name="T55" fmla="*/ 35 h 36"/>
                <a:gd name="T56" fmla="*/ 33 w 84"/>
                <a:gd name="T57" fmla="*/ 35 h 36"/>
                <a:gd name="T58" fmla="*/ 18 w 84"/>
                <a:gd name="T59" fmla="*/ 35 h 36"/>
                <a:gd name="T60" fmla="*/ 8 w 84"/>
                <a:gd name="T61" fmla="*/ 3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36">
                  <a:moveTo>
                    <a:pt x="8" y="35"/>
                  </a:moveTo>
                  <a:cubicBezTo>
                    <a:pt x="7" y="35"/>
                    <a:pt x="0" y="36"/>
                    <a:pt x="0" y="35"/>
                  </a:cubicBezTo>
                  <a:cubicBezTo>
                    <a:pt x="0" y="34"/>
                    <a:pt x="0" y="32"/>
                    <a:pt x="1" y="30"/>
                  </a:cubicBezTo>
                  <a:cubicBezTo>
                    <a:pt x="2" y="29"/>
                    <a:pt x="6" y="29"/>
                    <a:pt x="7" y="29"/>
                  </a:cubicBezTo>
                  <a:cubicBezTo>
                    <a:pt x="8" y="29"/>
                    <a:pt x="9" y="28"/>
                    <a:pt x="10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8" y="27"/>
                    <a:pt x="21" y="26"/>
                    <a:pt x="22" y="25"/>
                  </a:cubicBezTo>
                  <a:cubicBezTo>
                    <a:pt x="24" y="24"/>
                    <a:pt x="29" y="24"/>
                    <a:pt x="29" y="22"/>
                  </a:cubicBezTo>
                  <a:cubicBezTo>
                    <a:pt x="29" y="21"/>
                    <a:pt x="24" y="19"/>
                    <a:pt x="22" y="19"/>
                  </a:cubicBezTo>
                  <a:cubicBezTo>
                    <a:pt x="20" y="18"/>
                    <a:pt x="14" y="19"/>
                    <a:pt x="12" y="18"/>
                  </a:cubicBezTo>
                  <a:cubicBezTo>
                    <a:pt x="12" y="17"/>
                    <a:pt x="10" y="16"/>
                    <a:pt x="10" y="16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2" y="6"/>
                    <a:pt x="14" y="3"/>
                    <a:pt x="15" y="3"/>
                  </a:cubicBezTo>
                  <a:cubicBezTo>
                    <a:pt x="16" y="3"/>
                    <a:pt x="30" y="7"/>
                    <a:pt x="31" y="7"/>
                  </a:cubicBezTo>
                  <a:cubicBezTo>
                    <a:pt x="32" y="7"/>
                    <a:pt x="32" y="0"/>
                    <a:pt x="35" y="0"/>
                  </a:cubicBezTo>
                  <a:cubicBezTo>
                    <a:pt x="38" y="0"/>
                    <a:pt x="45" y="3"/>
                    <a:pt x="47" y="3"/>
                  </a:cubicBezTo>
                  <a:cubicBezTo>
                    <a:pt x="48" y="3"/>
                    <a:pt x="61" y="3"/>
                    <a:pt x="65" y="3"/>
                  </a:cubicBezTo>
                  <a:cubicBezTo>
                    <a:pt x="68" y="3"/>
                    <a:pt x="76" y="5"/>
                    <a:pt x="77" y="6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4" y="10"/>
                    <a:pt x="84" y="10"/>
                    <a:pt x="83" y="11"/>
                  </a:cubicBezTo>
                  <a:cubicBezTo>
                    <a:pt x="82" y="13"/>
                    <a:pt x="72" y="18"/>
                    <a:pt x="69" y="19"/>
                  </a:cubicBezTo>
                  <a:cubicBezTo>
                    <a:pt x="66" y="20"/>
                    <a:pt x="60" y="20"/>
                    <a:pt x="58" y="20"/>
                  </a:cubicBezTo>
                  <a:cubicBezTo>
                    <a:pt x="56" y="20"/>
                    <a:pt x="58" y="26"/>
                    <a:pt x="56" y="27"/>
                  </a:cubicBezTo>
                  <a:cubicBezTo>
                    <a:pt x="54" y="28"/>
                    <a:pt x="51" y="28"/>
                    <a:pt x="50" y="27"/>
                  </a:cubicBezTo>
                  <a:cubicBezTo>
                    <a:pt x="49" y="27"/>
                    <a:pt x="49" y="24"/>
                    <a:pt x="47" y="24"/>
                  </a:cubicBezTo>
                  <a:cubicBezTo>
                    <a:pt x="45" y="24"/>
                    <a:pt x="36" y="31"/>
                    <a:pt x="34" y="33"/>
                  </a:cubicBezTo>
                  <a:cubicBezTo>
                    <a:pt x="33" y="33"/>
                    <a:pt x="33" y="34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6" y="35"/>
                    <a:pt x="10" y="35"/>
                    <a:pt x="8" y="3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7" name="Freeform 76"/>
            <p:cNvSpPr>
              <a:spLocks/>
            </p:cNvSpPr>
            <p:nvPr/>
          </p:nvSpPr>
          <p:spPr bwMode="auto">
            <a:xfrm>
              <a:off x="5857553" y="3125654"/>
              <a:ext cx="144462" cy="101600"/>
            </a:xfrm>
            <a:custGeom>
              <a:avLst/>
              <a:gdLst>
                <a:gd name="T0" fmla="*/ 9 w 59"/>
                <a:gd name="T1" fmla="*/ 24 h 35"/>
                <a:gd name="T2" fmla="*/ 2 w 59"/>
                <a:gd name="T3" fmla="*/ 13 h 35"/>
                <a:gd name="T4" fmla="*/ 9 w 59"/>
                <a:gd name="T5" fmla="*/ 9 h 35"/>
                <a:gd name="T6" fmla="*/ 16 w 59"/>
                <a:gd name="T7" fmla="*/ 2 h 35"/>
                <a:gd name="T8" fmla="*/ 23 w 59"/>
                <a:gd name="T9" fmla="*/ 0 h 35"/>
                <a:gd name="T10" fmla="*/ 26 w 59"/>
                <a:gd name="T11" fmla="*/ 3 h 35"/>
                <a:gd name="T12" fmla="*/ 26 w 59"/>
                <a:gd name="T13" fmla="*/ 5 h 35"/>
                <a:gd name="T14" fmla="*/ 23 w 59"/>
                <a:gd name="T15" fmla="*/ 7 h 35"/>
                <a:gd name="T16" fmla="*/ 17 w 59"/>
                <a:gd name="T17" fmla="*/ 8 h 35"/>
                <a:gd name="T18" fmla="*/ 16 w 59"/>
                <a:gd name="T19" fmla="*/ 13 h 35"/>
                <a:gd name="T20" fmla="*/ 24 w 59"/>
                <a:gd name="T21" fmla="*/ 13 h 35"/>
                <a:gd name="T22" fmla="*/ 34 w 59"/>
                <a:gd name="T23" fmla="*/ 13 h 35"/>
                <a:gd name="T24" fmla="*/ 49 w 59"/>
                <a:gd name="T25" fmla="*/ 13 h 35"/>
                <a:gd name="T26" fmla="*/ 49 w 59"/>
                <a:gd name="T27" fmla="*/ 13 h 35"/>
                <a:gd name="T28" fmla="*/ 51 w 59"/>
                <a:gd name="T29" fmla="*/ 20 h 35"/>
                <a:gd name="T30" fmla="*/ 58 w 59"/>
                <a:gd name="T31" fmla="*/ 22 h 35"/>
                <a:gd name="T32" fmla="*/ 59 w 59"/>
                <a:gd name="T33" fmla="*/ 30 h 35"/>
                <a:gd name="T34" fmla="*/ 53 w 59"/>
                <a:gd name="T35" fmla="*/ 30 h 35"/>
                <a:gd name="T36" fmla="*/ 43 w 59"/>
                <a:gd name="T37" fmla="*/ 31 h 35"/>
                <a:gd name="T38" fmla="*/ 34 w 59"/>
                <a:gd name="T39" fmla="*/ 34 h 35"/>
                <a:gd name="T40" fmla="*/ 33 w 59"/>
                <a:gd name="T41" fmla="*/ 25 h 35"/>
                <a:gd name="T42" fmla="*/ 27 w 59"/>
                <a:gd name="T43" fmla="*/ 21 h 35"/>
                <a:gd name="T44" fmla="*/ 22 w 59"/>
                <a:gd name="T45" fmla="*/ 29 h 35"/>
                <a:gd name="T46" fmla="*/ 8 w 59"/>
                <a:gd name="T47" fmla="*/ 35 h 35"/>
                <a:gd name="T48" fmla="*/ 2 w 59"/>
                <a:gd name="T49" fmla="*/ 32 h 35"/>
                <a:gd name="T50" fmla="*/ 6 w 59"/>
                <a:gd name="T51" fmla="*/ 27 h 35"/>
                <a:gd name="T52" fmla="*/ 9 w 59"/>
                <a:gd name="T5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" h="35">
                  <a:moveTo>
                    <a:pt x="9" y="24"/>
                  </a:moveTo>
                  <a:cubicBezTo>
                    <a:pt x="8" y="22"/>
                    <a:pt x="0" y="15"/>
                    <a:pt x="2" y="13"/>
                  </a:cubicBezTo>
                  <a:cubicBezTo>
                    <a:pt x="3" y="11"/>
                    <a:pt x="8" y="11"/>
                    <a:pt x="9" y="9"/>
                  </a:cubicBezTo>
                  <a:cubicBezTo>
                    <a:pt x="10" y="8"/>
                    <a:pt x="15" y="3"/>
                    <a:pt x="16" y="2"/>
                  </a:cubicBezTo>
                  <a:cubicBezTo>
                    <a:pt x="18" y="2"/>
                    <a:pt x="23" y="0"/>
                    <a:pt x="23" y="0"/>
                  </a:cubicBezTo>
                  <a:cubicBezTo>
                    <a:pt x="23" y="0"/>
                    <a:pt x="26" y="2"/>
                    <a:pt x="26" y="3"/>
                  </a:cubicBezTo>
                  <a:cubicBezTo>
                    <a:pt x="26" y="4"/>
                    <a:pt x="26" y="4"/>
                    <a:pt x="26" y="5"/>
                  </a:cubicBezTo>
                  <a:cubicBezTo>
                    <a:pt x="25" y="6"/>
                    <a:pt x="24" y="7"/>
                    <a:pt x="23" y="7"/>
                  </a:cubicBezTo>
                  <a:cubicBezTo>
                    <a:pt x="22" y="7"/>
                    <a:pt x="18" y="7"/>
                    <a:pt x="17" y="8"/>
                  </a:cubicBezTo>
                  <a:cubicBezTo>
                    <a:pt x="16" y="10"/>
                    <a:pt x="16" y="12"/>
                    <a:pt x="16" y="13"/>
                  </a:cubicBezTo>
                  <a:cubicBezTo>
                    <a:pt x="16" y="14"/>
                    <a:pt x="23" y="13"/>
                    <a:pt x="24" y="13"/>
                  </a:cubicBezTo>
                  <a:cubicBezTo>
                    <a:pt x="26" y="13"/>
                    <a:pt x="32" y="13"/>
                    <a:pt x="34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6"/>
                    <a:pt x="49" y="19"/>
                    <a:pt x="51" y="20"/>
                  </a:cubicBezTo>
                  <a:cubicBezTo>
                    <a:pt x="53" y="21"/>
                    <a:pt x="56" y="21"/>
                    <a:pt x="58" y="22"/>
                  </a:cubicBezTo>
                  <a:cubicBezTo>
                    <a:pt x="59" y="22"/>
                    <a:pt x="59" y="26"/>
                    <a:pt x="59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45" y="30"/>
                    <a:pt x="43" y="31"/>
                  </a:cubicBezTo>
                  <a:cubicBezTo>
                    <a:pt x="41" y="32"/>
                    <a:pt x="36" y="34"/>
                    <a:pt x="34" y="34"/>
                  </a:cubicBezTo>
                  <a:cubicBezTo>
                    <a:pt x="32" y="35"/>
                    <a:pt x="34" y="25"/>
                    <a:pt x="33" y="25"/>
                  </a:cubicBezTo>
                  <a:cubicBezTo>
                    <a:pt x="33" y="24"/>
                    <a:pt x="29" y="20"/>
                    <a:pt x="27" y="21"/>
                  </a:cubicBezTo>
                  <a:cubicBezTo>
                    <a:pt x="26" y="22"/>
                    <a:pt x="23" y="27"/>
                    <a:pt x="22" y="29"/>
                  </a:cubicBezTo>
                  <a:cubicBezTo>
                    <a:pt x="21" y="30"/>
                    <a:pt x="10" y="34"/>
                    <a:pt x="8" y="35"/>
                  </a:cubicBezTo>
                  <a:cubicBezTo>
                    <a:pt x="7" y="35"/>
                    <a:pt x="4" y="32"/>
                    <a:pt x="2" y="3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6"/>
                    <a:pt x="9" y="26"/>
                    <a:pt x="9" y="2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8" name="Freeform 77"/>
            <p:cNvSpPr>
              <a:spLocks/>
            </p:cNvSpPr>
            <p:nvPr/>
          </p:nvSpPr>
          <p:spPr bwMode="auto">
            <a:xfrm>
              <a:off x="5740078" y="3227254"/>
              <a:ext cx="309562" cy="325437"/>
            </a:xfrm>
            <a:custGeom>
              <a:avLst/>
              <a:gdLst>
                <a:gd name="T0" fmla="*/ 6 w 125"/>
                <a:gd name="T1" fmla="*/ 92 h 112"/>
                <a:gd name="T2" fmla="*/ 9 w 125"/>
                <a:gd name="T3" fmla="*/ 89 h 112"/>
                <a:gd name="T4" fmla="*/ 15 w 125"/>
                <a:gd name="T5" fmla="*/ 88 h 112"/>
                <a:gd name="T6" fmla="*/ 17 w 125"/>
                <a:gd name="T7" fmla="*/ 82 h 112"/>
                <a:gd name="T8" fmla="*/ 13 w 125"/>
                <a:gd name="T9" fmla="*/ 80 h 112"/>
                <a:gd name="T10" fmla="*/ 12 w 125"/>
                <a:gd name="T11" fmla="*/ 73 h 112"/>
                <a:gd name="T12" fmla="*/ 4 w 125"/>
                <a:gd name="T13" fmla="*/ 71 h 112"/>
                <a:gd name="T14" fmla="*/ 0 w 125"/>
                <a:gd name="T15" fmla="*/ 64 h 112"/>
                <a:gd name="T16" fmla="*/ 6 w 125"/>
                <a:gd name="T17" fmla="*/ 64 h 112"/>
                <a:gd name="T18" fmla="*/ 29 w 125"/>
                <a:gd name="T19" fmla="*/ 63 h 112"/>
                <a:gd name="T20" fmla="*/ 38 w 125"/>
                <a:gd name="T21" fmla="*/ 60 h 112"/>
                <a:gd name="T22" fmla="*/ 41 w 125"/>
                <a:gd name="T23" fmla="*/ 50 h 112"/>
                <a:gd name="T24" fmla="*/ 54 w 125"/>
                <a:gd name="T25" fmla="*/ 45 h 112"/>
                <a:gd name="T26" fmla="*/ 58 w 125"/>
                <a:gd name="T27" fmla="*/ 46 h 112"/>
                <a:gd name="T28" fmla="*/ 63 w 125"/>
                <a:gd name="T29" fmla="*/ 42 h 112"/>
                <a:gd name="T30" fmla="*/ 63 w 125"/>
                <a:gd name="T31" fmla="*/ 35 h 112"/>
                <a:gd name="T32" fmla="*/ 67 w 125"/>
                <a:gd name="T33" fmla="*/ 32 h 112"/>
                <a:gd name="T34" fmla="*/ 66 w 125"/>
                <a:gd name="T35" fmla="*/ 25 h 112"/>
                <a:gd name="T36" fmla="*/ 70 w 125"/>
                <a:gd name="T37" fmla="*/ 23 h 112"/>
                <a:gd name="T38" fmla="*/ 76 w 125"/>
                <a:gd name="T39" fmla="*/ 25 h 112"/>
                <a:gd name="T40" fmla="*/ 79 w 125"/>
                <a:gd name="T41" fmla="*/ 17 h 112"/>
                <a:gd name="T42" fmla="*/ 78 w 125"/>
                <a:gd name="T43" fmla="*/ 9 h 112"/>
                <a:gd name="T44" fmla="*/ 85 w 125"/>
                <a:gd name="T45" fmla="*/ 5 h 112"/>
                <a:gd name="T46" fmla="*/ 92 w 125"/>
                <a:gd name="T47" fmla="*/ 3 h 112"/>
                <a:gd name="T48" fmla="*/ 99 w 125"/>
                <a:gd name="T49" fmla="*/ 3 h 112"/>
                <a:gd name="T50" fmla="*/ 106 w 125"/>
                <a:gd name="T51" fmla="*/ 0 h 112"/>
                <a:gd name="T52" fmla="*/ 113 w 125"/>
                <a:gd name="T53" fmla="*/ 6 h 112"/>
                <a:gd name="T54" fmla="*/ 120 w 125"/>
                <a:gd name="T55" fmla="*/ 11 h 112"/>
                <a:gd name="T56" fmla="*/ 125 w 125"/>
                <a:gd name="T57" fmla="*/ 12 h 112"/>
                <a:gd name="T58" fmla="*/ 125 w 125"/>
                <a:gd name="T59" fmla="*/ 12 h 112"/>
                <a:gd name="T60" fmla="*/ 124 w 125"/>
                <a:gd name="T61" fmla="*/ 17 h 112"/>
                <a:gd name="T62" fmla="*/ 110 w 125"/>
                <a:gd name="T63" fmla="*/ 22 h 112"/>
                <a:gd name="T64" fmla="*/ 98 w 125"/>
                <a:gd name="T65" fmla="*/ 21 h 112"/>
                <a:gd name="T66" fmla="*/ 101 w 125"/>
                <a:gd name="T67" fmla="*/ 35 h 112"/>
                <a:gd name="T68" fmla="*/ 109 w 125"/>
                <a:gd name="T69" fmla="*/ 40 h 112"/>
                <a:gd name="T70" fmla="*/ 102 w 125"/>
                <a:gd name="T71" fmla="*/ 46 h 112"/>
                <a:gd name="T72" fmla="*/ 101 w 125"/>
                <a:gd name="T73" fmla="*/ 51 h 112"/>
                <a:gd name="T74" fmla="*/ 92 w 125"/>
                <a:gd name="T75" fmla="*/ 62 h 112"/>
                <a:gd name="T76" fmla="*/ 82 w 125"/>
                <a:gd name="T77" fmla="*/ 77 h 112"/>
                <a:gd name="T78" fmla="*/ 76 w 125"/>
                <a:gd name="T79" fmla="*/ 79 h 112"/>
                <a:gd name="T80" fmla="*/ 71 w 125"/>
                <a:gd name="T81" fmla="*/ 76 h 112"/>
                <a:gd name="T82" fmla="*/ 63 w 125"/>
                <a:gd name="T83" fmla="*/ 85 h 112"/>
                <a:gd name="T84" fmla="*/ 72 w 125"/>
                <a:gd name="T85" fmla="*/ 95 h 112"/>
                <a:gd name="T86" fmla="*/ 74 w 125"/>
                <a:gd name="T87" fmla="*/ 106 h 112"/>
                <a:gd name="T88" fmla="*/ 59 w 125"/>
                <a:gd name="T89" fmla="*/ 107 h 112"/>
                <a:gd name="T90" fmla="*/ 55 w 125"/>
                <a:gd name="T91" fmla="*/ 112 h 112"/>
                <a:gd name="T92" fmla="*/ 48 w 125"/>
                <a:gd name="T93" fmla="*/ 107 h 112"/>
                <a:gd name="T94" fmla="*/ 41 w 125"/>
                <a:gd name="T95" fmla="*/ 97 h 112"/>
                <a:gd name="T96" fmla="*/ 28 w 125"/>
                <a:gd name="T97" fmla="*/ 98 h 112"/>
                <a:gd name="T98" fmla="*/ 4 w 125"/>
                <a:gd name="T99" fmla="*/ 99 h 112"/>
                <a:gd name="T100" fmla="*/ 1 w 125"/>
                <a:gd name="T101" fmla="*/ 98 h 112"/>
                <a:gd name="T102" fmla="*/ 6 w 125"/>
                <a:gd name="T103" fmla="*/ 9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5" h="112">
                  <a:moveTo>
                    <a:pt x="6" y="92"/>
                  </a:moveTo>
                  <a:cubicBezTo>
                    <a:pt x="6" y="92"/>
                    <a:pt x="7" y="90"/>
                    <a:pt x="9" y="89"/>
                  </a:cubicBezTo>
                  <a:cubicBezTo>
                    <a:pt x="10" y="89"/>
                    <a:pt x="14" y="89"/>
                    <a:pt x="15" y="88"/>
                  </a:cubicBezTo>
                  <a:cubicBezTo>
                    <a:pt x="16" y="87"/>
                    <a:pt x="17" y="83"/>
                    <a:pt x="17" y="82"/>
                  </a:cubicBezTo>
                  <a:cubicBezTo>
                    <a:pt x="17" y="81"/>
                    <a:pt x="13" y="81"/>
                    <a:pt x="13" y="80"/>
                  </a:cubicBezTo>
                  <a:cubicBezTo>
                    <a:pt x="13" y="79"/>
                    <a:pt x="12" y="74"/>
                    <a:pt x="12" y="73"/>
                  </a:cubicBezTo>
                  <a:cubicBezTo>
                    <a:pt x="11" y="72"/>
                    <a:pt x="6" y="71"/>
                    <a:pt x="4" y="71"/>
                  </a:cubicBezTo>
                  <a:cubicBezTo>
                    <a:pt x="3" y="71"/>
                    <a:pt x="1" y="67"/>
                    <a:pt x="0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8" y="64"/>
                    <a:pt x="27" y="63"/>
                    <a:pt x="29" y="63"/>
                  </a:cubicBezTo>
                  <a:cubicBezTo>
                    <a:pt x="31" y="63"/>
                    <a:pt x="37" y="61"/>
                    <a:pt x="38" y="60"/>
                  </a:cubicBezTo>
                  <a:cubicBezTo>
                    <a:pt x="40" y="59"/>
                    <a:pt x="39" y="51"/>
                    <a:pt x="41" y="50"/>
                  </a:cubicBezTo>
                  <a:cubicBezTo>
                    <a:pt x="44" y="49"/>
                    <a:pt x="52" y="45"/>
                    <a:pt x="54" y="45"/>
                  </a:cubicBezTo>
                  <a:cubicBezTo>
                    <a:pt x="55" y="44"/>
                    <a:pt x="57" y="47"/>
                    <a:pt x="58" y="46"/>
                  </a:cubicBezTo>
                  <a:cubicBezTo>
                    <a:pt x="60" y="46"/>
                    <a:pt x="63" y="44"/>
                    <a:pt x="63" y="42"/>
                  </a:cubicBezTo>
                  <a:cubicBezTo>
                    <a:pt x="63" y="40"/>
                    <a:pt x="62" y="37"/>
                    <a:pt x="63" y="35"/>
                  </a:cubicBezTo>
                  <a:cubicBezTo>
                    <a:pt x="65" y="34"/>
                    <a:pt x="66" y="32"/>
                    <a:pt x="67" y="32"/>
                  </a:cubicBezTo>
                  <a:cubicBezTo>
                    <a:pt x="69" y="31"/>
                    <a:pt x="65" y="26"/>
                    <a:pt x="66" y="25"/>
                  </a:cubicBezTo>
                  <a:cubicBezTo>
                    <a:pt x="67" y="24"/>
                    <a:pt x="69" y="23"/>
                    <a:pt x="70" y="23"/>
                  </a:cubicBezTo>
                  <a:cubicBezTo>
                    <a:pt x="71" y="23"/>
                    <a:pt x="74" y="26"/>
                    <a:pt x="76" y="25"/>
                  </a:cubicBezTo>
                  <a:cubicBezTo>
                    <a:pt x="77" y="24"/>
                    <a:pt x="79" y="19"/>
                    <a:pt x="79" y="17"/>
                  </a:cubicBezTo>
                  <a:cubicBezTo>
                    <a:pt x="79" y="15"/>
                    <a:pt x="77" y="10"/>
                    <a:pt x="78" y="9"/>
                  </a:cubicBezTo>
                  <a:cubicBezTo>
                    <a:pt x="79" y="8"/>
                    <a:pt x="84" y="6"/>
                    <a:pt x="85" y="5"/>
                  </a:cubicBezTo>
                  <a:cubicBezTo>
                    <a:pt x="87" y="4"/>
                    <a:pt x="89" y="3"/>
                    <a:pt x="92" y="3"/>
                  </a:cubicBezTo>
                  <a:cubicBezTo>
                    <a:pt x="95" y="3"/>
                    <a:pt x="97" y="3"/>
                    <a:pt x="99" y="3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07" y="1"/>
                    <a:pt x="111" y="3"/>
                    <a:pt x="113" y="6"/>
                  </a:cubicBezTo>
                  <a:cubicBezTo>
                    <a:pt x="115" y="9"/>
                    <a:pt x="117" y="9"/>
                    <a:pt x="120" y="11"/>
                  </a:cubicBezTo>
                  <a:cubicBezTo>
                    <a:pt x="121" y="12"/>
                    <a:pt x="123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7"/>
                    <a:pt x="124" y="17"/>
                    <a:pt x="124" y="17"/>
                  </a:cubicBezTo>
                  <a:cubicBezTo>
                    <a:pt x="123" y="17"/>
                    <a:pt x="112" y="22"/>
                    <a:pt x="110" y="22"/>
                  </a:cubicBezTo>
                  <a:cubicBezTo>
                    <a:pt x="108" y="22"/>
                    <a:pt x="99" y="20"/>
                    <a:pt x="98" y="21"/>
                  </a:cubicBezTo>
                  <a:cubicBezTo>
                    <a:pt x="96" y="22"/>
                    <a:pt x="100" y="34"/>
                    <a:pt x="101" y="35"/>
                  </a:cubicBezTo>
                  <a:cubicBezTo>
                    <a:pt x="101" y="36"/>
                    <a:pt x="109" y="36"/>
                    <a:pt x="109" y="40"/>
                  </a:cubicBezTo>
                  <a:cubicBezTo>
                    <a:pt x="109" y="45"/>
                    <a:pt x="102" y="45"/>
                    <a:pt x="102" y="46"/>
                  </a:cubicBezTo>
                  <a:cubicBezTo>
                    <a:pt x="102" y="47"/>
                    <a:pt x="102" y="49"/>
                    <a:pt x="101" y="51"/>
                  </a:cubicBezTo>
                  <a:cubicBezTo>
                    <a:pt x="101" y="53"/>
                    <a:pt x="93" y="61"/>
                    <a:pt x="92" y="62"/>
                  </a:cubicBezTo>
                  <a:cubicBezTo>
                    <a:pt x="91" y="64"/>
                    <a:pt x="83" y="76"/>
                    <a:pt x="82" y="77"/>
                  </a:cubicBezTo>
                  <a:cubicBezTo>
                    <a:pt x="81" y="77"/>
                    <a:pt x="77" y="79"/>
                    <a:pt x="76" y="79"/>
                  </a:cubicBezTo>
                  <a:cubicBezTo>
                    <a:pt x="74" y="79"/>
                    <a:pt x="73" y="76"/>
                    <a:pt x="71" y="76"/>
                  </a:cubicBezTo>
                  <a:cubicBezTo>
                    <a:pt x="70" y="76"/>
                    <a:pt x="64" y="83"/>
                    <a:pt x="63" y="85"/>
                  </a:cubicBezTo>
                  <a:cubicBezTo>
                    <a:pt x="62" y="87"/>
                    <a:pt x="70" y="93"/>
                    <a:pt x="72" y="95"/>
                  </a:cubicBezTo>
                  <a:cubicBezTo>
                    <a:pt x="74" y="98"/>
                    <a:pt x="76" y="105"/>
                    <a:pt x="74" y="106"/>
                  </a:cubicBezTo>
                  <a:cubicBezTo>
                    <a:pt x="72" y="107"/>
                    <a:pt x="60" y="106"/>
                    <a:pt x="59" y="107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3" y="110"/>
                    <a:pt x="50" y="109"/>
                    <a:pt x="48" y="107"/>
                  </a:cubicBezTo>
                  <a:cubicBezTo>
                    <a:pt x="45" y="104"/>
                    <a:pt x="43" y="99"/>
                    <a:pt x="41" y="97"/>
                  </a:cubicBezTo>
                  <a:cubicBezTo>
                    <a:pt x="39" y="96"/>
                    <a:pt x="33" y="97"/>
                    <a:pt x="28" y="98"/>
                  </a:cubicBezTo>
                  <a:cubicBezTo>
                    <a:pt x="23" y="98"/>
                    <a:pt x="10" y="99"/>
                    <a:pt x="4" y="99"/>
                  </a:cubicBezTo>
                  <a:cubicBezTo>
                    <a:pt x="3" y="98"/>
                    <a:pt x="2" y="98"/>
                    <a:pt x="1" y="98"/>
                  </a:cubicBezTo>
                  <a:lnTo>
                    <a:pt x="6" y="92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79" name="Freeform 78"/>
            <p:cNvSpPr>
              <a:spLocks/>
            </p:cNvSpPr>
            <p:nvPr/>
          </p:nvSpPr>
          <p:spPr bwMode="auto">
            <a:xfrm>
              <a:off x="5727378" y="3182804"/>
              <a:ext cx="279400" cy="233361"/>
            </a:xfrm>
            <a:custGeom>
              <a:avLst/>
              <a:gdLst>
                <a:gd name="T0" fmla="*/ 12 w 112"/>
                <a:gd name="T1" fmla="*/ 28 h 79"/>
                <a:gd name="T2" fmla="*/ 19 w 112"/>
                <a:gd name="T3" fmla="*/ 29 h 79"/>
                <a:gd name="T4" fmla="*/ 29 w 112"/>
                <a:gd name="T5" fmla="*/ 22 h 79"/>
                <a:gd name="T6" fmla="*/ 34 w 112"/>
                <a:gd name="T7" fmla="*/ 13 h 79"/>
                <a:gd name="T8" fmla="*/ 46 w 112"/>
                <a:gd name="T9" fmla="*/ 12 h 79"/>
                <a:gd name="T10" fmla="*/ 54 w 112"/>
                <a:gd name="T11" fmla="*/ 12 h 79"/>
                <a:gd name="T12" fmla="*/ 60 w 112"/>
                <a:gd name="T13" fmla="*/ 15 h 79"/>
                <a:gd name="T14" fmla="*/ 74 w 112"/>
                <a:gd name="T15" fmla="*/ 9 h 79"/>
                <a:gd name="T16" fmla="*/ 79 w 112"/>
                <a:gd name="T17" fmla="*/ 1 h 79"/>
                <a:gd name="T18" fmla="*/ 85 w 112"/>
                <a:gd name="T19" fmla="*/ 5 h 79"/>
                <a:gd name="T20" fmla="*/ 86 w 112"/>
                <a:gd name="T21" fmla="*/ 14 h 79"/>
                <a:gd name="T22" fmla="*/ 95 w 112"/>
                <a:gd name="T23" fmla="*/ 11 h 79"/>
                <a:gd name="T24" fmla="*/ 105 w 112"/>
                <a:gd name="T25" fmla="*/ 10 h 79"/>
                <a:gd name="T26" fmla="*/ 111 w 112"/>
                <a:gd name="T27" fmla="*/ 10 h 79"/>
                <a:gd name="T28" fmla="*/ 111 w 112"/>
                <a:gd name="T29" fmla="*/ 11 h 79"/>
                <a:gd name="T30" fmla="*/ 112 w 112"/>
                <a:gd name="T31" fmla="*/ 15 h 79"/>
                <a:gd name="T32" fmla="*/ 105 w 112"/>
                <a:gd name="T33" fmla="*/ 18 h 79"/>
                <a:gd name="T34" fmla="*/ 98 w 112"/>
                <a:gd name="T35" fmla="*/ 18 h 79"/>
                <a:gd name="T36" fmla="*/ 91 w 112"/>
                <a:gd name="T37" fmla="*/ 20 h 79"/>
                <a:gd name="T38" fmla="*/ 84 w 112"/>
                <a:gd name="T39" fmla="*/ 24 h 79"/>
                <a:gd name="T40" fmla="*/ 85 w 112"/>
                <a:gd name="T41" fmla="*/ 32 h 79"/>
                <a:gd name="T42" fmla="*/ 82 w 112"/>
                <a:gd name="T43" fmla="*/ 40 h 79"/>
                <a:gd name="T44" fmla="*/ 76 w 112"/>
                <a:gd name="T45" fmla="*/ 38 h 79"/>
                <a:gd name="T46" fmla="*/ 72 w 112"/>
                <a:gd name="T47" fmla="*/ 40 h 79"/>
                <a:gd name="T48" fmla="*/ 73 w 112"/>
                <a:gd name="T49" fmla="*/ 47 h 79"/>
                <a:gd name="T50" fmla="*/ 69 w 112"/>
                <a:gd name="T51" fmla="*/ 50 h 79"/>
                <a:gd name="T52" fmla="*/ 69 w 112"/>
                <a:gd name="T53" fmla="*/ 57 h 79"/>
                <a:gd name="T54" fmla="*/ 64 w 112"/>
                <a:gd name="T55" fmla="*/ 61 h 79"/>
                <a:gd name="T56" fmla="*/ 60 w 112"/>
                <a:gd name="T57" fmla="*/ 60 h 79"/>
                <a:gd name="T58" fmla="*/ 47 w 112"/>
                <a:gd name="T59" fmla="*/ 65 h 79"/>
                <a:gd name="T60" fmla="*/ 44 w 112"/>
                <a:gd name="T61" fmla="*/ 75 h 79"/>
                <a:gd name="T62" fmla="*/ 35 w 112"/>
                <a:gd name="T63" fmla="*/ 78 h 79"/>
                <a:gd name="T64" fmla="*/ 12 w 112"/>
                <a:gd name="T65" fmla="*/ 79 h 79"/>
                <a:gd name="T66" fmla="*/ 6 w 112"/>
                <a:gd name="T67" fmla="*/ 79 h 79"/>
                <a:gd name="T68" fmla="*/ 4 w 112"/>
                <a:gd name="T69" fmla="*/ 76 h 79"/>
                <a:gd name="T70" fmla="*/ 11 w 112"/>
                <a:gd name="T71" fmla="*/ 69 h 79"/>
                <a:gd name="T72" fmla="*/ 11 w 112"/>
                <a:gd name="T73" fmla="*/ 63 h 79"/>
                <a:gd name="T74" fmla="*/ 3 w 112"/>
                <a:gd name="T75" fmla="*/ 61 h 79"/>
                <a:gd name="T76" fmla="*/ 0 w 112"/>
                <a:gd name="T77" fmla="*/ 41 h 79"/>
                <a:gd name="T78" fmla="*/ 5 w 112"/>
                <a:gd name="T79" fmla="*/ 35 h 79"/>
                <a:gd name="T80" fmla="*/ 6 w 112"/>
                <a:gd name="T81" fmla="*/ 27 h 79"/>
                <a:gd name="T82" fmla="*/ 12 w 112"/>
                <a:gd name="T83" fmla="*/ 2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2" h="79">
                  <a:moveTo>
                    <a:pt x="12" y="28"/>
                  </a:moveTo>
                  <a:cubicBezTo>
                    <a:pt x="14" y="28"/>
                    <a:pt x="16" y="30"/>
                    <a:pt x="19" y="29"/>
                  </a:cubicBezTo>
                  <a:cubicBezTo>
                    <a:pt x="22" y="27"/>
                    <a:pt x="27" y="23"/>
                    <a:pt x="29" y="22"/>
                  </a:cubicBezTo>
                  <a:cubicBezTo>
                    <a:pt x="31" y="21"/>
                    <a:pt x="31" y="14"/>
                    <a:pt x="34" y="13"/>
                  </a:cubicBezTo>
                  <a:cubicBezTo>
                    <a:pt x="35" y="12"/>
                    <a:pt x="41" y="12"/>
                    <a:pt x="46" y="12"/>
                  </a:cubicBezTo>
                  <a:cubicBezTo>
                    <a:pt x="50" y="12"/>
                    <a:pt x="54" y="12"/>
                    <a:pt x="54" y="12"/>
                  </a:cubicBezTo>
                  <a:cubicBezTo>
                    <a:pt x="56" y="12"/>
                    <a:pt x="59" y="15"/>
                    <a:pt x="60" y="15"/>
                  </a:cubicBezTo>
                  <a:cubicBezTo>
                    <a:pt x="62" y="14"/>
                    <a:pt x="73" y="10"/>
                    <a:pt x="74" y="9"/>
                  </a:cubicBezTo>
                  <a:cubicBezTo>
                    <a:pt x="75" y="7"/>
                    <a:pt x="78" y="2"/>
                    <a:pt x="79" y="1"/>
                  </a:cubicBezTo>
                  <a:cubicBezTo>
                    <a:pt x="81" y="0"/>
                    <a:pt x="85" y="4"/>
                    <a:pt x="85" y="5"/>
                  </a:cubicBezTo>
                  <a:cubicBezTo>
                    <a:pt x="86" y="5"/>
                    <a:pt x="84" y="15"/>
                    <a:pt x="86" y="14"/>
                  </a:cubicBezTo>
                  <a:cubicBezTo>
                    <a:pt x="88" y="14"/>
                    <a:pt x="93" y="12"/>
                    <a:pt x="95" y="11"/>
                  </a:cubicBezTo>
                  <a:cubicBezTo>
                    <a:pt x="97" y="10"/>
                    <a:pt x="105" y="10"/>
                    <a:pt x="105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1" y="10"/>
                    <a:pt x="111" y="11"/>
                    <a:pt x="111" y="11"/>
                  </a:cubicBezTo>
                  <a:cubicBezTo>
                    <a:pt x="111" y="15"/>
                    <a:pt x="110" y="15"/>
                    <a:pt x="112" y="15"/>
                  </a:cubicBezTo>
                  <a:cubicBezTo>
                    <a:pt x="105" y="18"/>
                    <a:pt x="105" y="18"/>
                    <a:pt x="105" y="18"/>
                  </a:cubicBezTo>
                  <a:cubicBezTo>
                    <a:pt x="103" y="18"/>
                    <a:pt x="101" y="18"/>
                    <a:pt x="98" y="18"/>
                  </a:cubicBezTo>
                  <a:cubicBezTo>
                    <a:pt x="95" y="18"/>
                    <a:pt x="93" y="19"/>
                    <a:pt x="91" y="20"/>
                  </a:cubicBezTo>
                  <a:cubicBezTo>
                    <a:pt x="90" y="21"/>
                    <a:pt x="85" y="23"/>
                    <a:pt x="84" y="24"/>
                  </a:cubicBezTo>
                  <a:cubicBezTo>
                    <a:pt x="83" y="25"/>
                    <a:pt x="85" y="30"/>
                    <a:pt x="85" y="32"/>
                  </a:cubicBezTo>
                  <a:cubicBezTo>
                    <a:pt x="85" y="34"/>
                    <a:pt x="83" y="39"/>
                    <a:pt x="82" y="40"/>
                  </a:cubicBezTo>
                  <a:cubicBezTo>
                    <a:pt x="80" y="41"/>
                    <a:pt x="77" y="38"/>
                    <a:pt x="76" y="38"/>
                  </a:cubicBezTo>
                  <a:cubicBezTo>
                    <a:pt x="75" y="38"/>
                    <a:pt x="73" y="39"/>
                    <a:pt x="72" y="40"/>
                  </a:cubicBezTo>
                  <a:cubicBezTo>
                    <a:pt x="71" y="41"/>
                    <a:pt x="75" y="46"/>
                    <a:pt x="73" y="47"/>
                  </a:cubicBezTo>
                  <a:cubicBezTo>
                    <a:pt x="72" y="47"/>
                    <a:pt x="71" y="49"/>
                    <a:pt x="69" y="50"/>
                  </a:cubicBezTo>
                  <a:cubicBezTo>
                    <a:pt x="68" y="52"/>
                    <a:pt x="69" y="55"/>
                    <a:pt x="69" y="57"/>
                  </a:cubicBezTo>
                  <a:cubicBezTo>
                    <a:pt x="69" y="59"/>
                    <a:pt x="66" y="61"/>
                    <a:pt x="64" y="61"/>
                  </a:cubicBezTo>
                  <a:cubicBezTo>
                    <a:pt x="63" y="62"/>
                    <a:pt x="61" y="59"/>
                    <a:pt x="60" y="60"/>
                  </a:cubicBezTo>
                  <a:cubicBezTo>
                    <a:pt x="58" y="60"/>
                    <a:pt x="50" y="64"/>
                    <a:pt x="47" y="65"/>
                  </a:cubicBezTo>
                  <a:cubicBezTo>
                    <a:pt x="45" y="66"/>
                    <a:pt x="46" y="74"/>
                    <a:pt x="44" y="75"/>
                  </a:cubicBezTo>
                  <a:cubicBezTo>
                    <a:pt x="43" y="76"/>
                    <a:pt x="37" y="78"/>
                    <a:pt x="35" y="78"/>
                  </a:cubicBezTo>
                  <a:cubicBezTo>
                    <a:pt x="33" y="78"/>
                    <a:pt x="14" y="79"/>
                    <a:pt x="12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7"/>
                    <a:pt x="4" y="76"/>
                    <a:pt x="4" y="76"/>
                  </a:cubicBezTo>
                  <a:cubicBezTo>
                    <a:pt x="3" y="74"/>
                    <a:pt x="10" y="70"/>
                    <a:pt x="11" y="69"/>
                  </a:cubicBezTo>
                  <a:cubicBezTo>
                    <a:pt x="11" y="67"/>
                    <a:pt x="11" y="65"/>
                    <a:pt x="11" y="63"/>
                  </a:cubicBezTo>
                  <a:cubicBezTo>
                    <a:pt x="10" y="61"/>
                    <a:pt x="3" y="62"/>
                    <a:pt x="3" y="61"/>
                  </a:cubicBezTo>
                  <a:cubicBezTo>
                    <a:pt x="3" y="59"/>
                    <a:pt x="1" y="42"/>
                    <a:pt x="0" y="41"/>
                  </a:cubicBezTo>
                  <a:cubicBezTo>
                    <a:pt x="0" y="39"/>
                    <a:pt x="4" y="37"/>
                    <a:pt x="5" y="35"/>
                  </a:cubicBezTo>
                  <a:cubicBezTo>
                    <a:pt x="5" y="33"/>
                    <a:pt x="6" y="30"/>
                    <a:pt x="6" y="27"/>
                  </a:cubicBezTo>
                  <a:lnTo>
                    <a:pt x="12" y="28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0" name="Freeform 79"/>
            <p:cNvSpPr>
              <a:spLocks/>
            </p:cNvSpPr>
            <p:nvPr/>
          </p:nvSpPr>
          <p:spPr bwMode="auto">
            <a:xfrm>
              <a:off x="5640065" y="2995478"/>
              <a:ext cx="323850" cy="223837"/>
            </a:xfrm>
            <a:custGeom>
              <a:avLst/>
              <a:gdLst>
                <a:gd name="T0" fmla="*/ 8 w 131"/>
                <a:gd name="T1" fmla="*/ 40 h 76"/>
                <a:gd name="T2" fmla="*/ 0 w 131"/>
                <a:gd name="T3" fmla="*/ 40 h 76"/>
                <a:gd name="T4" fmla="*/ 0 w 131"/>
                <a:gd name="T5" fmla="*/ 5 h 76"/>
                <a:gd name="T6" fmla="*/ 20 w 131"/>
                <a:gd name="T7" fmla="*/ 0 h 76"/>
                <a:gd name="T8" fmla="*/ 18 w 131"/>
                <a:gd name="T9" fmla="*/ 6 h 76"/>
                <a:gd name="T10" fmla="*/ 21 w 131"/>
                <a:gd name="T11" fmla="*/ 14 h 76"/>
                <a:gd name="T12" fmla="*/ 29 w 131"/>
                <a:gd name="T13" fmla="*/ 16 h 76"/>
                <a:gd name="T14" fmla="*/ 36 w 131"/>
                <a:gd name="T15" fmla="*/ 11 h 76"/>
                <a:gd name="T16" fmla="*/ 41 w 131"/>
                <a:gd name="T17" fmla="*/ 14 h 76"/>
                <a:gd name="T18" fmla="*/ 46 w 131"/>
                <a:gd name="T19" fmla="*/ 20 h 76"/>
                <a:gd name="T20" fmla="*/ 70 w 131"/>
                <a:gd name="T21" fmla="*/ 17 h 76"/>
                <a:gd name="T22" fmla="*/ 77 w 131"/>
                <a:gd name="T23" fmla="*/ 33 h 76"/>
                <a:gd name="T24" fmla="*/ 82 w 131"/>
                <a:gd name="T25" fmla="*/ 35 h 76"/>
                <a:gd name="T26" fmla="*/ 82 w 131"/>
                <a:gd name="T27" fmla="*/ 41 h 76"/>
                <a:gd name="T28" fmla="*/ 96 w 131"/>
                <a:gd name="T29" fmla="*/ 42 h 76"/>
                <a:gd name="T30" fmla="*/ 110 w 131"/>
                <a:gd name="T31" fmla="*/ 32 h 76"/>
                <a:gd name="T32" fmla="*/ 112 w 131"/>
                <a:gd name="T33" fmla="*/ 30 h 76"/>
                <a:gd name="T34" fmla="*/ 116 w 131"/>
                <a:gd name="T35" fmla="*/ 34 h 76"/>
                <a:gd name="T36" fmla="*/ 112 w 131"/>
                <a:gd name="T37" fmla="*/ 38 h 76"/>
                <a:gd name="T38" fmla="*/ 114 w 131"/>
                <a:gd name="T39" fmla="*/ 40 h 76"/>
                <a:gd name="T40" fmla="*/ 124 w 131"/>
                <a:gd name="T41" fmla="*/ 41 h 76"/>
                <a:gd name="T42" fmla="*/ 131 w 131"/>
                <a:gd name="T43" fmla="*/ 44 h 76"/>
                <a:gd name="T44" fmla="*/ 124 w 131"/>
                <a:gd name="T45" fmla="*/ 47 h 76"/>
                <a:gd name="T46" fmla="*/ 118 w 131"/>
                <a:gd name="T47" fmla="*/ 49 h 76"/>
                <a:gd name="T48" fmla="*/ 112 w 131"/>
                <a:gd name="T49" fmla="*/ 49 h 76"/>
                <a:gd name="T50" fmla="*/ 112 w 131"/>
                <a:gd name="T51" fmla="*/ 47 h 76"/>
                <a:gd name="T52" fmla="*/ 109 w 131"/>
                <a:gd name="T53" fmla="*/ 44 h 76"/>
                <a:gd name="T54" fmla="*/ 102 w 131"/>
                <a:gd name="T55" fmla="*/ 46 h 76"/>
                <a:gd name="T56" fmla="*/ 95 w 131"/>
                <a:gd name="T57" fmla="*/ 53 h 76"/>
                <a:gd name="T58" fmla="*/ 88 w 131"/>
                <a:gd name="T59" fmla="*/ 57 h 76"/>
                <a:gd name="T60" fmla="*/ 95 w 131"/>
                <a:gd name="T61" fmla="*/ 68 h 76"/>
                <a:gd name="T62" fmla="*/ 92 w 131"/>
                <a:gd name="T63" fmla="*/ 71 h 76"/>
                <a:gd name="T64" fmla="*/ 88 w 131"/>
                <a:gd name="T65" fmla="*/ 76 h 76"/>
                <a:gd name="T66" fmla="*/ 80 w 131"/>
                <a:gd name="T67" fmla="*/ 76 h 76"/>
                <a:gd name="T68" fmla="*/ 81 w 131"/>
                <a:gd name="T69" fmla="*/ 70 h 76"/>
                <a:gd name="T70" fmla="*/ 50 w 131"/>
                <a:gd name="T71" fmla="*/ 52 h 76"/>
                <a:gd name="T72" fmla="*/ 44 w 131"/>
                <a:gd name="T73" fmla="*/ 41 h 76"/>
                <a:gd name="T74" fmla="*/ 32 w 131"/>
                <a:gd name="T75" fmla="*/ 40 h 76"/>
                <a:gd name="T76" fmla="*/ 30 w 131"/>
                <a:gd name="T77" fmla="*/ 32 h 76"/>
                <a:gd name="T78" fmla="*/ 20 w 131"/>
                <a:gd name="T79" fmla="*/ 27 h 76"/>
                <a:gd name="T80" fmla="*/ 11 w 131"/>
                <a:gd name="T81" fmla="*/ 31 h 76"/>
                <a:gd name="T82" fmla="*/ 8 w 131"/>
                <a:gd name="T83" fmla="*/ 4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1" h="76">
                  <a:moveTo>
                    <a:pt x="8" y="40"/>
                  </a:moveTo>
                  <a:cubicBezTo>
                    <a:pt x="7" y="40"/>
                    <a:pt x="3" y="40"/>
                    <a:pt x="0" y="4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2"/>
                    <a:pt x="19" y="4"/>
                    <a:pt x="18" y="6"/>
                  </a:cubicBezTo>
                  <a:cubicBezTo>
                    <a:pt x="16" y="10"/>
                    <a:pt x="19" y="13"/>
                    <a:pt x="21" y="14"/>
                  </a:cubicBezTo>
                  <a:cubicBezTo>
                    <a:pt x="21" y="14"/>
                    <a:pt x="26" y="16"/>
                    <a:pt x="29" y="16"/>
                  </a:cubicBezTo>
                  <a:cubicBezTo>
                    <a:pt x="31" y="16"/>
                    <a:pt x="33" y="14"/>
                    <a:pt x="36" y="11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5" y="20"/>
                    <a:pt x="46" y="20"/>
                  </a:cubicBezTo>
                  <a:cubicBezTo>
                    <a:pt x="47" y="20"/>
                    <a:pt x="69" y="17"/>
                    <a:pt x="70" y="17"/>
                  </a:cubicBezTo>
                  <a:cubicBezTo>
                    <a:pt x="71" y="18"/>
                    <a:pt x="77" y="32"/>
                    <a:pt x="77" y="33"/>
                  </a:cubicBezTo>
                  <a:cubicBezTo>
                    <a:pt x="76" y="34"/>
                    <a:pt x="81" y="35"/>
                    <a:pt x="82" y="35"/>
                  </a:cubicBezTo>
                  <a:cubicBezTo>
                    <a:pt x="82" y="35"/>
                    <a:pt x="81" y="41"/>
                    <a:pt x="82" y="41"/>
                  </a:cubicBezTo>
                  <a:cubicBezTo>
                    <a:pt x="83" y="41"/>
                    <a:pt x="95" y="42"/>
                    <a:pt x="96" y="42"/>
                  </a:cubicBezTo>
                  <a:cubicBezTo>
                    <a:pt x="97" y="42"/>
                    <a:pt x="108" y="33"/>
                    <a:pt x="110" y="32"/>
                  </a:cubicBezTo>
                  <a:cubicBezTo>
                    <a:pt x="111" y="31"/>
                    <a:pt x="111" y="31"/>
                    <a:pt x="112" y="30"/>
                  </a:cubicBezTo>
                  <a:cubicBezTo>
                    <a:pt x="116" y="34"/>
                    <a:pt x="116" y="34"/>
                    <a:pt x="116" y="34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4" y="39"/>
                    <a:pt x="114" y="40"/>
                  </a:cubicBezTo>
                  <a:cubicBezTo>
                    <a:pt x="116" y="41"/>
                    <a:pt x="122" y="40"/>
                    <a:pt x="124" y="41"/>
                  </a:cubicBezTo>
                  <a:cubicBezTo>
                    <a:pt x="126" y="41"/>
                    <a:pt x="131" y="43"/>
                    <a:pt x="131" y="44"/>
                  </a:cubicBezTo>
                  <a:cubicBezTo>
                    <a:pt x="131" y="46"/>
                    <a:pt x="126" y="46"/>
                    <a:pt x="124" y="47"/>
                  </a:cubicBezTo>
                  <a:cubicBezTo>
                    <a:pt x="123" y="48"/>
                    <a:pt x="120" y="49"/>
                    <a:pt x="118" y="49"/>
                  </a:cubicBezTo>
                  <a:cubicBezTo>
                    <a:pt x="112" y="49"/>
                    <a:pt x="112" y="49"/>
                    <a:pt x="112" y="49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2" y="46"/>
                    <a:pt x="109" y="44"/>
                    <a:pt x="109" y="44"/>
                  </a:cubicBezTo>
                  <a:cubicBezTo>
                    <a:pt x="109" y="44"/>
                    <a:pt x="104" y="46"/>
                    <a:pt x="102" y="46"/>
                  </a:cubicBezTo>
                  <a:cubicBezTo>
                    <a:pt x="101" y="47"/>
                    <a:pt x="96" y="52"/>
                    <a:pt x="95" y="53"/>
                  </a:cubicBezTo>
                  <a:cubicBezTo>
                    <a:pt x="94" y="55"/>
                    <a:pt x="89" y="55"/>
                    <a:pt x="88" y="57"/>
                  </a:cubicBezTo>
                  <a:cubicBezTo>
                    <a:pt x="86" y="59"/>
                    <a:pt x="94" y="66"/>
                    <a:pt x="95" y="68"/>
                  </a:cubicBezTo>
                  <a:cubicBezTo>
                    <a:pt x="95" y="70"/>
                    <a:pt x="93" y="70"/>
                    <a:pt x="92" y="71"/>
                  </a:cubicBezTo>
                  <a:cubicBezTo>
                    <a:pt x="88" y="76"/>
                    <a:pt x="88" y="76"/>
                    <a:pt x="88" y="76"/>
                  </a:cubicBezTo>
                  <a:cubicBezTo>
                    <a:pt x="88" y="76"/>
                    <a:pt x="84" y="76"/>
                    <a:pt x="80" y="76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80" y="69"/>
                    <a:pt x="51" y="52"/>
                    <a:pt x="50" y="52"/>
                  </a:cubicBezTo>
                  <a:cubicBezTo>
                    <a:pt x="48" y="51"/>
                    <a:pt x="46" y="42"/>
                    <a:pt x="44" y="41"/>
                  </a:cubicBezTo>
                  <a:cubicBezTo>
                    <a:pt x="42" y="40"/>
                    <a:pt x="34" y="40"/>
                    <a:pt x="32" y="40"/>
                  </a:cubicBezTo>
                  <a:cubicBezTo>
                    <a:pt x="31" y="39"/>
                    <a:pt x="31" y="32"/>
                    <a:pt x="30" y="32"/>
                  </a:cubicBezTo>
                  <a:cubicBezTo>
                    <a:pt x="29" y="31"/>
                    <a:pt x="22" y="27"/>
                    <a:pt x="20" y="27"/>
                  </a:cubicBezTo>
                  <a:cubicBezTo>
                    <a:pt x="19" y="27"/>
                    <a:pt x="15" y="30"/>
                    <a:pt x="11" y="31"/>
                  </a:cubicBezTo>
                  <a:cubicBezTo>
                    <a:pt x="7" y="32"/>
                    <a:pt x="9" y="40"/>
                    <a:pt x="8" y="4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1" name="Freeform 80"/>
            <p:cNvSpPr>
              <a:spLocks/>
            </p:cNvSpPr>
            <p:nvPr/>
          </p:nvSpPr>
          <p:spPr bwMode="auto">
            <a:xfrm>
              <a:off x="5571803" y="3073266"/>
              <a:ext cx="266700" cy="198438"/>
            </a:xfrm>
            <a:custGeom>
              <a:avLst/>
              <a:gdLst>
                <a:gd name="T0" fmla="*/ 6 w 108"/>
                <a:gd name="T1" fmla="*/ 5 h 67"/>
                <a:gd name="T2" fmla="*/ 16 w 108"/>
                <a:gd name="T3" fmla="*/ 5 h 67"/>
                <a:gd name="T4" fmla="*/ 23 w 108"/>
                <a:gd name="T5" fmla="*/ 13 h 67"/>
                <a:gd name="T6" fmla="*/ 27 w 108"/>
                <a:gd name="T7" fmla="*/ 13 h 67"/>
                <a:gd name="T8" fmla="*/ 35 w 108"/>
                <a:gd name="T9" fmla="*/ 13 h 67"/>
                <a:gd name="T10" fmla="*/ 38 w 108"/>
                <a:gd name="T11" fmla="*/ 4 h 67"/>
                <a:gd name="T12" fmla="*/ 47 w 108"/>
                <a:gd name="T13" fmla="*/ 0 h 67"/>
                <a:gd name="T14" fmla="*/ 57 w 108"/>
                <a:gd name="T15" fmla="*/ 5 h 67"/>
                <a:gd name="T16" fmla="*/ 59 w 108"/>
                <a:gd name="T17" fmla="*/ 13 h 67"/>
                <a:gd name="T18" fmla="*/ 71 w 108"/>
                <a:gd name="T19" fmla="*/ 14 h 67"/>
                <a:gd name="T20" fmla="*/ 77 w 108"/>
                <a:gd name="T21" fmla="*/ 25 h 67"/>
                <a:gd name="T22" fmla="*/ 108 w 108"/>
                <a:gd name="T23" fmla="*/ 43 h 67"/>
                <a:gd name="T24" fmla="*/ 107 w 108"/>
                <a:gd name="T25" fmla="*/ 49 h 67"/>
                <a:gd name="T26" fmla="*/ 95 w 108"/>
                <a:gd name="T27" fmla="*/ 50 h 67"/>
                <a:gd name="T28" fmla="*/ 90 w 108"/>
                <a:gd name="T29" fmla="*/ 59 h 67"/>
                <a:gd name="T30" fmla="*/ 80 w 108"/>
                <a:gd name="T31" fmla="*/ 66 h 67"/>
                <a:gd name="T32" fmla="*/ 73 w 108"/>
                <a:gd name="T33" fmla="*/ 65 h 67"/>
                <a:gd name="T34" fmla="*/ 67 w 108"/>
                <a:gd name="T35" fmla="*/ 64 h 67"/>
                <a:gd name="T36" fmla="*/ 67 w 108"/>
                <a:gd name="T37" fmla="*/ 55 h 67"/>
                <a:gd name="T38" fmla="*/ 59 w 108"/>
                <a:gd name="T39" fmla="*/ 54 h 67"/>
                <a:gd name="T40" fmla="*/ 50 w 108"/>
                <a:gd name="T41" fmla="*/ 47 h 67"/>
                <a:gd name="T42" fmla="*/ 37 w 108"/>
                <a:gd name="T43" fmla="*/ 42 h 67"/>
                <a:gd name="T44" fmla="*/ 25 w 108"/>
                <a:gd name="T45" fmla="*/ 42 h 67"/>
                <a:gd name="T46" fmla="*/ 17 w 108"/>
                <a:gd name="T47" fmla="*/ 48 h 67"/>
                <a:gd name="T48" fmla="*/ 11 w 108"/>
                <a:gd name="T49" fmla="*/ 48 h 67"/>
                <a:gd name="T50" fmla="*/ 11 w 108"/>
                <a:gd name="T51" fmla="*/ 34 h 67"/>
                <a:gd name="T52" fmla="*/ 3 w 108"/>
                <a:gd name="T53" fmla="*/ 25 h 67"/>
                <a:gd name="T54" fmla="*/ 3 w 108"/>
                <a:gd name="T55" fmla="*/ 15 h 67"/>
                <a:gd name="T56" fmla="*/ 0 w 108"/>
                <a:gd name="T57" fmla="*/ 8 h 67"/>
                <a:gd name="T58" fmla="*/ 6 w 108"/>
                <a:gd name="T59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8" h="67">
                  <a:moveTo>
                    <a:pt x="6" y="5"/>
                  </a:moveTo>
                  <a:cubicBezTo>
                    <a:pt x="8" y="4"/>
                    <a:pt x="13" y="3"/>
                    <a:pt x="16" y="5"/>
                  </a:cubicBezTo>
                  <a:cubicBezTo>
                    <a:pt x="18" y="7"/>
                    <a:pt x="22" y="12"/>
                    <a:pt x="23" y="13"/>
                  </a:cubicBezTo>
                  <a:cubicBezTo>
                    <a:pt x="24" y="13"/>
                    <a:pt x="25" y="13"/>
                    <a:pt x="27" y="13"/>
                  </a:cubicBezTo>
                  <a:cubicBezTo>
                    <a:pt x="30" y="13"/>
                    <a:pt x="34" y="13"/>
                    <a:pt x="35" y="13"/>
                  </a:cubicBezTo>
                  <a:cubicBezTo>
                    <a:pt x="36" y="13"/>
                    <a:pt x="34" y="5"/>
                    <a:pt x="38" y="4"/>
                  </a:cubicBezTo>
                  <a:cubicBezTo>
                    <a:pt x="42" y="3"/>
                    <a:pt x="46" y="0"/>
                    <a:pt x="47" y="0"/>
                  </a:cubicBezTo>
                  <a:cubicBezTo>
                    <a:pt x="49" y="0"/>
                    <a:pt x="56" y="4"/>
                    <a:pt x="57" y="5"/>
                  </a:cubicBezTo>
                  <a:cubicBezTo>
                    <a:pt x="58" y="5"/>
                    <a:pt x="58" y="12"/>
                    <a:pt x="59" y="13"/>
                  </a:cubicBezTo>
                  <a:cubicBezTo>
                    <a:pt x="61" y="13"/>
                    <a:pt x="69" y="13"/>
                    <a:pt x="71" y="14"/>
                  </a:cubicBezTo>
                  <a:cubicBezTo>
                    <a:pt x="73" y="15"/>
                    <a:pt x="75" y="24"/>
                    <a:pt x="77" y="25"/>
                  </a:cubicBezTo>
                  <a:cubicBezTo>
                    <a:pt x="78" y="25"/>
                    <a:pt x="107" y="42"/>
                    <a:pt x="108" y="43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2" y="49"/>
                    <a:pt x="96" y="49"/>
                    <a:pt x="95" y="50"/>
                  </a:cubicBezTo>
                  <a:cubicBezTo>
                    <a:pt x="92" y="51"/>
                    <a:pt x="92" y="58"/>
                    <a:pt x="90" y="59"/>
                  </a:cubicBezTo>
                  <a:cubicBezTo>
                    <a:pt x="88" y="60"/>
                    <a:pt x="83" y="64"/>
                    <a:pt x="80" y="66"/>
                  </a:cubicBezTo>
                  <a:cubicBezTo>
                    <a:pt x="77" y="67"/>
                    <a:pt x="75" y="65"/>
                    <a:pt x="73" y="65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59"/>
                    <a:pt x="67" y="55"/>
                    <a:pt x="67" y="55"/>
                  </a:cubicBezTo>
                  <a:cubicBezTo>
                    <a:pt x="65" y="55"/>
                    <a:pt x="61" y="55"/>
                    <a:pt x="59" y="54"/>
                  </a:cubicBezTo>
                  <a:cubicBezTo>
                    <a:pt x="58" y="53"/>
                    <a:pt x="52" y="47"/>
                    <a:pt x="50" y="47"/>
                  </a:cubicBezTo>
                  <a:cubicBezTo>
                    <a:pt x="48" y="46"/>
                    <a:pt x="41" y="43"/>
                    <a:pt x="37" y="42"/>
                  </a:cubicBezTo>
                  <a:cubicBezTo>
                    <a:pt x="34" y="41"/>
                    <a:pt x="28" y="42"/>
                    <a:pt x="25" y="42"/>
                  </a:cubicBezTo>
                  <a:cubicBezTo>
                    <a:pt x="21" y="42"/>
                    <a:pt x="18" y="47"/>
                    <a:pt x="17" y="48"/>
                  </a:cubicBezTo>
                  <a:cubicBezTo>
                    <a:pt x="17" y="48"/>
                    <a:pt x="15" y="48"/>
                    <a:pt x="11" y="48"/>
                  </a:cubicBezTo>
                  <a:cubicBezTo>
                    <a:pt x="11" y="43"/>
                    <a:pt x="11" y="35"/>
                    <a:pt x="11" y="34"/>
                  </a:cubicBezTo>
                  <a:cubicBezTo>
                    <a:pt x="11" y="32"/>
                    <a:pt x="3" y="27"/>
                    <a:pt x="3" y="25"/>
                  </a:cubicBezTo>
                  <a:cubicBezTo>
                    <a:pt x="1" y="22"/>
                    <a:pt x="3" y="17"/>
                    <a:pt x="3" y="15"/>
                  </a:cubicBezTo>
                  <a:cubicBezTo>
                    <a:pt x="3" y="13"/>
                    <a:pt x="1" y="10"/>
                    <a:pt x="0" y="8"/>
                  </a:cubicBezTo>
                  <a:lnTo>
                    <a:pt x="6" y="5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2" name="Freeform 81"/>
            <p:cNvSpPr>
              <a:spLocks/>
            </p:cNvSpPr>
            <p:nvPr/>
          </p:nvSpPr>
          <p:spPr bwMode="auto">
            <a:xfrm>
              <a:off x="5567040" y="3482840"/>
              <a:ext cx="82551" cy="93663"/>
            </a:xfrm>
            <a:custGeom>
              <a:avLst/>
              <a:gdLst>
                <a:gd name="T0" fmla="*/ 2 w 32"/>
                <a:gd name="T1" fmla="*/ 29 h 30"/>
                <a:gd name="T2" fmla="*/ 0 w 32"/>
                <a:gd name="T3" fmla="*/ 21 h 30"/>
                <a:gd name="T4" fmla="*/ 10 w 32"/>
                <a:gd name="T5" fmla="*/ 19 h 30"/>
                <a:gd name="T6" fmla="*/ 19 w 32"/>
                <a:gd name="T7" fmla="*/ 14 h 30"/>
                <a:gd name="T8" fmla="*/ 30 w 32"/>
                <a:gd name="T9" fmla="*/ 1 h 30"/>
                <a:gd name="T10" fmla="*/ 31 w 32"/>
                <a:gd name="T11" fmla="*/ 13 h 30"/>
                <a:gd name="T12" fmla="*/ 32 w 32"/>
                <a:gd name="T13" fmla="*/ 15 h 30"/>
                <a:gd name="T14" fmla="*/ 27 w 32"/>
                <a:gd name="T15" fmla="*/ 17 h 30"/>
                <a:gd name="T16" fmla="*/ 22 w 32"/>
                <a:gd name="T17" fmla="*/ 30 h 30"/>
                <a:gd name="T18" fmla="*/ 2 w 32"/>
                <a:gd name="T1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0">
                  <a:moveTo>
                    <a:pt x="2" y="29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3" y="20"/>
                    <a:pt x="8" y="19"/>
                    <a:pt x="10" y="19"/>
                  </a:cubicBezTo>
                  <a:cubicBezTo>
                    <a:pt x="13" y="19"/>
                    <a:pt x="17" y="15"/>
                    <a:pt x="19" y="14"/>
                  </a:cubicBezTo>
                  <a:cubicBezTo>
                    <a:pt x="22" y="13"/>
                    <a:pt x="29" y="0"/>
                    <a:pt x="30" y="1"/>
                  </a:cubicBezTo>
                  <a:cubicBezTo>
                    <a:pt x="31" y="2"/>
                    <a:pt x="29" y="8"/>
                    <a:pt x="31" y="13"/>
                  </a:cubicBezTo>
                  <a:cubicBezTo>
                    <a:pt x="31" y="14"/>
                    <a:pt x="31" y="14"/>
                    <a:pt x="32" y="15"/>
                  </a:cubicBezTo>
                  <a:cubicBezTo>
                    <a:pt x="32" y="15"/>
                    <a:pt x="27" y="16"/>
                    <a:pt x="27" y="17"/>
                  </a:cubicBezTo>
                  <a:cubicBezTo>
                    <a:pt x="27" y="19"/>
                    <a:pt x="22" y="30"/>
                    <a:pt x="22" y="30"/>
                  </a:cubicBezTo>
                  <a:lnTo>
                    <a:pt x="2" y="29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3" name="Freeform 82"/>
            <p:cNvSpPr>
              <a:spLocks/>
            </p:cNvSpPr>
            <p:nvPr/>
          </p:nvSpPr>
          <p:spPr bwMode="auto">
            <a:xfrm>
              <a:off x="5559103" y="3530466"/>
              <a:ext cx="149225" cy="184150"/>
            </a:xfrm>
            <a:custGeom>
              <a:avLst/>
              <a:gdLst>
                <a:gd name="T0" fmla="*/ 0 w 60"/>
                <a:gd name="T1" fmla="*/ 44 h 64"/>
                <a:gd name="T2" fmla="*/ 23 w 60"/>
                <a:gd name="T3" fmla="*/ 38 h 64"/>
                <a:gd name="T4" fmla="*/ 29 w 60"/>
                <a:gd name="T5" fmla="*/ 21 h 64"/>
                <a:gd name="T6" fmla="*/ 25 w 60"/>
                <a:gd name="T7" fmla="*/ 15 h 64"/>
                <a:gd name="T8" fmla="*/ 30 w 60"/>
                <a:gd name="T9" fmla="*/ 2 h 64"/>
                <a:gd name="T10" fmla="*/ 35 w 60"/>
                <a:gd name="T11" fmla="*/ 0 h 64"/>
                <a:gd name="T12" fmla="*/ 42 w 60"/>
                <a:gd name="T13" fmla="*/ 6 h 64"/>
                <a:gd name="T14" fmla="*/ 51 w 60"/>
                <a:gd name="T15" fmla="*/ 9 h 64"/>
                <a:gd name="T16" fmla="*/ 58 w 60"/>
                <a:gd name="T17" fmla="*/ 17 h 64"/>
                <a:gd name="T18" fmla="*/ 58 w 60"/>
                <a:gd name="T19" fmla="*/ 22 h 64"/>
                <a:gd name="T20" fmla="*/ 50 w 60"/>
                <a:gd name="T21" fmla="*/ 35 h 64"/>
                <a:gd name="T22" fmla="*/ 46 w 60"/>
                <a:gd name="T23" fmla="*/ 36 h 64"/>
                <a:gd name="T24" fmla="*/ 45 w 60"/>
                <a:gd name="T25" fmla="*/ 45 h 64"/>
                <a:gd name="T26" fmla="*/ 37 w 60"/>
                <a:gd name="T27" fmla="*/ 48 h 64"/>
                <a:gd name="T28" fmla="*/ 34 w 60"/>
                <a:gd name="T29" fmla="*/ 54 h 64"/>
                <a:gd name="T30" fmla="*/ 25 w 60"/>
                <a:gd name="T31" fmla="*/ 55 h 64"/>
                <a:gd name="T32" fmla="*/ 23 w 60"/>
                <a:gd name="T33" fmla="*/ 61 h 64"/>
                <a:gd name="T34" fmla="*/ 9 w 60"/>
                <a:gd name="T35" fmla="*/ 64 h 64"/>
                <a:gd name="T36" fmla="*/ 0 w 60"/>
                <a:gd name="T37" fmla="*/ 4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64">
                  <a:moveTo>
                    <a:pt x="0" y="44"/>
                  </a:moveTo>
                  <a:cubicBezTo>
                    <a:pt x="23" y="38"/>
                    <a:pt x="23" y="38"/>
                    <a:pt x="23" y="3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30" y="4"/>
                    <a:pt x="30" y="2"/>
                  </a:cubicBezTo>
                  <a:cubicBezTo>
                    <a:pt x="30" y="1"/>
                    <a:pt x="35" y="0"/>
                    <a:pt x="35" y="0"/>
                  </a:cubicBezTo>
                  <a:cubicBezTo>
                    <a:pt x="37" y="4"/>
                    <a:pt x="40" y="6"/>
                    <a:pt x="42" y="6"/>
                  </a:cubicBezTo>
                  <a:cubicBezTo>
                    <a:pt x="44" y="7"/>
                    <a:pt x="49" y="6"/>
                    <a:pt x="51" y="9"/>
                  </a:cubicBezTo>
                  <a:cubicBezTo>
                    <a:pt x="52" y="12"/>
                    <a:pt x="57" y="17"/>
                    <a:pt x="58" y="17"/>
                  </a:cubicBezTo>
                  <a:cubicBezTo>
                    <a:pt x="60" y="18"/>
                    <a:pt x="60" y="20"/>
                    <a:pt x="58" y="22"/>
                  </a:cubicBezTo>
                  <a:cubicBezTo>
                    <a:pt x="57" y="24"/>
                    <a:pt x="52" y="34"/>
                    <a:pt x="50" y="35"/>
                  </a:cubicBezTo>
                  <a:cubicBezTo>
                    <a:pt x="49" y="35"/>
                    <a:pt x="46" y="34"/>
                    <a:pt x="46" y="36"/>
                  </a:cubicBezTo>
                  <a:cubicBezTo>
                    <a:pt x="45" y="39"/>
                    <a:pt x="46" y="44"/>
                    <a:pt x="45" y="45"/>
                  </a:cubicBezTo>
                  <a:cubicBezTo>
                    <a:pt x="44" y="46"/>
                    <a:pt x="39" y="46"/>
                    <a:pt x="37" y="48"/>
                  </a:cubicBezTo>
                  <a:cubicBezTo>
                    <a:pt x="35" y="51"/>
                    <a:pt x="36" y="53"/>
                    <a:pt x="34" y="54"/>
                  </a:cubicBezTo>
                  <a:cubicBezTo>
                    <a:pt x="32" y="55"/>
                    <a:pt x="27" y="54"/>
                    <a:pt x="25" y="55"/>
                  </a:cubicBezTo>
                  <a:cubicBezTo>
                    <a:pt x="24" y="57"/>
                    <a:pt x="26" y="61"/>
                    <a:pt x="23" y="61"/>
                  </a:cubicBezTo>
                  <a:cubicBezTo>
                    <a:pt x="21" y="61"/>
                    <a:pt x="14" y="62"/>
                    <a:pt x="9" y="64"/>
                  </a:cubicBezTo>
                  <a:cubicBezTo>
                    <a:pt x="0" y="44"/>
                    <a:pt x="0" y="44"/>
                    <a:pt x="0" y="4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4" name="Freeform 83"/>
            <p:cNvSpPr>
              <a:spLocks/>
            </p:cNvSpPr>
            <p:nvPr/>
          </p:nvSpPr>
          <p:spPr bwMode="auto">
            <a:xfrm>
              <a:off x="5446390" y="3400291"/>
              <a:ext cx="49213" cy="36513"/>
            </a:xfrm>
            <a:custGeom>
              <a:avLst/>
              <a:gdLst>
                <a:gd name="T0" fmla="*/ 9 w 17"/>
                <a:gd name="T1" fmla="*/ 11 h 14"/>
                <a:gd name="T2" fmla="*/ 2 w 17"/>
                <a:gd name="T3" fmla="*/ 8 h 14"/>
                <a:gd name="T4" fmla="*/ 9 w 17"/>
                <a:gd name="T5" fmla="*/ 1 h 14"/>
                <a:gd name="T6" fmla="*/ 16 w 17"/>
                <a:gd name="T7" fmla="*/ 2 h 14"/>
                <a:gd name="T8" fmla="*/ 14 w 17"/>
                <a:gd name="T9" fmla="*/ 6 h 14"/>
                <a:gd name="T10" fmla="*/ 17 w 17"/>
                <a:gd name="T11" fmla="*/ 13 h 14"/>
                <a:gd name="T12" fmla="*/ 11 w 17"/>
                <a:gd name="T13" fmla="*/ 14 h 14"/>
                <a:gd name="T14" fmla="*/ 9 w 17"/>
                <a:gd name="T15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4">
                  <a:moveTo>
                    <a:pt x="9" y="11"/>
                  </a:moveTo>
                  <a:cubicBezTo>
                    <a:pt x="9" y="11"/>
                    <a:pt x="0" y="9"/>
                    <a:pt x="2" y="8"/>
                  </a:cubicBezTo>
                  <a:cubicBezTo>
                    <a:pt x="4" y="7"/>
                    <a:pt x="6" y="1"/>
                    <a:pt x="9" y="1"/>
                  </a:cubicBezTo>
                  <a:cubicBezTo>
                    <a:pt x="12" y="0"/>
                    <a:pt x="16" y="2"/>
                    <a:pt x="16" y="2"/>
                  </a:cubicBezTo>
                  <a:cubicBezTo>
                    <a:pt x="14" y="3"/>
                    <a:pt x="13" y="3"/>
                    <a:pt x="14" y="6"/>
                  </a:cubicBezTo>
                  <a:cubicBezTo>
                    <a:pt x="15" y="9"/>
                    <a:pt x="16" y="11"/>
                    <a:pt x="17" y="13"/>
                  </a:cubicBezTo>
                  <a:cubicBezTo>
                    <a:pt x="11" y="14"/>
                    <a:pt x="11" y="14"/>
                    <a:pt x="11" y="14"/>
                  </a:cubicBezTo>
                  <a:lnTo>
                    <a:pt x="9" y="11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5" name="Freeform 84"/>
            <p:cNvSpPr>
              <a:spLocks/>
            </p:cNvSpPr>
            <p:nvPr/>
          </p:nvSpPr>
          <p:spPr bwMode="auto">
            <a:xfrm>
              <a:off x="5455914" y="2711316"/>
              <a:ext cx="782638" cy="407988"/>
            </a:xfrm>
            <a:custGeom>
              <a:avLst/>
              <a:gdLst>
                <a:gd name="T0" fmla="*/ 3 w 312"/>
                <a:gd name="T1" fmla="*/ 57 h 140"/>
                <a:gd name="T2" fmla="*/ 15 w 312"/>
                <a:gd name="T3" fmla="*/ 58 h 140"/>
                <a:gd name="T4" fmla="*/ 19 w 312"/>
                <a:gd name="T5" fmla="*/ 48 h 140"/>
                <a:gd name="T6" fmla="*/ 53 w 312"/>
                <a:gd name="T7" fmla="*/ 40 h 140"/>
                <a:gd name="T8" fmla="*/ 72 w 312"/>
                <a:gd name="T9" fmla="*/ 50 h 140"/>
                <a:gd name="T10" fmla="*/ 90 w 312"/>
                <a:gd name="T11" fmla="*/ 44 h 140"/>
                <a:gd name="T12" fmla="*/ 105 w 312"/>
                <a:gd name="T13" fmla="*/ 48 h 140"/>
                <a:gd name="T14" fmla="*/ 116 w 312"/>
                <a:gd name="T15" fmla="*/ 41 h 140"/>
                <a:gd name="T16" fmla="*/ 112 w 312"/>
                <a:gd name="T17" fmla="*/ 31 h 140"/>
                <a:gd name="T18" fmla="*/ 114 w 312"/>
                <a:gd name="T19" fmla="*/ 15 h 140"/>
                <a:gd name="T20" fmla="*/ 151 w 312"/>
                <a:gd name="T21" fmla="*/ 8 h 140"/>
                <a:gd name="T22" fmla="*/ 174 w 312"/>
                <a:gd name="T23" fmla="*/ 0 h 140"/>
                <a:gd name="T24" fmla="*/ 189 w 312"/>
                <a:gd name="T25" fmla="*/ 12 h 140"/>
                <a:gd name="T26" fmla="*/ 207 w 312"/>
                <a:gd name="T27" fmla="*/ 20 h 140"/>
                <a:gd name="T28" fmla="*/ 231 w 312"/>
                <a:gd name="T29" fmla="*/ 11 h 140"/>
                <a:gd name="T30" fmla="*/ 256 w 312"/>
                <a:gd name="T31" fmla="*/ 46 h 140"/>
                <a:gd name="T32" fmla="*/ 271 w 312"/>
                <a:gd name="T33" fmla="*/ 46 h 140"/>
                <a:gd name="T34" fmla="*/ 294 w 312"/>
                <a:gd name="T35" fmla="*/ 57 h 140"/>
                <a:gd name="T36" fmla="*/ 308 w 312"/>
                <a:gd name="T37" fmla="*/ 59 h 140"/>
                <a:gd name="T38" fmla="*/ 306 w 312"/>
                <a:gd name="T39" fmla="*/ 69 h 140"/>
                <a:gd name="T40" fmla="*/ 298 w 312"/>
                <a:gd name="T41" fmla="*/ 84 h 140"/>
                <a:gd name="T42" fmla="*/ 273 w 312"/>
                <a:gd name="T43" fmla="*/ 99 h 140"/>
                <a:gd name="T44" fmla="*/ 261 w 312"/>
                <a:gd name="T45" fmla="*/ 119 h 140"/>
                <a:gd name="T46" fmla="*/ 252 w 312"/>
                <a:gd name="T47" fmla="*/ 126 h 140"/>
                <a:gd name="T48" fmla="*/ 222 w 312"/>
                <a:gd name="T49" fmla="*/ 123 h 140"/>
                <a:gd name="T50" fmla="*/ 206 w 312"/>
                <a:gd name="T51" fmla="*/ 127 h 140"/>
                <a:gd name="T52" fmla="*/ 185 w 312"/>
                <a:gd name="T53" fmla="*/ 128 h 140"/>
                <a:gd name="T54" fmla="*/ 169 w 312"/>
                <a:gd name="T55" fmla="*/ 140 h 140"/>
                <a:gd name="T56" fmla="*/ 155 w 312"/>
                <a:gd name="T57" fmla="*/ 133 h 140"/>
                <a:gd name="T58" fmla="*/ 143 w 312"/>
                <a:gd name="T59" fmla="*/ 115 h 140"/>
                <a:gd name="T60" fmla="*/ 114 w 312"/>
                <a:gd name="T61" fmla="*/ 112 h 140"/>
                <a:gd name="T62" fmla="*/ 110 w 312"/>
                <a:gd name="T63" fmla="*/ 103 h 140"/>
                <a:gd name="T64" fmla="*/ 113 w 312"/>
                <a:gd name="T65" fmla="*/ 92 h 140"/>
                <a:gd name="T66" fmla="*/ 103 w 312"/>
                <a:gd name="T67" fmla="*/ 91 h 140"/>
                <a:gd name="T68" fmla="*/ 93 w 312"/>
                <a:gd name="T69" fmla="*/ 98 h 140"/>
                <a:gd name="T70" fmla="*/ 73 w 312"/>
                <a:gd name="T71" fmla="*/ 138 h 140"/>
                <a:gd name="T72" fmla="*/ 62 w 312"/>
                <a:gd name="T73" fmla="*/ 130 h 140"/>
                <a:gd name="T74" fmla="*/ 46 w 312"/>
                <a:gd name="T75" fmla="*/ 133 h 140"/>
                <a:gd name="T76" fmla="*/ 47 w 312"/>
                <a:gd name="T77" fmla="*/ 125 h 140"/>
                <a:gd name="T78" fmla="*/ 37 w 312"/>
                <a:gd name="T79" fmla="*/ 122 h 140"/>
                <a:gd name="T80" fmla="*/ 31 w 312"/>
                <a:gd name="T81" fmla="*/ 113 h 140"/>
                <a:gd name="T82" fmla="*/ 37 w 312"/>
                <a:gd name="T83" fmla="*/ 108 h 140"/>
                <a:gd name="T84" fmla="*/ 37 w 312"/>
                <a:gd name="T85" fmla="*/ 100 h 140"/>
                <a:gd name="T86" fmla="*/ 50 w 312"/>
                <a:gd name="T87" fmla="*/ 94 h 140"/>
                <a:gd name="T88" fmla="*/ 37 w 312"/>
                <a:gd name="T89" fmla="*/ 85 h 140"/>
                <a:gd name="T90" fmla="*/ 22 w 312"/>
                <a:gd name="T91" fmla="*/ 93 h 140"/>
                <a:gd name="T92" fmla="*/ 17 w 312"/>
                <a:gd name="T93" fmla="*/ 81 h 140"/>
                <a:gd name="T94" fmla="*/ 0 w 312"/>
                <a:gd name="T95" fmla="*/ 71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12" h="140">
                  <a:moveTo>
                    <a:pt x="0" y="71"/>
                  </a:moveTo>
                  <a:cubicBezTo>
                    <a:pt x="0" y="71"/>
                    <a:pt x="3" y="58"/>
                    <a:pt x="3" y="57"/>
                  </a:cubicBezTo>
                  <a:cubicBezTo>
                    <a:pt x="3" y="55"/>
                    <a:pt x="7" y="52"/>
                    <a:pt x="8" y="51"/>
                  </a:cubicBezTo>
                  <a:cubicBezTo>
                    <a:pt x="9" y="50"/>
                    <a:pt x="14" y="58"/>
                    <a:pt x="15" y="58"/>
                  </a:cubicBezTo>
                  <a:cubicBezTo>
                    <a:pt x="16" y="58"/>
                    <a:pt x="19" y="55"/>
                    <a:pt x="20" y="54"/>
                  </a:cubicBezTo>
                  <a:cubicBezTo>
                    <a:pt x="21" y="54"/>
                    <a:pt x="18" y="48"/>
                    <a:pt x="19" y="48"/>
                  </a:cubicBezTo>
                  <a:cubicBezTo>
                    <a:pt x="21" y="47"/>
                    <a:pt x="33" y="38"/>
                    <a:pt x="34" y="38"/>
                  </a:cubicBezTo>
                  <a:cubicBezTo>
                    <a:pt x="36" y="38"/>
                    <a:pt x="52" y="39"/>
                    <a:pt x="53" y="40"/>
                  </a:cubicBezTo>
                  <a:cubicBezTo>
                    <a:pt x="54" y="40"/>
                    <a:pt x="61" y="48"/>
                    <a:pt x="63" y="48"/>
                  </a:cubicBezTo>
                  <a:cubicBezTo>
                    <a:pt x="64" y="48"/>
                    <a:pt x="71" y="51"/>
                    <a:pt x="72" y="50"/>
                  </a:cubicBezTo>
                  <a:cubicBezTo>
                    <a:pt x="73" y="49"/>
                    <a:pt x="76" y="45"/>
                    <a:pt x="79" y="45"/>
                  </a:cubicBezTo>
                  <a:cubicBezTo>
                    <a:pt x="82" y="44"/>
                    <a:pt x="88" y="44"/>
                    <a:pt x="90" y="44"/>
                  </a:cubicBezTo>
                  <a:cubicBezTo>
                    <a:pt x="91" y="44"/>
                    <a:pt x="98" y="49"/>
                    <a:pt x="100" y="49"/>
                  </a:cubicBezTo>
                  <a:cubicBezTo>
                    <a:pt x="102" y="49"/>
                    <a:pt x="104" y="48"/>
                    <a:pt x="105" y="48"/>
                  </a:cubicBezTo>
                  <a:cubicBezTo>
                    <a:pt x="107" y="48"/>
                    <a:pt x="113" y="48"/>
                    <a:pt x="114" y="47"/>
                  </a:cubicBezTo>
                  <a:cubicBezTo>
                    <a:pt x="116" y="46"/>
                    <a:pt x="116" y="42"/>
                    <a:pt x="116" y="41"/>
                  </a:cubicBezTo>
                  <a:cubicBezTo>
                    <a:pt x="116" y="40"/>
                    <a:pt x="104" y="37"/>
                    <a:pt x="105" y="35"/>
                  </a:cubicBezTo>
                  <a:cubicBezTo>
                    <a:pt x="106" y="34"/>
                    <a:pt x="111" y="33"/>
                    <a:pt x="112" y="31"/>
                  </a:cubicBezTo>
                  <a:cubicBezTo>
                    <a:pt x="112" y="29"/>
                    <a:pt x="110" y="26"/>
                    <a:pt x="110" y="25"/>
                  </a:cubicBezTo>
                  <a:cubicBezTo>
                    <a:pt x="111" y="25"/>
                    <a:pt x="113" y="15"/>
                    <a:pt x="114" y="15"/>
                  </a:cubicBezTo>
                  <a:cubicBezTo>
                    <a:pt x="115" y="14"/>
                    <a:pt x="119" y="15"/>
                    <a:pt x="122" y="14"/>
                  </a:cubicBezTo>
                  <a:cubicBezTo>
                    <a:pt x="125" y="14"/>
                    <a:pt x="148" y="8"/>
                    <a:pt x="151" y="8"/>
                  </a:cubicBezTo>
                  <a:cubicBezTo>
                    <a:pt x="154" y="7"/>
                    <a:pt x="165" y="4"/>
                    <a:pt x="167" y="3"/>
                  </a:cubicBezTo>
                  <a:cubicBezTo>
                    <a:pt x="168" y="2"/>
                    <a:pt x="172" y="0"/>
                    <a:pt x="174" y="0"/>
                  </a:cubicBezTo>
                  <a:cubicBezTo>
                    <a:pt x="175" y="0"/>
                    <a:pt x="185" y="0"/>
                    <a:pt x="186" y="1"/>
                  </a:cubicBezTo>
                  <a:cubicBezTo>
                    <a:pt x="187" y="2"/>
                    <a:pt x="188" y="11"/>
                    <a:pt x="189" y="12"/>
                  </a:cubicBezTo>
                  <a:cubicBezTo>
                    <a:pt x="190" y="13"/>
                    <a:pt x="205" y="13"/>
                    <a:pt x="206" y="14"/>
                  </a:cubicBezTo>
                  <a:cubicBezTo>
                    <a:pt x="206" y="15"/>
                    <a:pt x="205" y="20"/>
                    <a:pt x="207" y="20"/>
                  </a:cubicBezTo>
                  <a:cubicBezTo>
                    <a:pt x="209" y="20"/>
                    <a:pt x="214" y="18"/>
                    <a:pt x="217" y="17"/>
                  </a:cubicBezTo>
                  <a:cubicBezTo>
                    <a:pt x="220" y="16"/>
                    <a:pt x="229" y="11"/>
                    <a:pt x="231" y="11"/>
                  </a:cubicBezTo>
                  <a:cubicBezTo>
                    <a:pt x="232" y="11"/>
                    <a:pt x="234" y="15"/>
                    <a:pt x="235" y="18"/>
                  </a:cubicBezTo>
                  <a:cubicBezTo>
                    <a:pt x="237" y="20"/>
                    <a:pt x="256" y="46"/>
                    <a:pt x="256" y="46"/>
                  </a:cubicBezTo>
                  <a:cubicBezTo>
                    <a:pt x="256" y="46"/>
                    <a:pt x="263" y="43"/>
                    <a:pt x="264" y="43"/>
                  </a:cubicBezTo>
                  <a:cubicBezTo>
                    <a:pt x="266" y="43"/>
                    <a:pt x="267" y="44"/>
                    <a:pt x="271" y="46"/>
                  </a:cubicBezTo>
                  <a:cubicBezTo>
                    <a:pt x="275" y="48"/>
                    <a:pt x="281" y="45"/>
                    <a:pt x="284" y="46"/>
                  </a:cubicBezTo>
                  <a:cubicBezTo>
                    <a:pt x="287" y="47"/>
                    <a:pt x="292" y="54"/>
                    <a:pt x="294" y="57"/>
                  </a:cubicBezTo>
                  <a:cubicBezTo>
                    <a:pt x="297" y="59"/>
                    <a:pt x="299" y="60"/>
                    <a:pt x="302" y="59"/>
                  </a:cubicBezTo>
                  <a:cubicBezTo>
                    <a:pt x="305" y="59"/>
                    <a:pt x="306" y="57"/>
                    <a:pt x="308" y="59"/>
                  </a:cubicBezTo>
                  <a:cubicBezTo>
                    <a:pt x="309" y="60"/>
                    <a:pt x="311" y="61"/>
                    <a:pt x="312" y="62"/>
                  </a:cubicBezTo>
                  <a:cubicBezTo>
                    <a:pt x="306" y="69"/>
                    <a:pt x="306" y="69"/>
                    <a:pt x="306" y="69"/>
                  </a:cubicBezTo>
                  <a:cubicBezTo>
                    <a:pt x="305" y="70"/>
                    <a:pt x="303" y="70"/>
                    <a:pt x="301" y="71"/>
                  </a:cubicBezTo>
                  <a:cubicBezTo>
                    <a:pt x="299" y="72"/>
                    <a:pt x="301" y="82"/>
                    <a:pt x="298" y="84"/>
                  </a:cubicBezTo>
                  <a:cubicBezTo>
                    <a:pt x="295" y="85"/>
                    <a:pt x="281" y="82"/>
                    <a:pt x="281" y="82"/>
                  </a:cubicBezTo>
                  <a:cubicBezTo>
                    <a:pt x="281" y="82"/>
                    <a:pt x="275" y="99"/>
                    <a:pt x="273" y="99"/>
                  </a:cubicBezTo>
                  <a:cubicBezTo>
                    <a:pt x="272" y="99"/>
                    <a:pt x="258" y="103"/>
                    <a:pt x="258" y="103"/>
                  </a:cubicBezTo>
                  <a:cubicBezTo>
                    <a:pt x="258" y="103"/>
                    <a:pt x="261" y="118"/>
                    <a:pt x="261" y="119"/>
                  </a:cubicBezTo>
                  <a:cubicBezTo>
                    <a:pt x="261" y="120"/>
                    <a:pt x="260" y="125"/>
                    <a:pt x="259" y="129"/>
                  </a:cubicBezTo>
                  <a:cubicBezTo>
                    <a:pt x="252" y="126"/>
                    <a:pt x="252" y="126"/>
                    <a:pt x="252" y="126"/>
                  </a:cubicBezTo>
                  <a:cubicBezTo>
                    <a:pt x="251" y="125"/>
                    <a:pt x="243" y="123"/>
                    <a:pt x="240" y="123"/>
                  </a:cubicBezTo>
                  <a:cubicBezTo>
                    <a:pt x="236" y="123"/>
                    <a:pt x="223" y="123"/>
                    <a:pt x="222" y="123"/>
                  </a:cubicBezTo>
                  <a:cubicBezTo>
                    <a:pt x="220" y="123"/>
                    <a:pt x="213" y="120"/>
                    <a:pt x="210" y="120"/>
                  </a:cubicBezTo>
                  <a:cubicBezTo>
                    <a:pt x="207" y="120"/>
                    <a:pt x="207" y="127"/>
                    <a:pt x="206" y="127"/>
                  </a:cubicBezTo>
                  <a:cubicBezTo>
                    <a:pt x="205" y="127"/>
                    <a:pt x="191" y="123"/>
                    <a:pt x="190" y="123"/>
                  </a:cubicBezTo>
                  <a:cubicBezTo>
                    <a:pt x="189" y="123"/>
                    <a:pt x="187" y="126"/>
                    <a:pt x="185" y="128"/>
                  </a:cubicBezTo>
                  <a:cubicBezTo>
                    <a:pt x="184" y="129"/>
                    <a:pt x="184" y="129"/>
                    <a:pt x="183" y="130"/>
                  </a:cubicBezTo>
                  <a:cubicBezTo>
                    <a:pt x="181" y="131"/>
                    <a:pt x="170" y="140"/>
                    <a:pt x="169" y="140"/>
                  </a:cubicBezTo>
                  <a:cubicBezTo>
                    <a:pt x="168" y="140"/>
                    <a:pt x="156" y="139"/>
                    <a:pt x="155" y="139"/>
                  </a:cubicBezTo>
                  <a:cubicBezTo>
                    <a:pt x="154" y="139"/>
                    <a:pt x="155" y="133"/>
                    <a:pt x="155" y="133"/>
                  </a:cubicBezTo>
                  <a:cubicBezTo>
                    <a:pt x="154" y="133"/>
                    <a:pt x="149" y="132"/>
                    <a:pt x="150" y="131"/>
                  </a:cubicBezTo>
                  <a:cubicBezTo>
                    <a:pt x="150" y="130"/>
                    <a:pt x="144" y="116"/>
                    <a:pt x="143" y="115"/>
                  </a:cubicBezTo>
                  <a:cubicBezTo>
                    <a:pt x="142" y="115"/>
                    <a:pt x="120" y="118"/>
                    <a:pt x="119" y="118"/>
                  </a:cubicBezTo>
                  <a:cubicBezTo>
                    <a:pt x="118" y="118"/>
                    <a:pt x="114" y="112"/>
                    <a:pt x="114" y="112"/>
                  </a:cubicBezTo>
                  <a:cubicBezTo>
                    <a:pt x="109" y="109"/>
                    <a:pt x="109" y="109"/>
                    <a:pt x="109" y="109"/>
                  </a:cubicBezTo>
                  <a:cubicBezTo>
                    <a:pt x="112" y="106"/>
                    <a:pt x="110" y="106"/>
                    <a:pt x="110" y="103"/>
                  </a:cubicBezTo>
                  <a:cubicBezTo>
                    <a:pt x="110" y="100"/>
                    <a:pt x="108" y="98"/>
                    <a:pt x="108" y="96"/>
                  </a:cubicBezTo>
                  <a:cubicBezTo>
                    <a:pt x="108" y="93"/>
                    <a:pt x="111" y="94"/>
                    <a:pt x="113" y="92"/>
                  </a:cubicBezTo>
                  <a:cubicBezTo>
                    <a:pt x="115" y="90"/>
                    <a:pt x="110" y="89"/>
                    <a:pt x="108" y="88"/>
                  </a:cubicBezTo>
                  <a:cubicBezTo>
                    <a:pt x="107" y="88"/>
                    <a:pt x="104" y="89"/>
                    <a:pt x="103" y="91"/>
                  </a:cubicBezTo>
                  <a:cubicBezTo>
                    <a:pt x="102" y="92"/>
                    <a:pt x="99" y="94"/>
                    <a:pt x="97" y="94"/>
                  </a:cubicBezTo>
                  <a:cubicBezTo>
                    <a:pt x="95" y="94"/>
                    <a:pt x="94" y="96"/>
                    <a:pt x="93" y="98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38"/>
                    <a:pt x="73" y="138"/>
                    <a:pt x="73" y="138"/>
                  </a:cubicBezTo>
                  <a:cubicBezTo>
                    <a:pt x="71" y="138"/>
                    <a:pt x="70" y="138"/>
                    <a:pt x="69" y="138"/>
                  </a:cubicBezTo>
                  <a:cubicBezTo>
                    <a:pt x="68" y="137"/>
                    <a:pt x="64" y="132"/>
                    <a:pt x="62" y="130"/>
                  </a:cubicBezTo>
                  <a:cubicBezTo>
                    <a:pt x="59" y="128"/>
                    <a:pt x="54" y="129"/>
                    <a:pt x="52" y="13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3"/>
                    <a:pt x="46" y="132"/>
                    <a:pt x="45" y="132"/>
                  </a:cubicBezTo>
                  <a:cubicBezTo>
                    <a:pt x="45" y="130"/>
                    <a:pt x="47" y="126"/>
                    <a:pt x="47" y="125"/>
                  </a:cubicBezTo>
                  <a:cubicBezTo>
                    <a:pt x="47" y="125"/>
                    <a:pt x="44" y="121"/>
                    <a:pt x="41" y="121"/>
                  </a:cubicBezTo>
                  <a:cubicBezTo>
                    <a:pt x="39" y="121"/>
                    <a:pt x="38" y="123"/>
                    <a:pt x="37" y="122"/>
                  </a:cubicBezTo>
                  <a:cubicBezTo>
                    <a:pt x="36" y="120"/>
                    <a:pt x="39" y="119"/>
                    <a:pt x="37" y="117"/>
                  </a:cubicBezTo>
                  <a:cubicBezTo>
                    <a:pt x="35" y="115"/>
                    <a:pt x="33" y="114"/>
                    <a:pt x="31" y="113"/>
                  </a:cubicBezTo>
                  <a:cubicBezTo>
                    <a:pt x="29" y="111"/>
                    <a:pt x="30" y="111"/>
                    <a:pt x="29" y="109"/>
                  </a:cubicBezTo>
                  <a:cubicBezTo>
                    <a:pt x="29" y="107"/>
                    <a:pt x="36" y="109"/>
                    <a:pt x="37" y="108"/>
                  </a:cubicBezTo>
                  <a:cubicBezTo>
                    <a:pt x="38" y="108"/>
                    <a:pt x="35" y="105"/>
                    <a:pt x="34" y="104"/>
                  </a:cubicBezTo>
                  <a:cubicBezTo>
                    <a:pt x="33" y="102"/>
                    <a:pt x="36" y="101"/>
                    <a:pt x="37" y="100"/>
                  </a:cubicBezTo>
                  <a:cubicBezTo>
                    <a:pt x="39" y="99"/>
                    <a:pt x="47" y="99"/>
                    <a:pt x="48" y="99"/>
                  </a:cubicBezTo>
                  <a:cubicBezTo>
                    <a:pt x="49" y="99"/>
                    <a:pt x="49" y="95"/>
                    <a:pt x="50" y="94"/>
                  </a:cubicBezTo>
                  <a:cubicBezTo>
                    <a:pt x="50" y="92"/>
                    <a:pt x="50" y="88"/>
                    <a:pt x="48" y="87"/>
                  </a:cubicBezTo>
                  <a:cubicBezTo>
                    <a:pt x="47" y="85"/>
                    <a:pt x="39" y="85"/>
                    <a:pt x="37" y="85"/>
                  </a:cubicBezTo>
                  <a:cubicBezTo>
                    <a:pt x="35" y="85"/>
                    <a:pt x="28" y="88"/>
                    <a:pt x="27" y="90"/>
                  </a:cubicBezTo>
                  <a:cubicBezTo>
                    <a:pt x="26" y="91"/>
                    <a:pt x="24" y="92"/>
                    <a:pt x="22" y="93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8" y="86"/>
                    <a:pt x="18" y="83"/>
                    <a:pt x="17" y="81"/>
                  </a:cubicBezTo>
                  <a:cubicBezTo>
                    <a:pt x="15" y="79"/>
                    <a:pt x="9" y="78"/>
                    <a:pt x="7" y="77"/>
                  </a:cubicBezTo>
                  <a:cubicBezTo>
                    <a:pt x="5" y="76"/>
                    <a:pt x="0" y="71"/>
                    <a:pt x="0" y="7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6" name="Freeform 85"/>
            <p:cNvSpPr>
              <a:spLocks/>
            </p:cNvSpPr>
            <p:nvPr/>
          </p:nvSpPr>
          <p:spPr bwMode="auto">
            <a:xfrm>
              <a:off x="5390828" y="4365491"/>
              <a:ext cx="147637" cy="312738"/>
            </a:xfrm>
            <a:custGeom>
              <a:avLst/>
              <a:gdLst>
                <a:gd name="T0" fmla="*/ 6 w 58"/>
                <a:gd name="T1" fmla="*/ 91 h 107"/>
                <a:gd name="T2" fmla="*/ 3 w 58"/>
                <a:gd name="T3" fmla="*/ 76 h 107"/>
                <a:gd name="T4" fmla="*/ 13 w 58"/>
                <a:gd name="T5" fmla="*/ 61 h 107"/>
                <a:gd name="T6" fmla="*/ 8 w 58"/>
                <a:gd name="T7" fmla="*/ 42 h 107"/>
                <a:gd name="T8" fmla="*/ 14 w 58"/>
                <a:gd name="T9" fmla="*/ 32 h 107"/>
                <a:gd name="T10" fmla="*/ 31 w 58"/>
                <a:gd name="T11" fmla="*/ 25 h 107"/>
                <a:gd name="T12" fmla="*/ 39 w 58"/>
                <a:gd name="T13" fmla="*/ 10 h 107"/>
                <a:gd name="T14" fmla="*/ 45 w 58"/>
                <a:gd name="T15" fmla="*/ 6 h 107"/>
                <a:gd name="T16" fmla="*/ 49 w 58"/>
                <a:gd name="T17" fmla="*/ 0 h 107"/>
                <a:gd name="T18" fmla="*/ 55 w 58"/>
                <a:gd name="T19" fmla="*/ 9 h 107"/>
                <a:gd name="T20" fmla="*/ 56 w 58"/>
                <a:gd name="T21" fmla="*/ 26 h 107"/>
                <a:gd name="T22" fmla="*/ 50 w 58"/>
                <a:gd name="T23" fmla="*/ 32 h 107"/>
                <a:gd name="T24" fmla="*/ 49 w 58"/>
                <a:gd name="T25" fmla="*/ 45 h 107"/>
                <a:gd name="T26" fmla="*/ 33 w 58"/>
                <a:gd name="T27" fmla="*/ 100 h 107"/>
                <a:gd name="T28" fmla="*/ 22 w 58"/>
                <a:gd name="T29" fmla="*/ 107 h 107"/>
                <a:gd name="T30" fmla="*/ 11 w 58"/>
                <a:gd name="T31" fmla="*/ 103 h 107"/>
                <a:gd name="T32" fmla="*/ 6 w 58"/>
                <a:gd name="T33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107">
                  <a:moveTo>
                    <a:pt x="6" y="91"/>
                  </a:moveTo>
                  <a:cubicBezTo>
                    <a:pt x="6" y="85"/>
                    <a:pt x="0" y="81"/>
                    <a:pt x="3" y="76"/>
                  </a:cubicBezTo>
                  <a:cubicBezTo>
                    <a:pt x="7" y="72"/>
                    <a:pt x="13" y="67"/>
                    <a:pt x="13" y="61"/>
                  </a:cubicBezTo>
                  <a:cubicBezTo>
                    <a:pt x="13" y="54"/>
                    <a:pt x="6" y="47"/>
                    <a:pt x="8" y="42"/>
                  </a:cubicBezTo>
                  <a:cubicBezTo>
                    <a:pt x="10" y="37"/>
                    <a:pt x="11" y="33"/>
                    <a:pt x="14" y="32"/>
                  </a:cubicBezTo>
                  <a:cubicBezTo>
                    <a:pt x="16" y="31"/>
                    <a:pt x="25" y="32"/>
                    <a:pt x="31" y="25"/>
                  </a:cubicBezTo>
                  <a:cubicBezTo>
                    <a:pt x="36" y="18"/>
                    <a:pt x="39" y="12"/>
                    <a:pt x="39" y="10"/>
                  </a:cubicBezTo>
                  <a:cubicBezTo>
                    <a:pt x="40" y="8"/>
                    <a:pt x="45" y="9"/>
                    <a:pt x="45" y="6"/>
                  </a:cubicBezTo>
                  <a:cubicBezTo>
                    <a:pt x="46" y="4"/>
                    <a:pt x="49" y="0"/>
                    <a:pt x="49" y="0"/>
                  </a:cubicBezTo>
                  <a:cubicBezTo>
                    <a:pt x="52" y="1"/>
                    <a:pt x="55" y="5"/>
                    <a:pt x="55" y="9"/>
                  </a:cubicBezTo>
                  <a:cubicBezTo>
                    <a:pt x="55" y="13"/>
                    <a:pt x="58" y="21"/>
                    <a:pt x="56" y="26"/>
                  </a:cubicBezTo>
                  <a:cubicBezTo>
                    <a:pt x="54" y="30"/>
                    <a:pt x="50" y="28"/>
                    <a:pt x="50" y="32"/>
                  </a:cubicBezTo>
                  <a:cubicBezTo>
                    <a:pt x="50" y="36"/>
                    <a:pt x="53" y="39"/>
                    <a:pt x="49" y="45"/>
                  </a:cubicBezTo>
                  <a:cubicBezTo>
                    <a:pt x="46" y="51"/>
                    <a:pt x="35" y="97"/>
                    <a:pt x="33" y="100"/>
                  </a:cubicBezTo>
                  <a:cubicBezTo>
                    <a:pt x="31" y="103"/>
                    <a:pt x="26" y="107"/>
                    <a:pt x="22" y="107"/>
                  </a:cubicBezTo>
                  <a:cubicBezTo>
                    <a:pt x="18" y="107"/>
                    <a:pt x="11" y="103"/>
                    <a:pt x="11" y="103"/>
                  </a:cubicBezTo>
                  <a:cubicBezTo>
                    <a:pt x="8" y="100"/>
                    <a:pt x="5" y="97"/>
                    <a:pt x="6" y="9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7" name="Freeform 86"/>
            <p:cNvSpPr>
              <a:spLocks/>
            </p:cNvSpPr>
            <p:nvPr/>
          </p:nvSpPr>
          <p:spPr bwMode="auto">
            <a:xfrm>
              <a:off x="5428928" y="3098667"/>
              <a:ext cx="109537" cy="92075"/>
            </a:xfrm>
            <a:custGeom>
              <a:avLst/>
              <a:gdLst>
                <a:gd name="T0" fmla="*/ 2 w 41"/>
                <a:gd name="T1" fmla="*/ 4 h 31"/>
                <a:gd name="T2" fmla="*/ 11 w 41"/>
                <a:gd name="T3" fmla="*/ 7 h 31"/>
                <a:gd name="T4" fmla="*/ 13 w 41"/>
                <a:gd name="T5" fmla="*/ 2 h 31"/>
                <a:gd name="T6" fmla="*/ 19 w 41"/>
                <a:gd name="T7" fmla="*/ 6 h 31"/>
                <a:gd name="T8" fmla="*/ 23 w 41"/>
                <a:gd name="T9" fmla="*/ 4 h 31"/>
                <a:gd name="T10" fmla="*/ 27 w 41"/>
                <a:gd name="T11" fmla="*/ 0 h 31"/>
                <a:gd name="T12" fmla="*/ 29 w 41"/>
                <a:gd name="T13" fmla="*/ 1 h 31"/>
                <a:gd name="T14" fmla="*/ 33 w 41"/>
                <a:gd name="T15" fmla="*/ 9 h 31"/>
                <a:gd name="T16" fmla="*/ 41 w 41"/>
                <a:gd name="T17" fmla="*/ 13 h 31"/>
                <a:gd name="T18" fmla="*/ 35 w 41"/>
                <a:gd name="T19" fmla="*/ 16 h 31"/>
                <a:gd name="T20" fmla="*/ 33 w 41"/>
                <a:gd name="T21" fmla="*/ 22 h 31"/>
                <a:gd name="T22" fmla="*/ 29 w 41"/>
                <a:gd name="T23" fmla="*/ 26 h 31"/>
                <a:gd name="T24" fmla="*/ 29 w 41"/>
                <a:gd name="T25" fmla="*/ 31 h 31"/>
                <a:gd name="T26" fmla="*/ 22 w 41"/>
                <a:gd name="T27" fmla="*/ 27 h 31"/>
                <a:gd name="T28" fmla="*/ 24 w 41"/>
                <a:gd name="T29" fmla="*/ 23 h 31"/>
                <a:gd name="T30" fmla="*/ 21 w 41"/>
                <a:gd name="T31" fmla="*/ 19 h 31"/>
                <a:gd name="T32" fmla="*/ 11 w 41"/>
                <a:gd name="T33" fmla="*/ 25 h 31"/>
                <a:gd name="T34" fmla="*/ 5 w 41"/>
                <a:gd name="T35" fmla="*/ 19 h 31"/>
                <a:gd name="T36" fmla="*/ 6 w 41"/>
                <a:gd name="T37" fmla="*/ 15 h 31"/>
                <a:gd name="T38" fmla="*/ 4 w 41"/>
                <a:gd name="T39" fmla="*/ 12 h 31"/>
                <a:gd name="T40" fmla="*/ 0 w 41"/>
                <a:gd name="T41" fmla="*/ 5 h 31"/>
                <a:gd name="T42" fmla="*/ 2 w 41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31">
                  <a:moveTo>
                    <a:pt x="2" y="4"/>
                  </a:moveTo>
                  <a:cubicBezTo>
                    <a:pt x="4" y="3"/>
                    <a:pt x="8" y="7"/>
                    <a:pt x="11" y="7"/>
                  </a:cubicBezTo>
                  <a:cubicBezTo>
                    <a:pt x="13" y="7"/>
                    <a:pt x="13" y="2"/>
                    <a:pt x="13" y="2"/>
                  </a:cubicBezTo>
                  <a:cubicBezTo>
                    <a:pt x="15" y="4"/>
                    <a:pt x="18" y="6"/>
                    <a:pt x="19" y="6"/>
                  </a:cubicBezTo>
                  <a:cubicBezTo>
                    <a:pt x="21" y="6"/>
                    <a:pt x="22" y="5"/>
                    <a:pt x="23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1"/>
                    <a:pt x="29" y="1"/>
                  </a:cubicBezTo>
                  <a:cubicBezTo>
                    <a:pt x="31" y="4"/>
                    <a:pt x="32" y="6"/>
                    <a:pt x="33" y="9"/>
                  </a:cubicBezTo>
                  <a:cubicBezTo>
                    <a:pt x="34" y="11"/>
                    <a:pt x="41" y="11"/>
                    <a:pt x="41" y="13"/>
                  </a:cubicBezTo>
                  <a:cubicBezTo>
                    <a:pt x="41" y="15"/>
                    <a:pt x="38" y="15"/>
                    <a:pt x="35" y="16"/>
                  </a:cubicBezTo>
                  <a:cubicBezTo>
                    <a:pt x="32" y="16"/>
                    <a:pt x="33" y="20"/>
                    <a:pt x="33" y="22"/>
                  </a:cubicBezTo>
                  <a:cubicBezTo>
                    <a:pt x="33" y="24"/>
                    <a:pt x="31" y="25"/>
                    <a:pt x="29" y="26"/>
                  </a:cubicBezTo>
                  <a:cubicBezTo>
                    <a:pt x="29" y="26"/>
                    <a:pt x="29" y="29"/>
                    <a:pt x="29" y="31"/>
                  </a:cubicBezTo>
                  <a:cubicBezTo>
                    <a:pt x="27" y="31"/>
                    <a:pt x="22" y="27"/>
                    <a:pt x="22" y="27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8" name="Freeform 87"/>
            <p:cNvSpPr>
              <a:spLocks/>
            </p:cNvSpPr>
            <p:nvPr/>
          </p:nvSpPr>
          <p:spPr bwMode="auto">
            <a:xfrm>
              <a:off x="5417815" y="3155816"/>
              <a:ext cx="361950" cy="358775"/>
            </a:xfrm>
            <a:custGeom>
              <a:avLst/>
              <a:gdLst>
                <a:gd name="T0" fmla="*/ 5 w 147"/>
                <a:gd name="T1" fmla="*/ 23 h 123"/>
                <a:gd name="T2" fmla="*/ 2 w 147"/>
                <a:gd name="T3" fmla="*/ 16 h 123"/>
                <a:gd name="T4" fmla="*/ 0 w 147"/>
                <a:gd name="T5" fmla="*/ 6 h 123"/>
                <a:gd name="T6" fmla="*/ 3 w 147"/>
                <a:gd name="T7" fmla="*/ 1 h 123"/>
                <a:gd name="T8" fmla="*/ 9 w 147"/>
                <a:gd name="T9" fmla="*/ 9 h 123"/>
                <a:gd name="T10" fmla="*/ 18 w 147"/>
                <a:gd name="T11" fmla="*/ 6 h 123"/>
                <a:gd name="T12" fmla="*/ 28 w 147"/>
                <a:gd name="T13" fmla="*/ 0 h 123"/>
                <a:gd name="T14" fmla="*/ 31 w 147"/>
                <a:gd name="T15" fmla="*/ 4 h 123"/>
                <a:gd name="T16" fmla="*/ 29 w 147"/>
                <a:gd name="T17" fmla="*/ 8 h 123"/>
                <a:gd name="T18" fmla="*/ 36 w 147"/>
                <a:gd name="T19" fmla="*/ 12 h 123"/>
                <a:gd name="T20" fmla="*/ 36 w 147"/>
                <a:gd name="T21" fmla="*/ 14 h 123"/>
                <a:gd name="T22" fmla="*/ 38 w 147"/>
                <a:gd name="T23" fmla="*/ 19 h 123"/>
                <a:gd name="T24" fmla="*/ 47 w 147"/>
                <a:gd name="T25" fmla="*/ 22 h 123"/>
                <a:gd name="T26" fmla="*/ 60 w 147"/>
                <a:gd name="T27" fmla="*/ 28 h 123"/>
                <a:gd name="T28" fmla="*/ 74 w 147"/>
                <a:gd name="T29" fmla="*/ 24 h 123"/>
                <a:gd name="T30" fmla="*/ 74 w 147"/>
                <a:gd name="T31" fmla="*/ 21 h 123"/>
                <a:gd name="T32" fmla="*/ 74 w 147"/>
                <a:gd name="T33" fmla="*/ 21 h 123"/>
                <a:gd name="T34" fmla="*/ 80 w 147"/>
                <a:gd name="T35" fmla="*/ 21 h 123"/>
                <a:gd name="T36" fmla="*/ 88 w 147"/>
                <a:gd name="T37" fmla="*/ 15 h 123"/>
                <a:gd name="T38" fmla="*/ 100 w 147"/>
                <a:gd name="T39" fmla="*/ 15 h 123"/>
                <a:gd name="T40" fmla="*/ 113 w 147"/>
                <a:gd name="T41" fmla="*/ 20 h 123"/>
                <a:gd name="T42" fmla="*/ 122 w 147"/>
                <a:gd name="T43" fmla="*/ 27 h 123"/>
                <a:gd name="T44" fmla="*/ 130 w 147"/>
                <a:gd name="T45" fmla="*/ 28 h 123"/>
                <a:gd name="T46" fmla="*/ 130 w 147"/>
                <a:gd name="T47" fmla="*/ 37 h 123"/>
                <a:gd name="T48" fmla="*/ 129 w 147"/>
                <a:gd name="T49" fmla="*/ 45 h 123"/>
                <a:gd name="T50" fmla="*/ 124 w 147"/>
                <a:gd name="T51" fmla="*/ 51 h 123"/>
                <a:gd name="T52" fmla="*/ 127 w 147"/>
                <a:gd name="T53" fmla="*/ 71 h 123"/>
                <a:gd name="T54" fmla="*/ 135 w 147"/>
                <a:gd name="T55" fmla="*/ 73 h 123"/>
                <a:gd name="T56" fmla="*/ 135 w 147"/>
                <a:gd name="T57" fmla="*/ 79 h 123"/>
                <a:gd name="T58" fmla="*/ 128 w 147"/>
                <a:gd name="T59" fmla="*/ 86 h 123"/>
                <a:gd name="T60" fmla="*/ 130 w 147"/>
                <a:gd name="T61" fmla="*/ 89 h 123"/>
                <a:gd name="T62" fmla="*/ 134 w 147"/>
                <a:gd name="T63" fmla="*/ 96 h 123"/>
                <a:gd name="T64" fmla="*/ 142 w 147"/>
                <a:gd name="T65" fmla="*/ 98 h 123"/>
                <a:gd name="T66" fmla="*/ 143 w 147"/>
                <a:gd name="T67" fmla="*/ 105 h 123"/>
                <a:gd name="T68" fmla="*/ 147 w 147"/>
                <a:gd name="T69" fmla="*/ 107 h 123"/>
                <a:gd name="T70" fmla="*/ 145 w 147"/>
                <a:gd name="T71" fmla="*/ 113 h 123"/>
                <a:gd name="T72" fmla="*/ 139 w 147"/>
                <a:gd name="T73" fmla="*/ 114 h 123"/>
                <a:gd name="T74" fmla="*/ 136 w 147"/>
                <a:gd name="T75" fmla="*/ 117 h 123"/>
                <a:gd name="T76" fmla="*/ 131 w 147"/>
                <a:gd name="T77" fmla="*/ 123 h 123"/>
                <a:gd name="T78" fmla="*/ 109 w 147"/>
                <a:gd name="T79" fmla="*/ 120 h 123"/>
                <a:gd name="T80" fmla="*/ 101 w 147"/>
                <a:gd name="T81" fmla="*/ 116 h 123"/>
                <a:gd name="T82" fmla="*/ 96 w 147"/>
                <a:gd name="T83" fmla="*/ 107 h 123"/>
                <a:gd name="T84" fmla="*/ 85 w 147"/>
                <a:gd name="T85" fmla="*/ 110 h 123"/>
                <a:gd name="T86" fmla="*/ 71 w 147"/>
                <a:gd name="T87" fmla="*/ 110 h 123"/>
                <a:gd name="T88" fmla="*/ 63 w 147"/>
                <a:gd name="T89" fmla="*/ 103 h 123"/>
                <a:gd name="T90" fmla="*/ 55 w 147"/>
                <a:gd name="T91" fmla="*/ 101 h 123"/>
                <a:gd name="T92" fmla="*/ 45 w 147"/>
                <a:gd name="T93" fmla="*/ 82 h 123"/>
                <a:gd name="T94" fmla="*/ 38 w 147"/>
                <a:gd name="T95" fmla="*/ 83 h 123"/>
                <a:gd name="T96" fmla="*/ 33 w 147"/>
                <a:gd name="T97" fmla="*/ 84 h 123"/>
                <a:gd name="T98" fmla="*/ 28 w 147"/>
                <a:gd name="T99" fmla="*/ 76 h 123"/>
                <a:gd name="T100" fmla="*/ 28 w 147"/>
                <a:gd name="T101" fmla="*/ 69 h 123"/>
                <a:gd name="T102" fmla="*/ 25 w 147"/>
                <a:gd name="T103" fmla="*/ 64 h 123"/>
                <a:gd name="T104" fmla="*/ 15 w 147"/>
                <a:gd name="T105" fmla="*/ 59 h 123"/>
                <a:gd name="T106" fmla="*/ 10 w 147"/>
                <a:gd name="T107" fmla="*/ 49 h 123"/>
                <a:gd name="T108" fmla="*/ 14 w 147"/>
                <a:gd name="T109" fmla="*/ 42 h 123"/>
                <a:gd name="T110" fmla="*/ 16 w 147"/>
                <a:gd name="T111" fmla="*/ 36 h 123"/>
                <a:gd name="T112" fmla="*/ 9 w 147"/>
                <a:gd name="T113" fmla="*/ 33 h 123"/>
                <a:gd name="T114" fmla="*/ 5 w 147"/>
                <a:gd name="T115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7" h="123">
                  <a:moveTo>
                    <a:pt x="5" y="23"/>
                  </a:moveTo>
                  <a:cubicBezTo>
                    <a:pt x="3" y="19"/>
                    <a:pt x="2" y="19"/>
                    <a:pt x="2" y="16"/>
                  </a:cubicBezTo>
                  <a:cubicBezTo>
                    <a:pt x="2" y="13"/>
                    <a:pt x="1" y="8"/>
                    <a:pt x="0" y="6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2"/>
                    <a:pt x="8" y="7"/>
                    <a:pt x="9" y="9"/>
                  </a:cubicBezTo>
                  <a:cubicBezTo>
                    <a:pt x="12" y="11"/>
                    <a:pt x="18" y="6"/>
                    <a:pt x="18" y="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4" y="12"/>
                    <a:pt x="36" y="12"/>
                  </a:cubicBezTo>
                  <a:cubicBezTo>
                    <a:pt x="36" y="13"/>
                    <a:pt x="36" y="14"/>
                    <a:pt x="36" y="14"/>
                  </a:cubicBezTo>
                  <a:cubicBezTo>
                    <a:pt x="36" y="14"/>
                    <a:pt x="36" y="17"/>
                    <a:pt x="38" y="19"/>
                  </a:cubicBezTo>
                  <a:cubicBezTo>
                    <a:pt x="40" y="20"/>
                    <a:pt x="47" y="20"/>
                    <a:pt x="47" y="22"/>
                  </a:cubicBezTo>
                  <a:cubicBezTo>
                    <a:pt x="47" y="24"/>
                    <a:pt x="55" y="28"/>
                    <a:pt x="60" y="28"/>
                  </a:cubicBezTo>
                  <a:cubicBezTo>
                    <a:pt x="64" y="28"/>
                    <a:pt x="74" y="26"/>
                    <a:pt x="74" y="24"/>
                  </a:cubicBezTo>
                  <a:cubicBezTo>
                    <a:pt x="74" y="24"/>
                    <a:pt x="74" y="22"/>
                    <a:pt x="74" y="21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8" y="21"/>
                    <a:pt x="80" y="21"/>
                    <a:pt x="80" y="21"/>
                  </a:cubicBezTo>
                  <a:cubicBezTo>
                    <a:pt x="81" y="20"/>
                    <a:pt x="84" y="15"/>
                    <a:pt x="88" y="15"/>
                  </a:cubicBezTo>
                  <a:cubicBezTo>
                    <a:pt x="91" y="15"/>
                    <a:pt x="97" y="14"/>
                    <a:pt x="100" y="15"/>
                  </a:cubicBezTo>
                  <a:cubicBezTo>
                    <a:pt x="104" y="16"/>
                    <a:pt x="111" y="19"/>
                    <a:pt x="113" y="20"/>
                  </a:cubicBezTo>
                  <a:cubicBezTo>
                    <a:pt x="115" y="20"/>
                    <a:pt x="121" y="26"/>
                    <a:pt x="122" y="27"/>
                  </a:cubicBezTo>
                  <a:cubicBezTo>
                    <a:pt x="124" y="28"/>
                    <a:pt x="128" y="28"/>
                    <a:pt x="130" y="28"/>
                  </a:cubicBezTo>
                  <a:cubicBezTo>
                    <a:pt x="130" y="28"/>
                    <a:pt x="130" y="32"/>
                    <a:pt x="130" y="37"/>
                  </a:cubicBezTo>
                  <a:cubicBezTo>
                    <a:pt x="130" y="40"/>
                    <a:pt x="129" y="43"/>
                    <a:pt x="129" y="45"/>
                  </a:cubicBezTo>
                  <a:cubicBezTo>
                    <a:pt x="128" y="47"/>
                    <a:pt x="124" y="49"/>
                    <a:pt x="124" y="51"/>
                  </a:cubicBezTo>
                  <a:cubicBezTo>
                    <a:pt x="125" y="52"/>
                    <a:pt x="127" y="69"/>
                    <a:pt x="127" y="71"/>
                  </a:cubicBezTo>
                  <a:cubicBezTo>
                    <a:pt x="127" y="72"/>
                    <a:pt x="134" y="71"/>
                    <a:pt x="135" y="73"/>
                  </a:cubicBezTo>
                  <a:cubicBezTo>
                    <a:pt x="135" y="75"/>
                    <a:pt x="135" y="77"/>
                    <a:pt x="135" y="79"/>
                  </a:cubicBezTo>
                  <a:cubicBezTo>
                    <a:pt x="134" y="80"/>
                    <a:pt x="127" y="84"/>
                    <a:pt x="128" y="86"/>
                  </a:cubicBezTo>
                  <a:cubicBezTo>
                    <a:pt x="128" y="86"/>
                    <a:pt x="129" y="87"/>
                    <a:pt x="130" y="89"/>
                  </a:cubicBezTo>
                  <a:cubicBezTo>
                    <a:pt x="131" y="92"/>
                    <a:pt x="133" y="96"/>
                    <a:pt x="134" y="96"/>
                  </a:cubicBezTo>
                  <a:cubicBezTo>
                    <a:pt x="136" y="96"/>
                    <a:pt x="141" y="97"/>
                    <a:pt x="142" y="98"/>
                  </a:cubicBezTo>
                  <a:cubicBezTo>
                    <a:pt x="142" y="99"/>
                    <a:pt x="143" y="104"/>
                    <a:pt x="143" y="105"/>
                  </a:cubicBezTo>
                  <a:cubicBezTo>
                    <a:pt x="143" y="106"/>
                    <a:pt x="147" y="106"/>
                    <a:pt x="147" y="107"/>
                  </a:cubicBezTo>
                  <a:cubicBezTo>
                    <a:pt x="147" y="108"/>
                    <a:pt x="146" y="112"/>
                    <a:pt x="145" y="113"/>
                  </a:cubicBezTo>
                  <a:cubicBezTo>
                    <a:pt x="144" y="114"/>
                    <a:pt x="140" y="114"/>
                    <a:pt x="139" y="114"/>
                  </a:cubicBezTo>
                  <a:cubicBezTo>
                    <a:pt x="137" y="115"/>
                    <a:pt x="136" y="117"/>
                    <a:pt x="136" y="117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125" y="123"/>
                    <a:pt x="113" y="122"/>
                    <a:pt x="109" y="120"/>
                  </a:cubicBezTo>
                  <a:cubicBezTo>
                    <a:pt x="105" y="119"/>
                    <a:pt x="102" y="119"/>
                    <a:pt x="101" y="116"/>
                  </a:cubicBezTo>
                  <a:cubicBezTo>
                    <a:pt x="100" y="114"/>
                    <a:pt x="99" y="107"/>
                    <a:pt x="96" y="107"/>
                  </a:cubicBezTo>
                  <a:cubicBezTo>
                    <a:pt x="94" y="107"/>
                    <a:pt x="87" y="110"/>
                    <a:pt x="85" y="110"/>
                  </a:cubicBezTo>
                  <a:cubicBezTo>
                    <a:pt x="83" y="111"/>
                    <a:pt x="74" y="112"/>
                    <a:pt x="71" y="110"/>
                  </a:cubicBezTo>
                  <a:cubicBezTo>
                    <a:pt x="69" y="107"/>
                    <a:pt x="65" y="103"/>
                    <a:pt x="63" y="103"/>
                  </a:cubicBezTo>
                  <a:cubicBezTo>
                    <a:pt x="61" y="102"/>
                    <a:pt x="58" y="104"/>
                    <a:pt x="55" y="101"/>
                  </a:cubicBezTo>
                  <a:cubicBezTo>
                    <a:pt x="52" y="98"/>
                    <a:pt x="47" y="83"/>
                    <a:pt x="45" y="82"/>
                  </a:cubicBezTo>
                  <a:cubicBezTo>
                    <a:pt x="43" y="81"/>
                    <a:pt x="41" y="83"/>
                    <a:pt x="38" y="83"/>
                  </a:cubicBezTo>
                  <a:cubicBezTo>
                    <a:pt x="36" y="83"/>
                    <a:pt x="35" y="83"/>
                    <a:pt x="33" y="84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0"/>
                    <a:pt x="28" y="69"/>
                  </a:cubicBezTo>
                  <a:cubicBezTo>
                    <a:pt x="28" y="68"/>
                    <a:pt x="26" y="66"/>
                    <a:pt x="25" y="64"/>
                  </a:cubicBezTo>
                  <a:cubicBezTo>
                    <a:pt x="23" y="62"/>
                    <a:pt x="17" y="60"/>
                    <a:pt x="15" y="59"/>
                  </a:cubicBezTo>
                  <a:cubicBezTo>
                    <a:pt x="14" y="58"/>
                    <a:pt x="10" y="51"/>
                    <a:pt x="10" y="49"/>
                  </a:cubicBezTo>
                  <a:cubicBezTo>
                    <a:pt x="10" y="47"/>
                    <a:pt x="12" y="43"/>
                    <a:pt x="14" y="42"/>
                  </a:cubicBezTo>
                  <a:cubicBezTo>
                    <a:pt x="15" y="41"/>
                    <a:pt x="16" y="37"/>
                    <a:pt x="16" y="36"/>
                  </a:cubicBezTo>
                  <a:cubicBezTo>
                    <a:pt x="16" y="34"/>
                    <a:pt x="11" y="33"/>
                    <a:pt x="9" y="33"/>
                  </a:cubicBezTo>
                  <a:cubicBezTo>
                    <a:pt x="7" y="32"/>
                    <a:pt x="7" y="27"/>
                    <a:pt x="5" y="2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89" name="Freeform 88"/>
            <p:cNvSpPr>
              <a:spLocks/>
            </p:cNvSpPr>
            <p:nvPr/>
          </p:nvSpPr>
          <p:spPr bwMode="auto">
            <a:xfrm>
              <a:off x="5387653" y="3657465"/>
              <a:ext cx="193675" cy="153987"/>
            </a:xfrm>
            <a:custGeom>
              <a:avLst/>
              <a:gdLst>
                <a:gd name="T0" fmla="*/ 4 w 79"/>
                <a:gd name="T1" fmla="*/ 20 h 52"/>
                <a:gd name="T2" fmla="*/ 6 w 79"/>
                <a:gd name="T3" fmla="*/ 13 h 52"/>
                <a:gd name="T4" fmla="*/ 29 w 79"/>
                <a:gd name="T5" fmla="*/ 24 h 52"/>
                <a:gd name="T6" fmla="*/ 46 w 79"/>
                <a:gd name="T7" fmla="*/ 8 h 52"/>
                <a:gd name="T8" fmla="*/ 70 w 79"/>
                <a:gd name="T9" fmla="*/ 0 h 52"/>
                <a:gd name="T10" fmla="*/ 79 w 79"/>
                <a:gd name="T11" fmla="*/ 20 h 52"/>
                <a:gd name="T12" fmla="*/ 73 w 79"/>
                <a:gd name="T13" fmla="*/ 22 h 52"/>
                <a:gd name="T14" fmla="*/ 73 w 79"/>
                <a:gd name="T15" fmla="*/ 29 h 52"/>
                <a:gd name="T16" fmla="*/ 49 w 79"/>
                <a:gd name="T17" fmla="*/ 37 h 52"/>
                <a:gd name="T18" fmla="*/ 35 w 79"/>
                <a:gd name="T19" fmla="*/ 44 h 52"/>
                <a:gd name="T20" fmla="*/ 24 w 79"/>
                <a:gd name="T21" fmla="*/ 46 h 52"/>
                <a:gd name="T22" fmla="*/ 7 w 79"/>
                <a:gd name="T23" fmla="*/ 50 h 52"/>
                <a:gd name="T24" fmla="*/ 3 w 79"/>
                <a:gd name="T25" fmla="*/ 34 h 52"/>
                <a:gd name="T26" fmla="*/ 0 w 79"/>
                <a:gd name="T27" fmla="*/ 22 h 52"/>
                <a:gd name="T28" fmla="*/ 4 w 79"/>
                <a:gd name="T29" fmla="*/ 2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52">
                  <a:moveTo>
                    <a:pt x="4" y="20"/>
                  </a:moveTo>
                  <a:cubicBezTo>
                    <a:pt x="5" y="19"/>
                    <a:pt x="4" y="13"/>
                    <a:pt x="6" y="13"/>
                  </a:cubicBezTo>
                  <a:cubicBezTo>
                    <a:pt x="8" y="12"/>
                    <a:pt x="29" y="24"/>
                    <a:pt x="29" y="24"/>
                  </a:cubicBezTo>
                  <a:cubicBezTo>
                    <a:pt x="30" y="24"/>
                    <a:pt x="46" y="8"/>
                    <a:pt x="46" y="8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6" y="20"/>
                    <a:pt x="74" y="21"/>
                    <a:pt x="73" y="22"/>
                  </a:cubicBezTo>
                  <a:cubicBezTo>
                    <a:pt x="72" y="24"/>
                    <a:pt x="73" y="28"/>
                    <a:pt x="73" y="29"/>
                  </a:cubicBezTo>
                  <a:cubicBezTo>
                    <a:pt x="73" y="29"/>
                    <a:pt x="52" y="36"/>
                    <a:pt x="49" y="37"/>
                  </a:cubicBezTo>
                  <a:cubicBezTo>
                    <a:pt x="46" y="39"/>
                    <a:pt x="38" y="43"/>
                    <a:pt x="35" y="44"/>
                  </a:cubicBezTo>
                  <a:cubicBezTo>
                    <a:pt x="31" y="45"/>
                    <a:pt x="26" y="45"/>
                    <a:pt x="24" y="46"/>
                  </a:cubicBezTo>
                  <a:cubicBezTo>
                    <a:pt x="21" y="47"/>
                    <a:pt x="9" y="52"/>
                    <a:pt x="7" y="50"/>
                  </a:cubicBezTo>
                  <a:cubicBezTo>
                    <a:pt x="6" y="47"/>
                    <a:pt x="3" y="37"/>
                    <a:pt x="3" y="34"/>
                  </a:cubicBezTo>
                  <a:cubicBezTo>
                    <a:pt x="3" y="31"/>
                    <a:pt x="2" y="26"/>
                    <a:pt x="0" y="22"/>
                  </a:cubicBezTo>
                  <a:cubicBezTo>
                    <a:pt x="0" y="22"/>
                    <a:pt x="3" y="21"/>
                    <a:pt x="4" y="2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0" name="Freeform 89"/>
            <p:cNvSpPr>
              <a:spLocks/>
            </p:cNvSpPr>
            <p:nvPr/>
          </p:nvSpPr>
          <p:spPr bwMode="auto">
            <a:xfrm>
              <a:off x="5398765" y="3112957"/>
              <a:ext cx="57150" cy="74612"/>
            </a:xfrm>
            <a:custGeom>
              <a:avLst/>
              <a:gdLst>
                <a:gd name="T0" fmla="*/ 8 w 23"/>
                <a:gd name="T1" fmla="*/ 15 h 25"/>
                <a:gd name="T2" fmla="*/ 1 w 23"/>
                <a:gd name="T3" fmla="*/ 11 h 25"/>
                <a:gd name="T4" fmla="*/ 0 w 23"/>
                <a:gd name="T5" fmla="*/ 2 h 25"/>
                <a:gd name="T6" fmla="*/ 12 w 23"/>
                <a:gd name="T7" fmla="*/ 0 h 25"/>
                <a:gd name="T8" fmla="*/ 16 w 23"/>
                <a:gd name="T9" fmla="*/ 7 h 25"/>
                <a:gd name="T10" fmla="*/ 18 w 23"/>
                <a:gd name="T11" fmla="*/ 10 h 25"/>
                <a:gd name="T12" fmla="*/ 17 w 23"/>
                <a:gd name="T13" fmla="*/ 14 h 25"/>
                <a:gd name="T14" fmla="*/ 23 w 23"/>
                <a:gd name="T15" fmla="*/ 20 h 25"/>
                <a:gd name="T16" fmla="*/ 14 w 23"/>
                <a:gd name="T17" fmla="*/ 23 h 25"/>
                <a:gd name="T18" fmla="*/ 8 w 23"/>
                <a:gd name="T19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5">
                  <a:moveTo>
                    <a:pt x="8" y="15"/>
                  </a:moveTo>
                  <a:cubicBezTo>
                    <a:pt x="5" y="13"/>
                    <a:pt x="1" y="13"/>
                    <a:pt x="1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3" y="3"/>
                    <a:pt x="8" y="1"/>
                    <a:pt x="12" y="0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0"/>
                    <a:pt x="17" y="25"/>
                    <a:pt x="14" y="23"/>
                  </a:cubicBezTo>
                  <a:cubicBezTo>
                    <a:pt x="13" y="21"/>
                    <a:pt x="11" y="16"/>
                    <a:pt x="8" y="1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1" name="Freeform 90"/>
            <p:cNvSpPr>
              <a:spLocks/>
            </p:cNvSpPr>
            <p:nvPr/>
          </p:nvSpPr>
          <p:spPr bwMode="auto">
            <a:xfrm>
              <a:off x="5351139" y="3819391"/>
              <a:ext cx="198438" cy="306388"/>
            </a:xfrm>
            <a:custGeom>
              <a:avLst/>
              <a:gdLst>
                <a:gd name="T0" fmla="*/ 0 w 80"/>
                <a:gd name="T1" fmla="*/ 99 h 104"/>
                <a:gd name="T2" fmla="*/ 0 w 80"/>
                <a:gd name="T3" fmla="*/ 71 h 104"/>
                <a:gd name="T4" fmla="*/ 3 w 80"/>
                <a:gd name="T5" fmla="*/ 68 h 104"/>
                <a:gd name="T6" fmla="*/ 6 w 80"/>
                <a:gd name="T7" fmla="*/ 62 h 104"/>
                <a:gd name="T8" fmla="*/ 9 w 80"/>
                <a:gd name="T9" fmla="*/ 61 h 104"/>
                <a:gd name="T10" fmla="*/ 20 w 80"/>
                <a:gd name="T11" fmla="*/ 56 h 104"/>
                <a:gd name="T12" fmla="*/ 31 w 80"/>
                <a:gd name="T13" fmla="*/ 55 h 104"/>
                <a:gd name="T14" fmla="*/ 54 w 80"/>
                <a:gd name="T15" fmla="*/ 32 h 104"/>
                <a:gd name="T16" fmla="*/ 25 w 80"/>
                <a:gd name="T17" fmla="*/ 24 h 104"/>
                <a:gd name="T18" fmla="*/ 13 w 80"/>
                <a:gd name="T19" fmla="*/ 13 h 104"/>
                <a:gd name="T20" fmla="*/ 15 w 80"/>
                <a:gd name="T21" fmla="*/ 9 h 104"/>
                <a:gd name="T22" fmla="*/ 19 w 80"/>
                <a:gd name="T23" fmla="*/ 6 h 104"/>
                <a:gd name="T24" fmla="*/ 28 w 80"/>
                <a:gd name="T25" fmla="*/ 13 h 104"/>
                <a:gd name="T26" fmla="*/ 38 w 80"/>
                <a:gd name="T27" fmla="*/ 9 h 104"/>
                <a:gd name="T28" fmla="*/ 54 w 80"/>
                <a:gd name="T29" fmla="*/ 7 h 104"/>
                <a:gd name="T30" fmla="*/ 71 w 80"/>
                <a:gd name="T31" fmla="*/ 3 h 104"/>
                <a:gd name="T32" fmla="*/ 75 w 80"/>
                <a:gd name="T33" fmla="*/ 0 h 104"/>
                <a:gd name="T34" fmla="*/ 80 w 80"/>
                <a:gd name="T35" fmla="*/ 1 h 104"/>
                <a:gd name="T36" fmla="*/ 78 w 80"/>
                <a:gd name="T37" fmla="*/ 11 h 104"/>
                <a:gd name="T38" fmla="*/ 76 w 80"/>
                <a:gd name="T39" fmla="*/ 22 h 104"/>
                <a:gd name="T40" fmla="*/ 65 w 80"/>
                <a:gd name="T41" fmla="*/ 40 h 104"/>
                <a:gd name="T42" fmla="*/ 52 w 80"/>
                <a:gd name="T43" fmla="*/ 61 h 104"/>
                <a:gd name="T44" fmla="*/ 32 w 80"/>
                <a:gd name="T45" fmla="*/ 78 h 104"/>
                <a:gd name="T46" fmla="*/ 11 w 80"/>
                <a:gd name="T47" fmla="*/ 96 h 104"/>
                <a:gd name="T48" fmla="*/ 4 w 80"/>
                <a:gd name="T49" fmla="*/ 104 h 104"/>
                <a:gd name="T50" fmla="*/ 0 w 80"/>
                <a:gd name="T51" fmla="*/ 9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04">
                  <a:moveTo>
                    <a:pt x="0" y="99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7" y="62"/>
                    <a:pt x="9" y="62"/>
                    <a:pt x="9" y="61"/>
                  </a:cubicBezTo>
                  <a:cubicBezTo>
                    <a:pt x="10" y="61"/>
                    <a:pt x="17" y="57"/>
                    <a:pt x="20" y="56"/>
                  </a:cubicBezTo>
                  <a:cubicBezTo>
                    <a:pt x="23" y="55"/>
                    <a:pt x="30" y="56"/>
                    <a:pt x="31" y="55"/>
                  </a:cubicBezTo>
                  <a:cubicBezTo>
                    <a:pt x="33" y="54"/>
                    <a:pt x="53" y="32"/>
                    <a:pt x="54" y="32"/>
                  </a:cubicBezTo>
                  <a:cubicBezTo>
                    <a:pt x="55" y="31"/>
                    <a:pt x="31" y="29"/>
                    <a:pt x="25" y="24"/>
                  </a:cubicBezTo>
                  <a:cubicBezTo>
                    <a:pt x="19" y="20"/>
                    <a:pt x="13" y="16"/>
                    <a:pt x="13" y="13"/>
                  </a:cubicBezTo>
                  <a:cubicBezTo>
                    <a:pt x="13" y="11"/>
                    <a:pt x="15" y="10"/>
                    <a:pt x="15" y="9"/>
                  </a:cubicBezTo>
                  <a:cubicBezTo>
                    <a:pt x="15" y="7"/>
                    <a:pt x="19" y="6"/>
                    <a:pt x="19" y="6"/>
                  </a:cubicBezTo>
                  <a:cubicBezTo>
                    <a:pt x="22" y="9"/>
                    <a:pt x="23" y="13"/>
                    <a:pt x="28" y="13"/>
                  </a:cubicBezTo>
                  <a:cubicBezTo>
                    <a:pt x="32" y="13"/>
                    <a:pt x="36" y="9"/>
                    <a:pt x="38" y="9"/>
                  </a:cubicBezTo>
                  <a:cubicBezTo>
                    <a:pt x="41" y="9"/>
                    <a:pt x="50" y="9"/>
                    <a:pt x="54" y="7"/>
                  </a:cubicBezTo>
                  <a:cubicBezTo>
                    <a:pt x="57" y="6"/>
                    <a:pt x="69" y="5"/>
                    <a:pt x="71" y="3"/>
                  </a:cubicBezTo>
                  <a:cubicBezTo>
                    <a:pt x="73" y="1"/>
                    <a:pt x="74" y="0"/>
                    <a:pt x="75" y="0"/>
                  </a:cubicBezTo>
                  <a:cubicBezTo>
                    <a:pt x="76" y="0"/>
                    <a:pt x="80" y="0"/>
                    <a:pt x="80" y="1"/>
                  </a:cubicBezTo>
                  <a:cubicBezTo>
                    <a:pt x="80" y="2"/>
                    <a:pt x="78" y="9"/>
                    <a:pt x="78" y="11"/>
                  </a:cubicBezTo>
                  <a:cubicBezTo>
                    <a:pt x="78" y="12"/>
                    <a:pt x="77" y="20"/>
                    <a:pt x="76" y="22"/>
                  </a:cubicBezTo>
                  <a:cubicBezTo>
                    <a:pt x="74" y="24"/>
                    <a:pt x="66" y="37"/>
                    <a:pt x="65" y="40"/>
                  </a:cubicBezTo>
                  <a:cubicBezTo>
                    <a:pt x="64" y="43"/>
                    <a:pt x="57" y="56"/>
                    <a:pt x="52" y="61"/>
                  </a:cubicBezTo>
                  <a:cubicBezTo>
                    <a:pt x="47" y="66"/>
                    <a:pt x="39" y="74"/>
                    <a:pt x="32" y="78"/>
                  </a:cubicBezTo>
                  <a:cubicBezTo>
                    <a:pt x="26" y="82"/>
                    <a:pt x="18" y="90"/>
                    <a:pt x="11" y="96"/>
                  </a:cubicBezTo>
                  <a:cubicBezTo>
                    <a:pt x="9" y="99"/>
                    <a:pt x="6" y="101"/>
                    <a:pt x="4" y="104"/>
                  </a:cubicBezTo>
                  <a:lnTo>
                    <a:pt x="0" y="99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2" name="Freeform 91"/>
            <p:cNvSpPr>
              <a:spLocks/>
            </p:cNvSpPr>
            <p:nvPr/>
          </p:nvSpPr>
          <p:spPr bwMode="auto">
            <a:xfrm>
              <a:off x="5330503" y="3046279"/>
              <a:ext cx="134938" cy="77787"/>
            </a:xfrm>
            <a:custGeom>
              <a:avLst/>
              <a:gdLst>
                <a:gd name="T0" fmla="*/ 0 w 52"/>
                <a:gd name="T1" fmla="*/ 5 h 26"/>
                <a:gd name="T2" fmla="*/ 3 w 52"/>
                <a:gd name="T3" fmla="*/ 0 h 26"/>
                <a:gd name="T4" fmla="*/ 16 w 52"/>
                <a:gd name="T5" fmla="*/ 3 h 26"/>
                <a:gd name="T6" fmla="*/ 26 w 52"/>
                <a:gd name="T7" fmla="*/ 8 h 26"/>
                <a:gd name="T8" fmla="*/ 32 w 52"/>
                <a:gd name="T9" fmla="*/ 11 h 26"/>
                <a:gd name="T10" fmla="*/ 39 w 52"/>
                <a:gd name="T11" fmla="*/ 10 h 26"/>
                <a:gd name="T12" fmla="*/ 49 w 52"/>
                <a:gd name="T13" fmla="*/ 18 h 26"/>
                <a:gd name="T14" fmla="*/ 52 w 52"/>
                <a:gd name="T15" fmla="*/ 20 h 26"/>
                <a:gd name="T16" fmla="*/ 50 w 52"/>
                <a:gd name="T17" fmla="*/ 25 h 26"/>
                <a:gd name="T18" fmla="*/ 41 w 52"/>
                <a:gd name="T19" fmla="*/ 22 h 26"/>
                <a:gd name="T20" fmla="*/ 39 w 52"/>
                <a:gd name="T21" fmla="*/ 23 h 26"/>
                <a:gd name="T22" fmla="*/ 27 w 52"/>
                <a:gd name="T23" fmla="*/ 25 h 26"/>
                <a:gd name="T24" fmla="*/ 21 w 52"/>
                <a:gd name="T25" fmla="*/ 21 h 26"/>
                <a:gd name="T26" fmla="*/ 13 w 52"/>
                <a:gd name="T27" fmla="*/ 20 h 26"/>
                <a:gd name="T28" fmla="*/ 13 w 52"/>
                <a:gd name="T29" fmla="*/ 18 h 26"/>
                <a:gd name="T30" fmla="*/ 10 w 52"/>
                <a:gd name="T31" fmla="*/ 10 h 26"/>
                <a:gd name="T32" fmla="*/ 0 w 52"/>
                <a:gd name="T33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26">
                  <a:moveTo>
                    <a:pt x="0" y="5"/>
                  </a:moveTo>
                  <a:cubicBezTo>
                    <a:pt x="0" y="5"/>
                    <a:pt x="2" y="0"/>
                    <a:pt x="3" y="0"/>
                  </a:cubicBezTo>
                  <a:cubicBezTo>
                    <a:pt x="4" y="0"/>
                    <a:pt x="14" y="2"/>
                    <a:pt x="16" y="3"/>
                  </a:cubicBezTo>
                  <a:cubicBezTo>
                    <a:pt x="18" y="4"/>
                    <a:pt x="24" y="6"/>
                    <a:pt x="26" y="8"/>
                  </a:cubicBezTo>
                  <a:cubicBezTo>
                    <a:pt x="28" y="10"/>
                    <a:pt x="29" y="11"/>
                    <a:pt x="32" y="11"/>
                  </a:cubicBezTo>
                  <a:cubicBezTo>
                    <a:pt x="35" y="10"/>
                    <a:pt x="37" y="10"/>
                    <a:pt x="39" y="10"/>
                  </a:cubicBezTo>
                  <a:cubicBezTo>
                    <a:pt x="41" y="11"/>
                    <a:pt x="48" y="17"/>
                    <a:pt x="49" y="18"/>
                  </a:cubicBezTo>
                  <a:cubicBezTo>
                    <a:pt x="50" y="18"/>
                    <a:pt x="51" y="19"/>
                    <a:pt x="52" y="20"/>
                  </a:cubicBezTo>
                  <a:cubicBezTo>
                    <a:pt x="52" y="20"/>
                    <a:pt x="52" y="25"/>
                    <a:pt x="50" y="25"/>
                  </a:cubicBezTo>
                  <a:cubicBezTo>
                    <a:pt x="47" y="25"/>
                    <a:pt x="43" y="21"/>
                    <a:pt x="41" y="22"/>
                  </a:cubicBezTo>
                  <a:cubicBezTo>
                    <a:pt x="40" y="22"/>
                    <a:pt x="40" y="23"/>
                    <a:pt x="39" y="23"/>
                  </a:cubicBezTo>
                  <a:cubicBezTo>
                    <a:pt x="35" y="24"/>
                    <a:pt x="30" y="26"/>
                    <a:pt x="27" y="25"/>
                  </a:cubicBezTo>
                  <a:cubicBezTo>
                    <a:pt x="24" y="24"/>
                    <a:pt x="23" y="21"/>
                    <a:pt x="21" y="21"/>
                  </a:cubicBezTo>
                  <a:cubicBezTo>
                    <a:pt x="20" y="21"/>
                    <a:pt x="13" y="20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5"/>
                    <a:pt x="12" y="12"/>
                    <a:pt x="10" y="10"/>
                  </a:cubicBezTo>
                  <a:cubicBezTo>
                    <a:pt x="8" y="8"/>
                    <a:pt x="3" y="6"/>
                    <a:pt x="0" y="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3" name="Freeform 92"/>
            <p:cNvSpPr>
              <a:spLocks/>
            </p:cNvSpPr>
            <p:nvPr/>
          </p:nvSpPr>
          <p:spPr bwMode="auto">
            <a:xfrm>
              <a:off x="5309865" y="3219316"/>
              <a:ext cx="188913" cy="203200"/>
            </a:xfrm>
            <a:custGeom>
              <a:avLst/>
              <a:gdLst>
                <a:gd name="T0" fmla="*/ 13 w 75"/>
                <a:gd name="T1" fmla="*/ 46 h 69"/>
                <a:gd name="T2" fmla="*/ 4 w 75"/>
                <a:gd name="T3" fmla="*/ 44 h 69"/>
                <a:gd name="T4" fmla="*/ 3 w 75"/>
                <a:gd name="T5" fmla="*/ 45 h 69"/>
                <a:gd name="T6" fmla="*/ 0 w 75"/>
                <a:gd name="T7" fmla="*/ 34 h 69"/>
                <a:gd name="T8" fmla="*/ 15 w 75"/>
                <a:gd name="T9" fmla="*/ 25 h 69"/>
                <a:gd name="T10" fmla="*/ 18 w 75"/>
                <a:gd name="T11" fmla="*/ 21 h 69"/>
                <a:gd name="T12" fmla="*/ 20 w 75"/>
                <a:gd name="T13" fmla="*/ 9 h 69"/>
                <a:gd name="T14" fmla="*/ 28 w 75"/>
                <a:gd name="T15" fmla="*/ 2 h 69"/>
                <a:gd name="T16" fmla="*/ 32 w 75"/>
                <a:gd name="T17" fmla="*/ 0 h 69"/>
                <a:gd name="T18" fmla="*/ 47 w 75"/>
                <a:gd name="T19" fmla="*/ 1 h 69"/>
                <a:gd name="T20" fmla="*/ 51 w 75"/>
                <a:gd name="T21" fmla="*/ 11 h 69"/>
                <a:gd name="T22" fmla="*/ 58 w 75"/>
                <a:gd name="T23" fmla="*/ 14 h 69"/>
                <a:gd name="T24" fmla="*/ 56 w 75"/>
                <a:gd name="T25" fmla="*/ 20 h 69"/>
                <a:gd name="T26" fmla="*/ 52 w 75"/>
                <a:gd name="T27" fmla="*/ 27 h 69"/>
                <a:gd name="T28" fmla="*/ 57 w 75"/>
                <a:gd name="T29" fmla="*/ 37 h 69"/>
                <a:gd name="T30" fmla="*/ 67 w 75"/>
                <a:gd name="T31" fmla="*/ 42 h 69"/>
                <a:gd name="T32" fmla="*/ 70 w 75"/>
                <a:gd name="T33" fmla="*/ 47 h 69"/>
                <a:gd name="T34" fmla="*/ 70 w 75"/>
                <a:gd name="T35" fmla="*/ 54 h 69"/>
                <a:gd name="T36" fmla="*/ 75 w 75"/>
                <a:gd name="T37" fmla="*/ 62 h 69"/>
                <a:gd name="T38" fmla="*/ 75 w 75"/>
                <a:gd name="T39" fmla="*/ 62 h 69"/>
                <a:gd name="T40" fmla="*/ 72 w 75"/>
                <a:gd name="T41" fmla="*/ 63 h 69"/>
                <a:gd name="T42" fmla="*/ 65 w 75"/>
                <a:gd name="T43" fmla="*/ 62 h 69"/>
                <a:gd name="T44" fmla="*/ 58 w 75"/>
                <a:gd name="T45" fmla="*/ 69 h 69"/>
                <a:gd name="T46" fmla="*/ 44 w 75"/>
                <a:gd name="T47" fmla="*/ 68 h 69"/>
                <a:gd name="T48" fmla="*/ 13 w 75"/>
                <a:gd name="T49" fmla="*/ 4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5" h="69">
                  <a:moveTo>
                    <a:pt x="13" y="46"/>
                  </a:moveTo>
                  <a:cubicBezTo>
                    <a:pt x="12" y="45"/>
                    <a:pt x="4" y="44"/>
                    <a:pt x="4" y="44"/>
                  </a:cubicBezTo>
                  <a:cubicBezTo>
                    <a:pt x="4" y="44"/>
                    <a:pt x="4" y="44"/>
                    <a:pt x="3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5"/>
                    <a:pt x="18" y="24"/>
                    <a:pt x="18" y="21"/>
                  </a:cubicBezTo>
                  <a:cubicBezTo>
                    <a:pt x="19" y="19"/>
                    <a:pt x="19" y="10"/>
                    <a:pt x="20" y="9"/>
                  </a:cubicBezTo>
                  <a:cubicBezTo>
                    <a:pt x="22" y="8"/>
                    <a:pt x="25" y="4"/>
                    <a:pt x="28" y="2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9" y="5"/>
                    <a:pt x="49" y="10"/>
                    <a:pt x="51" y="11"/>
                  </a:cubicBezTo>
                  <a:cubicBezTo>
                    <a:pt x="53" y="11"/>
                    <a:pt x="58" y="12"/>
                    <a:pt x="58" y="14"/>
                  </a:cubicBezTo>
                  <a:cubicBezTo>
                    <a:pt x="58" y="15"/>
                    <a:pt x="57" y="19"/>
                    <a:pt x="56" y="20"/>
                  </a:cubicBezTo>
                  <a:cubicBezTo>
                    <a:pt x="54" y="21"/>
                    <a:pt x="52" y="25"/>
                    <a:pt x="52" y="27"/>
                  </a:cubicBezTo>
                  <a:cubicBezTo>
                    <a:pt x="52" y="29"/>
                    <a:pt x="56" y="36"/>
                    <a:pt x="57" y="37"/>
                  </a:cubicBezTo>
                  <a:cubicBezTo>
                    <a:pt x="59" y="38"/>
                    <a:pt x="65" y="40"/>
                    <a:pt x="67" y="42"/>
                  </a:cubicBezTo>
                  <a:cubicBezTo>
                    <a:pt x="68" y="44"/>
                    <a:pt x="70" y="46"/>
                    <a:pt x="70" y="47"/>
                  </a:cubicBezTo>
                  <a:cubicBezTo>
                    <a:pt x="70" y="48"/>
                    <a:pt x="70" y="54"/>
                    <a:pt x="70" y="54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2"/>
                    <a:pt x="73" y="63"/>
                    <a:pt x="72" y="63"/>
                  </a:cubicBezTo>
                  <a:cubicBezTo>
                    <a:pt x="72" y="63"/>
                    <a:pt x="68" y="61"/>
                    <a:pt x="65" y="62"/>
                  </a:cubicBezTo>
                  <a:cubicBezTo>
                    <a:pt x="62" y="62"/>
                    <a:pt x="60" y="68"/>
                    <a:pt x="58" y="69"/>
                  </a:cubicBezTo>
                  <a:cubicBezTo>
                    <a:pt x="44" y="68"/>
                    <a:pt x="44" y="68"/>
                    <a:pt x="44" y="68"/>
                  </a:cubicBezTo>
                  <a:lnTo>
                    <a:pt x="13" y="46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4" name="Freeform 93"/>
            <p:cNvSpPr>
              <a:spLocks/>
            </p:cNvSpPr>
            <p:nvPr/>
          </p:nvSpPr>
          <p:spPr bwMode="auto">
            <a:xfrm>
              <a:off x="5192390" y="3770179"/>
              <a:ext cx="298450" cy="241300"/>
            </a:xfrm>
            <a:custGeom>
              <a:avLst/>
              <a:gdLst>
                <a:gd name="T0" fmla="*/ 10 w 118"/>
                <a:gd name="T1" fmla="*/ 56 h 84"/>
                <a:gd name="T2" fmla="*/ 2 w 118"/>
                <a:gd name="T3" fmla="*/ 53 h 84"/>
                <a:gd name="T4" fmla="*/ 2 w 118"/>
                <a:gd name="T5" fmla="*/ 46 h 84"/>
                <a:gd name="T6" fmla="*/ 9 w 118"/>
                <a:gd name="T7" fmla="*/ 46 h 84"/>
                <a:gd name="T8" fmla="*/ 13 w 118"/>
                <a:gd name="T9" fmla="*/ 30 h 84"/>
                <a:gd name="T10" fmla="*/ 17 w 118"/>
                <a:gd name="T11" fmla="*/ 27 h 84"/>
                <a:gd name="T12" fmla="*/ 19 w 118"/>
                <a:gd name="T13" fmla="*/ 18 h 84"/>
                <a:gd name="T14" fmla="*/ 26 w 118"/>
                <a:gd name="T15" fmla="*/ 12 h 84"/>
                <a:gd name="T16" fmla="*/ 29 w 118"/>
                <a:gd name="T17" fmla="*/ 2 h 84"/>
                <a:gd name="T18" fmla="*/ 39 w 118"/>
                <a:gd name="T19" fmla="*/ 3 h 84"/>
                <a:gd name="T20" fmla="*/ 39 w 118"/>
                <a:gd name="T21" fmla="*/ 3 h 84"/>
                <a:gd name="T22" fmla="*/ 43 w 118"/>
                <a:gd name="T23" fmla="*/ 0 h 84"/>
                <a:gd name="T24" fmla="*/ 52 w 118"/>
                <a:gd name="T25" fmla="*/ 1 h 84"/>
                <a:gd name="T26" fmla="*/ 63 w 118"/>
                <a:gd name="T27" fmla="*/ 6 h 84"/>
                <a:gd name="T28" fmla="*/ 71 w 118"/>
                <a:gd name="T29" fmla="*/ 14 h 84"/>
                <a:gd name="T30" fmla="*/ 70 w 118"/>
                <a:gd name="T31" fmla="*/ 21 h 84"/>
                <a:gd name="T32" fmla="*/ 69 w 118"/>
                <a:gd name="T33" fmla="*/ 27 h 84"/>
                <a:gd name="T34" fmla="*/ 78 w 118"/>
                <a:gd name="T35" fmla="*/ 27 h 84"/>
                <a:gd name="T36" fmla="*/ 76 w 118"/>
                <a:gd name="T37" fmla="*/ 31 h 84"/>
                <a:gd name="T38" fmla="*/ 88 w 118"/>
                <a:gd name="T39" fmla="*/ 42 h 84"/>
                <a:gd name="T40" fmla="*/ 117 w 118"/>
                <a:gd name="T41" fmla="*/ 50 h 84"/>
                <a:gd name="T42" fmla="*/ 94 w 118"/>
                <a:gd name="T43" fmla="*/ 73 h 84"/>
                <a:gd name="T44" fmla="*/ 83 w 118"/>
                <a:gd name="T45" fmla="*/ 74 h 84"/>
                <a:gd name="T46" fmla="*/ 72 w 118"/>
                <a:gd name="T47" fmla="*/ 79 h 84"/>
                <a:gd name="T48" fmla="*/ 69 w 118"/>
                <a:gd name="T49" fmla="*/ 80 h 84"/>
                <a:gd name="T50" fmla="*/ 66 w 118"/>
                <a:gd name="T51" fmla="*/ 81 h 84"/>
                <a:gd name="T52" fmla="*/ 60 w 118"/>
                <a:gd name="T53" fmla="*/ 79 h 84"/>
                <a:gd name="T54" fmla="*/ 52 w 118"/>
                <a:gd name="T55" fmla="*/ 84 h 84"/>
                <a:gd name="T56" fmla="*/ 43 w 118"/>
                <a:gd name="T57" fmla="*/ 83 h 84"/>
                <a:gd name="T58" fmla="*/ 33 w 118"/>
                <a:gd name="T59" fmla="*/ 77 h 84"/>
                <a:gd name="T60" fmla="*/ 25 w 118"/>
                <a:gd name="T61" fmla="*/ 75 h 84"/>
                <a:gd name="T62" fmla="*/ 23 w 118"/>
                <a:gd name="T63" fmla="*/ 75 h 84"/>
                <a:gd name="T64" fmla="*/ 23 w 118"/>
                <a:gd name="T65" fmla="*/ 75 h 84"/>
                <a:gd name="T66" fmla="*/ 22 w 118"/>
                <a:gd name="T67" fmla="*/ 66 h 84"/>
                <a:gd name="T68" fmla="*/ 19 w 118"/>
                <a:gd name="T69" fmla="*/ 61 h 84"/>
                <a:gd name="T70" fmla="*/ 10 w 118"/>
                <a:gd name="T71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8" h="84">
                  <a:moveTo>
                    <a:pt x="10" y="56"/>
                  </a:moveTo>
                  <a:cubicBezTo>
                    <a:pt x="8" y="53"/>
                    <a:pt x="4" y="54"/>
                    <a:pt x="2" y="53"/>
                  </a:cubicBezTo>
                  <a:cubicBezTo>
                    <a:pt x="0" y="53"/>
                    <a:pt x="1" y="49"/>
                    <a:pt x="2" y="46"/>
                  </a:cubicBezTo>
                  <a:cubicBezTo>
                    <a:pt x="3" y="44"/>
                    <a:pt x="8" y="47"/>
                    <a:pt x="9" y="46"/>
                  </a:cubicBezTo>
                  <a:cubicBezTo>
                    <a:pt x="11" y="44"/>
                    <a:pt x="13" y="33"/>
                    <a:pt x="13" y="30"/>
                  </a:cubicBezTo>
                  <a:cubicBezTo>
                    <a:pt x="13" y="26"/>
                    <a:pt x="17" y="27"/>
                    <a:pt x="17" y="27"/>
                  </a:cubicBezTo>
                  <a:cubicBezTo>
                    <a:pt x="17" y="27"/>
                    <a:pt x="18" y="21"/>
                    <a:pt x="19" y="18"/>
                  </a:cubicBezTo>
                  <a:cubicBezTo>
                    <a:pt x="21" y="14"/>
                    <a:pt x="25" y="13"/>
                    <a:pt x="26" y="12"/>
                  </a:cubicBezTo>
                  <a:cubicBezTo>
                    <a:pt x="27" y="12"/>
                    <a:pt x="28" y="4"/>
                    <a:pt x="29" y="2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0" y="2"/>
                    <a:pt x="42" y="1"/>
                    <a:pt x="43" y="0"/>
                  </a:cubicBezTo>
                  <a:cubicBezTo>
                    <a:pt x="45" y="0"/>
                    <a:pt x="50" y="1"/>
                    <a:pt x="52" y="1"/>
                  </a:cubicBezTo>
                  <a:cubicBezTo>
                    <a:pt x="53" y="1"/>
                    <a:pt x="61" y="4"/>
                    <a:pt x="63" y="6"/>
                  </a:cubicBezTo>
                  <a:cubicBezTo>
                    <a:pt x="65" y="7"/>
                    <a:pt x="68" y="11"/>
                    <a:pt x="71" y="14"/>
                  </a:cubicBezTo>
                  <a:cubicBezTo>
                    <a:pt x="73" y="18"/>
                    <a:pt x="71" y="18"/>
                    <a:pt x="70" y="21"/>
                  </a:cubicBezTo>
                  <a:cubicBezTo>
                    <a:pt x="69" y="23"/>
                    <a:pt x="69" y="25"/>
                    <a:pt x="69" y="27"/>
                  </a:cubicBezTo>
                  <a:cubicBezTo>
                    <a:pt x="70" y="29"/>
                    <a:pt x="78" y="27"/>
                    <a:pt x="78" y="27"/>
                  </a:cubicBezTo>
                  <a:cubicBezTo>
                    <a:pt x="78" y="28"/>
                    <a:pt x="76" y="29"/>
                    <a:pt x="76" y="31"/>
                  </a:cubicBezTo>
                  <a:cubicBezTo>
                    <a:pt x="76" y="34"/>
                    <a:pt x="82" y="38"/>
                    <a:pt x="88" y="42"/>
                  </a:cubicBezTo>
                  <a:cubicBezTo>
                    <a:pt x="94" y="47"/>
                    <a:pt x="118" y="49"/>
                    <a:pt x="117" y="50"/>
                  </a:cubicBezTo>
                  <a:cubicBezTo>
                    <a:pt x="116" y="50"/>
                    <a:pt x="96" y="72"/>
                    <a:pt x="94" y="73"/>
                  </a:cubicBezTo>
                  <a:cubicBezTo>
                    <a:pt x="93" y="74"/>
                    <a:pt x="86" y="73"/>
                    <a:pt x="83" y="74"/>
                  </a:cubicBezTo>
                  <a:cubicBezTo>
                    <a:pt x="80" y="75"/>
                    <a:pt x="73" y="79"/>
                    <a:pt x="72" y="79"/>
                  </a:cubicBezTo>
                  <a:cubicBezTo>
                    <a:pt x="72" y="80"/>
                    <a:pt x="70" y="80"/>
                    <a:pt x="69" y="80"/>
                  </a:cubicBezTo>
                  <a:cubicBezTo>
                    <a:pt x="68" y="80"/>
                    <a:pt x="66" y="81"/>
                    <a:pt x="66" y="81"/>
                  </a:cubicBezTo>
                  <a:cubicBezTo>
                    <a:pt x="64" y="81"/>
                    <a:pt x="62" y="78"/>
                    <a:pt x="60" y="79"/>
                  </a:cubicBezTo>
                  <a:cubicBezTo>
                    <a:pt x="58" y="80"/>
                    <a:pt x="52" y="84"/>
                    <a:pt x="52" y="84"/>
                  </a:cubicBezTo>
                  <a:cubicBezTo>
                    <a:pt x="52" y="84"/>
                    <a:pt x="45" y="83"/>
                    <a:pt x="43" y="83"/>
                  </a:cubicBezTo>
                  <a:cubicBezTo>
                    <a:pt x="40" y="83"/>
                    <a:pt x="33" y="77"/>
                    <a:pt x="33" y="77"/>
                  </a:cubicBezTo>
                  <a:cubicBezTo>
                    <a:pt x="25" y="75"/>
                    <a:pt x="25" y="75"/>
                    <a:pt x="25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0" y="66"/>
                    <a:pt x="19" y="63"/>
                    <a:pt x="19" y="61"/>
                  </a:cubicBezTo>
                  <a:cubicBezTo>
                    <a:pt x="19" y="59"/>
                    <a:pt x="13" y="58"/>
                    <a:pt x="10" y="5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5" name="Freeform 94"/>
            <p:cNvSpPr>
              <a:spLocks/>
            </p:cNvSpPr>
            <p:nvPr/>
          </p:nvSpPr>
          <p:spPr bwMode="auto">
            <a:xfrm>
              <a:off x="5267003" y="3689217"/>
              <a:ext cx="131762" cy="163513"/>
            </a:xfrm>
            <a:custGeom>
              <a:avLst/>
              <a:gdLst>
                <a:gd name="T0" fmla="*/ 10 w 53"/>
                <a:gd name="T1" fmla="*/ 30 h 56"/>
                <a:gd name="T2" fmla="*/ 0 w 53"/>
                <a:gd name="T3" fmla="*/ 29 h 56"/>
                <a:gd name="T4" fmla="*/ 4 w 53"/>
                <a:gd name="T5" fmla="*/ 11 h 56"/>
                <a:gd name="T6" fmla="*/ 12 w 53"/>
                <a:gd name="T7" fmla="*/ 2 h 56"/>
                <a:gd name="T8" fmla="*/ 17 w 53"/>
                <a:gd name="T9" fmla="*/ 0 h 56"/>
                <a:gd name="T10" fmla="*/ 22 w 53"/>
                <a:gd name="T11" fmla="*/ 16 h 56"/>
                <a:gd name="T12" fmla="*/ 35 w 53"/>
                <a:gd name="T13" fmla="*/ 24 h 56"/>
                <a:gd name="T14" fmla="*/ 50 w 53"/>
                <a:gd name="T15" fmla="*/ 41 h 56"/>
                <a:gd name="T16" fmla="*/ 50 w 53"/>
                <a:gd name="T17" fmla="*/ 46 h 56"/>
                <a:gd name="T18" fmla="*/ 53 w 53"/>
                <a:gd name="T19" fmla="*/ 51 h 56"/>
                <a:gd name="T20" fmla="*/ 49 w 53"/>
                <a:gd name="T21" fmla="*/ 54 h 56"/>
                <a:gd name="T22" fmla="*/ 40 w 53"/>
                <a:gd name="T23" fmla="*/ 54 h 56"/>
                <a:gd name="T24" fmla="*/ 41 w 53"/>
                <a:gd name="T25" fmla="*/ 48 h 56"/>
                <a:gd name="T26" fmla="*/ 42 w 53"/>
                <a:gd name="T27" fmla="*/ 41 h 56"/>
                <a:gd name="T28" fmla="*/ 34 w 53"/>
                <a:gd name="T29" fmla="*/ 33 h 56"/>
                <a:gd name="T30" fmla="*/ 23 w 53"/>
                <a:gd name="T31" fmla="*/ 28 h 56"/>
                <a:gd name="T32" fmla="*/ 14 w 53"/>
                <a:gd name="T33" fmla="*/ 27 h 56"/>
                <a:gd name="T34" fmla="*/ 10 w 53"/>
                <a:gd name="T35" fmla="*/ 3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56">
                  <a:moveTo>
                    <a:pt x="10" y="3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" y="26"/>
                    <a:pt x="2" y="18"/>
                    <a:pt x="4" y="11"/>
                  </a:cubicBezTo>
                  <a:cubicBezTo>
                    <a:pt x="5" y="4"/>
                    <a:pt x="10" y="3"/>
                    <a:pt x="12" y="2"/>
                  </a:cubicBezTo>
                  <a:cubicBezTo>
                    <a:pt x="15" y="1"/>
                    <a:pt x="17" y="0"/>
                    <a:pt x="17" y="0"/>
                  </a:cubicBezTo>
                  <a:cubicBezTo>
                    <a:pt x="18" y="4"/>
                    <a:pt x="20" y="14"/>
                    <a:pt x="22" y="16"/>
                  </a:cubicBezTo>
                  <a:cubicBezTo>
                    <a:pt x="26" y="18"/>
                    <a:pt x="35" y="23"/>
                    <a:pt x="35" y="24"/>
                  </a:cubicBezTo>
                  <a:cubicBezTo>
                    <a:pt x="35" y="26"/>
                    <a:pt x="49" y="39"/>
                    <a:pt x="50" y="41"/>
                  </a:cubicBezTo>
                  <a:cubicBezTo>
                    <a:pt x="51" y="42"/>
                    <a:pt x="52" y="45"/>
                    <a:pt x="50" y="46"/>
                  </a:cubicBezTo>
                  <a:cubicBezTo>
                    <a:pt x="49" y="46"/>
                    <a:pt x="51" y="48"/>
                    <a:pt x="53" y="51"/>
                  </a:cubicBezTo>
                  <a:cubicBezTo>
                    <a:pt x="53" y="51"/>
                    <a:pt x="49" y="52"/>
                    <a:pt x="49" y="54"/>
                  </a:cubicBezTo>
                  <a:cubicBezTo>
                    <a:pt x="49" y="54"/>
                    <a:pt x="41" y="56"/>
                    <a:pt x="40" y="54"/>
                  </a:cubicBezTo>
                  <a:cubicBezTo>
                    <a:pt x="40" y="52"/>
                    <a:pt x="40" y="50"/>
                    <a:pt x="41" y="48"/>
                  </a:cubicBezTo>
                  <a:cubicBezTo>
                    <a:pt x="42" y="45"/>
                    <a:pt x="44" y="45"/>
                    <a:pt x="42" y="41"/>
                  </a:cubicBezTo>
                  <a:cubicBezTo>
                    <a:pt x="39" y="38"/>
                    <a:pt x="36" y="34"/>
                    <a:pt x="34" y="33"/>
                  </a:cubicBezTo>
                  <a:cubicBezTo>
                    <a:pt x="32" y="31"/>
                    <a:pt x="24" y="28"/>
                    <a:pt x="23" y="28"/>
                  </a:cubicBezTo>
                  <a:cubicBezTo>
                    <a:pt x="21" y="28"/>
                    <a:pt x="16" y="27"/>
                    <a:pt x="14" y="27"/>
                  </a:cubicBezTo>
                  <a:cubicBezTo>
                    <a:pt x="13" y="28"/>
                    <a:pt x="11" y="29"/>
                    <a:pt x="10" y="3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6" name="Freeform 95"/>
            <p:cNvSpPr>
              <a:spLocks/>
            </p:cNvSpPr>
            <p:nvPr/>
          </p:nvSpPr>
          <p:spPr bwMode="auto">
            <a:xfrm>
              <a:off x="5254302" y="3214554"/>
              <a:ext cx="123825" cy="128586"/>
            </a:xfrm>
            <a:custGeom>
              <a:avLst/>
              <a:gdLst>
                <a:gd name="T0" fmla="*/ 9 w 51"/>
                <a:gd name="T1" fmla="*/ 43 h 43"/>
                <a:gd name="T2" fmla="*/ 1 w 51"/>
                <a:gd name="T3" fmla="*/ 42 h 43"/>
                <a:gd name="T4" fmla="*/ 3 w 51"/>
                <a:gd name="T5" fmla="*/ 38 h 43"/>
                <a:gd name="T6" fmla="*/ 4 w 51"/>
                <a:gd name="T7" fmla="*/ 35 h 43"/>
                <a:gd name="T8" fmla="*/ 8 w 51"/>
                <a:gd name="T9" fmla="*/ 27 h 43"/>
                <a:gd name="T10" fmla="*/ 2 w 51"/>
                <a:gd name="T11" fmla="*/ 22 h 43"/>
                <a:gd name="T12" fmla="*/ 1 w 51"/>
                <a:gd name="T13" fmla="*/ 15 h 43"/>
                <a:gd name="T14" fmla="*/ 3 w 51"/>
                <a:gd name="T15" fmla="*/ 13 h 43"/>
                <a:gd name="T16" fmla="*/ 7 w 51"/>
                <a:gd name="T17" fmla="*/ 11 h 43"/>
                <a:gd name="T18" fmla="*/ 10 w 51"/>
                <a:gd name="T19" fmla="*/ 6 h 43"/>
                <a:gd name="T20" fmla="*/ 19 w 51"/>
                <a:gd name="T21" fmla="*/ 4 h 43"/>
                <a:gd name="T22" fmla="*/ 24 w 51"/>
                <a:gd name="T23" fmla="*/ 6 h 43"/>
                <a:gd name="T24" fmla="*/ 38 w 51"/>
                <a:gd name="T25" fmla="*/ 3 h 43"/>
                <a:gd name="T26" fmla="*/ 47 w 51"/>
                <a:gd name="T27" fmla="*/ 0 h 43"/>
                <a:gd name="T28" fmla="*/ 51 w 51"/>
                <a:gd name="T29" fmla="*/ 3 h 43"/>
                <a:gd name="T30" fmla="*/ 43 w 51"/>
                <a:gd name="T31" fmla="*/ 10 h 43"/>
                <a:gd name="T32" fmla="*/ 41 w 51"/>
                <a:gd name="T33" fmla="*/ 22 h 43"/>
                <a:gd name="T34" fmla="*/ 38 w 51"/>
                <a:gd name="T35" fmla="*/ 26 h 43"/>
                <a:gd name="T36" fmla="*/ 23 w 51"/>
                <a:gd name="T37" fmla="*/ 35 h 43"/>
                <a:gd name="T38" fmla="*/ 9 w 51"/>
                <a:gd name="T3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3">
                  <a:moveTo>
                    <a:pt x="9" y="43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2" y="41"/>
                    <a:pt x="2" y="40"/>
                    <a:pt x="3" y="38"/>
                  </a:cubicBezTo>
                  <a:cubicBezTo>
                    <a:pt x="3" y="37"/>
                    <a:pt x="4" y="36"/>
                    <a:pt x="4" y="35"/>
                  </a:cubicBezTo>
                  <a:cubicBezTo>
                    <a:pt x="5" y="34"/>
                    <a:pt x="8" y="29"/>
                    <a:pt x="8" y="27"/>
                  </a:cubicBezTo>
                  <a:cubicBezTo>
                    <a:pt x="8" y="25"/>
                    <a:pt x="6" y="22"/>
                    <a:pt x="2" y="22"/>
                  </a:cubicBezTo>
                  <a:cubicBezTo>
                    <a:pt x="2" y="20"/>
                    <a:pt x="0" y="17"/>
                    <a:pt x="1" y="15"/>
                  </a:cubicBezTo>
                  <a:cubicBezTo>
                    <a:pt x="1" y="14"/>
                    <a:pt x="3" y="13"/>
                    <a:pt x="3" y="13"/>
                  </a:cubicBezTo>
                  <a:cubicBezTo>
                    <a:pt x="3" y="13"/>
                    <a:pt x="6" y="12"/>
                    <a:pt x="7" y="11"/>
                  </a:cubicBezTo>
                  <a:cubicBezTo>
                    <a:pt x="9" y="10"/>
                    <a:pt x="10" y="8"/>
                    <a:pt x="10" y="6"/>
                  </a:cubicBezTo>
                  <a:cubicBezTo>
                    <a:pt x="10" y="4"/>
                    <a:pt x="17" y="4"/>
                    <a:pt x="19" y="4"/>
                  </a:cubicBezTo>
                  <a:cubicBezTo>
                    <a:pt x="20" y="4"/>
                    <a:pt x="23" y="5"/>
                    <a:pt x="24" y="6"/>
                  </a:cubicBezTo>
                  <a:cubicBezTo>
                    <a:pt x="26" y="7"/>
                    <a:pt x="35" y="4"/>
                    <a:pt x="38" y="3"/>
                  </a:cubicBezTo>
                  <a:cubicBezTo>
                    <a:pt x="41" y="2"/>
                    <a:pt x="45" y="0"/>
                    <a:pt x="47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48" y="5"/>
                    <a:pt x="45" y="9"/>
                    <a:pt x="43" y="10"/>
                  </a:cubicBezTo>
                  <a:cubicBezTo>
                    <a:pt x="42" y="11"/>
                    <a:pt x="42" y="20"/>
                    <a:pt x="41" y="22"/>
                  </a:cubicBezTo>
                  <a:cubicBezTo>
                    <a:pt x="41" y="25"/>
                    <a:pt x="39" y="26"/>
                    <a:pt x="38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9" y="4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7" name="Freeform 96"/>
            <p:cNvSpPr>
              <a:spLocks/>
            </p:cNvSpPr>
            <p:nvPr/>
          </p:nvSpPr>
          <p:spPr bwMode="auto">
            <a:xfrm>
              <a:off x="5240015" y="3279641"/>
              <a:ext cx="30162" cy="47625"/>
            </a:xfrm>
            <a:custGeom>
              <a:avLst/>
              <a:gdLst>
                <a:gd name="T0" fmla="*/ 0 w 12"/>
                <a:gd name="T1" fmla="*/ 14 h 16"/>
                <a:gd name="T2" fmla="*/ 4 w 12"/>
                <a:gd name="T3" fmla="*/ 6 h 16"/>
                <a:gd name="T4" fmla="*/ 6 w 12"/>
                <a:gd name="T5" fmla="*/ 1 h 16"/>
                <a:gd name="T6" fmla="*/ 6 w 12"/>
                <a:gd name="T7" fmla="*/ 0 h 16"/>
                <a:gd name="T8" fmla="*/ 12 w 12"/>
                <a:gd name="T9" fmla="*/ 5 h 16"/>
                <a:gd name="T10" fmla="*/ 8 w 12"/>
                <a:gd name="T11" fmla="*/ 13 h 16"/>
                <a:gd name="T12" fmla="*/ 7 w 12"/>
                <a:gd name="T13" fmla="*/ 16 h 16"/>
                <a:gd name="T14" fmla="*/ 3 w 12"/>
                <a:gd name="T15" fmla="*/ 14 h 16"/>
                <a:gd name="T16" fmla="*/ 0 w 12"/>
                <a:gd name="T17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6">
                  <a:moveTo>
                    <a:pt x="0" y="14"/>
                  </a:moveTo>
                  <a:cubicBezTo>
                    <a:pt x="2" y="10"/>
                    <a:pt x="3" y="7"/>
                    <a:pt x="4" y="6"/>
                  </a:cubicBezTo>
                  <a:cubicBezTo>
                    <a:pt x="5" y="4"/>
                    <a:pt x="6" y="3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10" y="0"/>
                    <a:pt x="12" y="3"/>
                    <a:pt x="12" y="5"/>
                  </a:cubicBezTo>
                  <a:cubicBezTo>
                    <a:pt x="12" y="7"/>
                    <a:pt x="9" y="12"/>
                    <a:pt x="8" y="13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3" y="14"/>
                    <a:pt x="3" y="14"/>
                    <a:pt x="3" y="14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998" name="Freeform 97"/>
            <p:cNvSpPr>
              <a:spLocks/>
            </p:cNvSpPr>
            <p:nvPr/>
          </p:nvSpPr>
          <p:spPr bwMode="auto">
            <a:xfrm>
              <a:off x="5240015" y="3316154"/>
              <a:ext cx="77788" cy="106362"/>
            </a:xfrm>
            <a:custGeom>
              <a:avLst/>
              <a:gdLst>
                <a:gd name="T0" fmla="*/ 0 w 31"/>
                <a:gd name="T1" fmla="*/ 34 h 35"/>
                <a:gd name="T2" fmla="*/ 4 w 31"/>
                <a:gd name="T3" fmla="*/ 15 h 35"/>
                <a:gd name="T4" fmla="*/ 6 w 31"/>
                <a:gd name="T5" fmla="*/ 7 h 35"/>
                <a:gd name="T6" fmla="*/ 14 w 31"/>
                <a:gd name="T7" fmla="*/ 8 h 35"/>
                <a:gd name="T8" fmla="*/ 28 w 31"/>
                <a:gd name="T9" fmla="*/ 0 h 35"/>
                <a:gd name="T10" fmla="*/ 31 w 31"/>
                <a:gd name="T11" fmla="*/ 11 h 35"/>
                <a:gd name="T12" fmla="*/ 31 w 31"/>
                <a:gd name="T13" fmla="*/ 11 h 35"/>
                <a:gd name="T14" fmla="*/ 16 w 31"/>
                <a:gd name="T15" fmla="*/ 16 h 35"/>
                <a:gd name="T16" fmla="*/ 22 w 31"/>
                <a:gd name="T17" fmla="*/ 25 h 35"/>
                <a:gd name="T18" fmla="*/ 15 w 31"/>
                <a:gd name="T19" fmla="*/ 30 h 35"/>
                <a:gd name="T20" fmla="*/ 8 w 31"/>
                <a:gd name="T21" fmla="*/ 35 h 35"/>
                <a:gd name="T22" fmla="*/ 0 w 31"/>
                <a:gd name="T2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" h="35">
                  <a:moveTo>
                    <a:pt x="0" y="34"/>
                  </a:moveTo>
                  <a:cubicBezTo>
                    <a:pt x="4" y="15"/>
                    <a:pt x="4" y="15"/>
                    <a:pt x="4" y="15"/>
                  </a:cubicBezTo>
                  <a:cubicBezTo>
                    <a:pt x="4" y="13"/>
                    <a:pt x="5" y="8"/>
                    <a:pt x="6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8" y="12"/>
                    <a:pt x="17" y="15"/>
                    <a:pt x="16" y="16"/>
                  </a:cubicBezTo>
                  <a:cubicBezTo>
                    <a:pt x="15" y="16"/>
                    <a:pt x="22" y="25"/>
                    <a:pt x="22" y="25"/>
                  </a:cubicBezTo>
                  <a:cubicBezTo>
                    <a:pt x="22" y="25"/>
                    <a:pt x="18" y="29"/>
                    <a:pt x="15" y="30"/>
                  </a:cubicBezTo>
                  <a:cubicBezTo>
                    <a:pt x="13" y="30"/>
                    <a:pt x="10" y="35"/>
                    <a:pt x="8" y="35"/>
                  </a:cubicBezTo>
                  <a:lnTo>
                    <a:pt x="0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0" name="Freeform 99"/>
            <p:cNvSpPr>
              <a:spLocks/>
            </p:cNvSpPr>
            <p:nvPr/>
          </p:nvSpPr>
          <p:spPr bwMode="auto">
            <a:xfrm>
              <a:off x="5219378" y="3322504"/>
              <a:ext cx="38101" cy="100012"/>
            </a:xfrm>
            <a:custGeom>
              <a:avLst/>
              <a:gdLst>
                <a:gd name="T0" fmla="*/ 2 w 16"/>
                <a:gd name="T1" fmla="*/ 16 h 34"/>
                <a:gd name="T2" fmla="*/ 9 w 16"/>
                <a:gd name="T3" fmla="*/ 0 h 34"/>
                <a:gd name="T4" fmla="*/ 12 w 16"/>
                <a:gd name="T5" fmla="*/ 0 h 34"/>
                <a:gd name="T6" fmla="*/ 16 w 16"/>
                <a:gd name="T7" fmla="*/ 2 h 34"/>
                <a:gd name="T8" fmla="*/ 14 w 16"/>
                <a:gd name="T9" fmla="*/ 6 h 34"/>
                <a:gd name="T10" fmla="*/ 12 w 16"/>
                <a:gd name="T11" fmla="*/ 14 h 34"/>
                <a:gd name="T12" fmla="*/ 8 w 16"/>
                <a:gd name="T13" fmla="*/ 33 h 34"/>
                <a:gd name="T14" fmla="*/ 7 w 16"/>
                <a:gd name="T15" fmla="*/ 33 h 34"/>
                <a:gd name="T16" fmla="*/ 6 w 16"/>
                <a:gd name="T17" fmla="*/ 34 h 34"/>
                <a:gd name="T18" fmla="*/ 0 w 16"/>
                <a:gd name="T19" fmla="*/ 17 h 34"/>
                <a:gd name="T20" fmla="*/ 2 w 16"/>
                <a:gd name="T21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4">
                  <a:moveTo>
                    <a:pt x="2" y="16"/>
                  </a:moveTo>
                  <a:cubicBezTo>
                    <a:pt x="3" y="14"/>
                    <a:pt x="7" y="6"/>
                    <a:pt x="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4"/>
                    <a:pt x="15" y="5"/>
                    <a:pt x="14" y="6"/>
                  </a:cubicBezTo>
                  <a:cubicBezTo>
                    <a:pt x="13" y="7"/>
                    <a:pt x="12" y="12"/>
                    <a:pt x="12" y="1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6" y="33"/>
                    <a:pt x="6" y="3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2" y="17"/>
                    <a:pt x="2" y="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1" name="Freeform 100"/>
            <p:cNvSpPr>
              <a:spLocks/>
            </p:cNvSpPr>
            <p:nvPr/>
          </p:nvSpPr>
          <p:spPr bwMode="auto">
            <a:xfrm>
              <a:off x="5219378" y="3989254"/>
              <a:ext cx="146050" cy="209550"/>
            </a:xfrm>
            <a:custGeom>
              <a:avLst/>
              <a:gdLst>
                <a:gd name="T0" fmla="*/ 1 w 60"/>
                <a:gd name="T1" fmla="*/ 3 h 72"/>
                <a:gd name="T2" fmla="*/ 3 w 60"/>
                <a:gd name="T3" fmla="*/ 0 h 72"/>
                <a:gd name="T4" fmla="*/ 14 w 60"/>
                <a:gd name="T5" fmla="*/ 0 h 72"/>
                <a:gd name="T6" fmla="*/ 16 w 60"/>
                <a:gd name="T7" fmla="*/ 0 h 72"/>
                <a:gd name="T8" fmla="*/ 24 w 60"/>
                <a:gd name="T9" fmla="*/ 2 h 72"/>
                <a:gd name="T10" fmla="*/ 34 w 60"/>
                <a:gd name="T11" fmla="*/ 8 h 72"/>
                <a:gd name="T12" fmla="*/ 43 w 60"/>
                <a:gd name="T13" fmla="*/ 9 h 72"/>
                <a:gd name="T14" fmla="*/ 51 w 60"/>
                <a:gd name="T15" fmla="*/ 4 h 72"/>
                <a:gd name="T16" fmla="*/ 57 w 60"/>
                <a:gd name="T17" fmla="*/ 6 h 72"/>
                <a:gd name="T18" fmla="*/ 60 w 60"/>
                <a:gd name="T19" fmla="*/ 5 h 72"/>
                <a:gd name="T20" fmla="*/ 57 w 60"/>
                <a:gd name="T21" fmla="*/ 11 h 72"/>
                <a:gd name="T22" fmla="*/ 54 w 60"/>
                <a:gd name="T23" fmla="*/ 14 h 72"/>
                <a:gd name="T24" fmla="*/ 54 w 60"/>
                <a:gd name="T25" fmla="*/ 42 h 72"/>
                <a:gd name="T26" fmla="*/ 58 w 60"/>
                <a:gd name="T27" fmla="*/ 47 h 72"/>
                <a:gd name="T28" fmla="*/ 51 w 60"/>
                <a:gd name="T29" fmla="*/ 56 h 72"/>
                <a:gd name="T30" fmla="*/ 43 w 60"/>
                <a:gd name="T31" fmla="*/ 70 h 72"/>
                <a:gd name="T32" fmla="*/ 42 w 60"/>
                <a:gd name="T33" fmla="*/ 72 h 72"/>
                <a:gd name="T34" fmla="*/ 31 w 60"/>
                <a:gd name="T35" fmla="*/ 65 h 72"/>
                <a:gd name="T36" fmla="*/ 28 w 60"/>
                <a:gd name="T37" fmla="*/ 58 h 72"/>
                <a:gd name="T38" fmla="*/ 0 w 60"/>
                <a:gd name="T39" fmla="*/ 43 h 72"/>
                <a:gd name="T40" fmla="*/ 1 w 60"/>
                <a:gd name="T41" fmla="*/ 34 h 72"/>
                <a:gd name="T42" fmla="*/ 8 w 60"/>
                <a:gd name="T43" fmla="*/ 21 h 72"/>
                <a:gd name="T44" fmla="*/ 5 w 60"/>
                <a:gd name="T45" fmla="*/ 10 h 72"/>
                <a:gd name="T46" fmla="*/ 1 w 60"/>
                <a:gd name="T47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72">
                  <a:moveTo>
                    <a:pt x="1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31" y="8"/>
                    <a:pt x="34" y="8"/>
                  </a:cubicBezTo>
                  <a:cubicBezTo>
                    <a:pt x="36" y="8"/>
                    <a:pt x="43" y="9"/>
                    <a:pt x="43" y="9"/>
                  </a:cubicBezTo>
                  <a:cubicBezTo>
                    <a:pt x="43" y="9"/>
                    <a:pt x="49" y="5"/>
                    <a:pt x="51" y="4"/>
                  </a:cubicBezTo>
                  <a:cubicBezTo>
                    <a:pt x="53" y="3"/>
                    <a:pt x="55" y="6"/>
                    <a:pt x="57" y="6"/>
                  </a:cubicBezTo>
                  <a:cubicBezTo>
                    <a:pt x="57" y="6"/>
                    <a:pt x="59" y="5"/>
                    <a:pt x="60" y="5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42"/>
                    <a:pt x="54" y="42"/>
                    <a:pt x="54" y="42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5" y="50"/>
                    <a:pt x="53" y="53"/>
                    <a:pt x="51" y="56"/>
                  </a:cubicBezTo>
                  <a:cubicBezTo>
                    <a:pt x="47" y="60"/>
                    <a:pt x="43" y="69"/>
                    <a:pt x="43" y="70"/>
                  </a:cubicBezTo>
                  <a:cubicBezTo>
                    <a:pt x="43" y="71"/>
                    <a:pt x="42" y="71"/>
                    <a:pt x="42" y="72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0" y="64"/>
                    <a:pt x="30" y="59"/>
                    <a:pt x="28" y="58"/>
                  </a:cubicBezTo>
                  <a:cubicBezTo>
                    <a:pt x="26" y="57"/>
                    <a:pt x="0" y="43"/>
                    <a:pt x="0" y="43"/>
                  </a:cubicBezTo>
                  <a:cubicBezTo>
                    <a:pt x="0" y="43"/>
                    <a:pt x="1" y="36"/>
                    <a:pt x="1" y="34"/>
                  </a:cubicBezTo>
                  <a:cubicBezTo>
                    <a:pt x="1" y="32"/>
                    <a:pt x="7" y="25"/>
                    <a:pt x="8" y="21"/>
                  </a:cubicBezTo>
                  <a:cubicBezTo>
                    <a:pt x="9" y="16"/>
                    <a:pt x="6" y="13"/>
                    <a:pt x="5" y="10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2" name="Freeform 101"/>
            <p:cNvSpPr>
              <a:spLocks/>
            </p:cNvSpPr>
            <p:nvPr/>
          </p:nvSpPr>
          <p:spPr bwMode="auto">
            <a:xfrm>
              <a:off x="5197153" y="4308341"/>
              <a:ext cx="60325" cy="171450"/>
            </a:xfrm>
            <a:custGeom>
              <a:avLst/>
              <a:gdLst>
                <a:gd name="T0" fmla="*/ 1 w 24"/>
                <a:gd name="T1" fmla="*/ 27 h 59"/>
                <a:gd name="T2" fmla="*/ 4 w 24"/>
                <a:gd name="T3" fmla="*/ 21 h 59"/>
                <a:gd name="T4" fmla="*/ 3 w 24"/>
                <a:gd name="T5" fmla="*/ 11 h 59"/>
                <a:gd name="T6" fmla="*/ 5 w 24"/>
                <a:gd name="T7" fmla="*/ 5 h 59"/>
                <a:gd name="T8" fmla="*/ 3 w 24"/>
                <a:gd name="T9" fmla="*/ 1 h 59"/>
                <a:gd name="T10" fmla="*/ 8 w 24"/>
                <a:gd name="T11" fmla="*/ 1 h 59"/>
                <a:gd name="T12" fmla="*/ 13 w 24"/>
                <a:gd name="T13" fmla="*/ 2 h 59"/>
                <a:gd name="T14" fmla="*/ 17 w 24"/>
                <a:gd name="T15" fmla="*/ 16 h 59"/>
                <a:gd name="T16" fmla="*/ 15 w 24"/>
                <a:gd name="T17" fmla="*/ 17 h 59"/>
                <a:gd name="T18" fmla="*/ 12 w 24"/>
                <a:gd name="T19" fmla="*/ 28 h 59"/>
                <a:gd name="T20" fmla="*/ 16 w 24"/>
                <a:gd name="T21" fmla="*/ 30 h 59"/>
                <a:gd name="T22" fmla="*/ 23 w 24"/>
                <a:gd name="T23" fmla="*/ 39 h 59"/>
                <a:gd name="T24" fmla="*/ 23 w 24"/>
                <a:gd name="T25" fmla="*/ 50 h 59"/>
                <a:gd name="T26" fmla="*/ 20 w 24"/>
                <a:gd name="T27" fmla="*/ 52 h 59"/>
                <a:gd name="T28" fmla="*/ 19 w 24"/>
                <a:gd name="T29" fmla="*/ 59 h 59"/>
                <a:gd name="T30" fmla="*/ 10 w 24"/>
                <a:gd name="T31" fmla="*/ 49 h 59"/>
                <a:gd name="T32" fmla="*/ 13 w 24"/>
                <a:gd name="T33" fmla="*/ 38 h 59"/>
                <a:gd name="T34" fmla="*/ 7 w 24"/>
                <a:gd name="T35" fmla="*/ 39 h 59"/>
                <a:gd name="T36" fmla="*/ 5 w 24"/>
                <a:gd name="T37" fmla="*/ 35 h 59"/>
                <a:gd name="T38" fmla="*/ 1 w 24"/>
                <a:gd name="T39" fmla="*/ 34 h 59"/>
                <a:gd name="T40" fmla="*/ 1 w 24"/>
                <a:gd name="T41" fmla="*/ 2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59">
                  <a:moveTo>
                    <a:pt x="1" y="27"/>
                  </a:moveTo>
                  <a:cubicBezTo>
                    <a:pt x="3" y="24"/>
                    <a:pt x="4" y="23"/>
                    <a:pt x="4" y="21"/>
                  </a:cubicBezTo>
                  <a:cubicBezTo>
                    <a:pt x="4" y="19"/>
                    <a:pt x="2" y="13"/>
                    <a:pt x="3" y="11"/>
                  </a:cubicBezTo>
                  <a:cubicBezTo>
                    <a:pt x="5" y="9"/>
                    <a:pt x="5" y="7"/>
                    <a:pt x="5" y="5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11" y="0"/>
                    <a:pt x="13" y="2"/>
                  </a:cubicBezTo>
                  <a:cubicBezTo>
                    <a:pt x="14" y="4"/>
                    <a:pt x="17" y="16"/>
                    <a:pt x="17" y="16"/>
                  </a:cubicBezTo>
                  <a:cubicBezTo>
                    <a:pt x="16" y="17"/>
                    <a:pt x="16" y="17"/>
                    <a:pt x="15" y="17"/>
                  </a:cubicBezTo>
                  <a:cubicBezTo>
                    <a:pt x="13" y="18"/>
                    <a:pt x="12" y="27"/>
                    <a:pt x="12" y="28"/>
                  </a:cubicBezTo>
                  <a:cubicBezTo>
                    <a:pt x="12" y="29"/>
                    <a:pt x="15" y="28"/>
                    <a:pt x="16" y="30"/>
                  </a:cubicBezTo>
                  <a:cubicBezTo>
                    <a:pt x="18" y="32"/>
                    <a:pt x="22" y="38"/>
                    <a:pt x="23" y="39"/>
                  </a:cubicBezTo>
                  <a:cubicBezTo>
                    <a:pt x="24" y="41"/>
                    <a:pt x="23" y="50"/>
                    <a:pt x="23" y="50"/>
                  </a:cubicBezTo>
                  <a:cubicBezTo>
                    <a:pt x="23" y="50"/>
                    <a:pt x="21" y="51"/>
                    <a:pt x="20" y="52"/>
                  </a:cubicBezTo>
                  <a:cubicBezTo>
                    <a:pt x="19" y="53"/>
                    <a:pt x="20" y="58"/>
                    <a:pt x="19" y="59"/>
                  </a:cubicBezTo>
                  <a:cubicBezTo>
                    <a:pt x="17" y="59"/>
                    <a:pt x="11" y="51"/>
                    <a:pt x="10" y="49"/>
                  </a:cubicBezTo>
                  <a:cubicBezTo>
                    <a:pt x="10" y="47"/>
                    <a:pt x="14" y="39"/>
                    <a:pt x="13" y="38"/>
                  </a:cubicBezTo>
                  <a:cubicBezTo>
                    <a:pt x="12" y="36"/>
                    <a:pt x="9" y="39"/>
                    <a:pt x="7" y="39"/>
                  </a:cubicBezTo>
                  <a:cubicBezTo>
                    <a:pt x="5" y="39"/>
                    <a:pt x="7" y="35"/>
                    <a:pt x="5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4"/>
                    <a:pt x="0" y="30"/>
                    <a:pt x="1" y="2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3" name="Freeform 102"/>
            <p:cNvSpPr>
              <a:spLocks/>
            </p:cNvSpPr>
            <p:nvPr/>
          </p:nvSpPr>
          <p:spPr bwMode="auto">
            <a:xfrm>
              <a:off x="4987603" y="3571741"/>
              <a:ext cx="322262" cy="439738"/>
            </a:xfrm>
            <a:custGeom>
              <a:avLst/>
              <a:gdLst>
                <a:gd name="T0" fmla="*/ 16 w 129"/>
                <a:gd name="T1" fmla="*/ 27 h 151"/>
                <a:gd name="T2" fmla="*/ 16 w 129"/>
                <a:gd name="T3" fmla="*/ 24 h 151"/>
                <a:gd name="T4" fmla="*/ 24 w 129"/>
                <a:gd name="T5" fmla="*/ 24 h 151"/>
                <a:gd name="T6" fmla="*/ 24 w 129"/>
                <a:gd name="T7" fmla="*/ 7 h 151"/>
                <a:gd name="T8" fmla="*/ 87 w 129"/>
                <a:gd name="T9" fmla="*/ 7 h 151"/>
                <a:gd name="T10" fmla="*/ 92 w 129"/>
                <a:gd name="T11" fmla="*/ 10 h 151"/>
                <a:gd name="T12" fmla="*/ 98 w 129"/>
                <a:gd name="T13" fmla="*/ 6 h 151"/>
                <a:gd name="T14" fmla="*/ 100 w 129"/>
                <a:gd name="T15" fmla="*/ 1 h 151"/>
                <a:gd name="T16" fmla="*/ 105 w 129"/>
                <a:gd name="T17" fmla="*/ 0 h 151"/>
                <a:gd name="T18" fmla="*/ 106 w 129"/>
                <a:gd name="T19" fmla="*/ 1 h 151"/>
                <a:gd name="T20" fmla="*/ 111 w 129"/>
                <a:gd name="T21" fmla="*/ 3 h 151"/>
                <a:gd name="T22" fmla="*/ 115 w 129"/>
                <a:gd name="T23" fmla="*/ 7 h 151"/>
                <a:gd name="T24" fmla="*/ 119 w 129"/>
                <a:gd name="T25" fmla="*/ 32 h 151"/>
                <a:gd name="T26" fmla="*/ 128 w 129"/>
                <a:gd name="T27" fmla="*/ 38 h 151"/>
                <a:gd name="T28" fmla="*/ 129 w 129"/>
                <a:gd name="T29" fmla="*/ 41 h 151"/>
                <a:gd name="T30" fmla="*/ 124 w 129"/>
                <a:gd name="T31" fmla="*/ 43 h 151"/>
                <a:gd name="T32" fmla="*/ 116 w 129"/>
                <a:gd name="T33" fmla="*/ 52 h 151"/>
                <a:gd name="T34" fmla="*/ 112 w 129"/>
                <a:gd name="T35" fmla="*/ 70 h 151"/>
                <a:gd name="T36" fmla="*/ 109 w 129"/>
                <a:gd name="T37" fmla="*/ 80 h 151"/>
                <a:gd name="T38" fmla="*/ 102 w 129"/>
                <a:gd name="T39" fmla="*/ 86 h 151"/>
                <a:gd name="T40" fmla="*/ 100 w 129"/>
                <a:gd name="T41" fmla="*/ 95 h 151"/>
                <a:gd name="T42" fmla="*/ 96 w 129"/>
                <a:gd name="T43" fmla="*/ 98 h 151"/>
                <a:gd name="T44" fmla="*/ 92 w 129"/>
                <a:gd name="T45" fmla="*/ 114 h 151"/>
                <a:gd name="T46" fmla="*/ 85 w 129"/>
                <a:gd name="T47" fmla="*/ 114 h 151"/>
                <a:gd name="T48" fmla="*/ 85 w 129"/>
                <a:gd name="T49" fmla="*/ 121 h 151"/>
                <a:gd name="T50" fmla="*/ 93 w 129"/>
                <a:gd name="T51" fmla="*/ 124 h 151"/>
                <a:gd name="T52" fmla="*/ 102 w 129"/>
                <a:gd name="T53" fmla="*/ 129 h 151"/>
                <a:gd name="T54" fmla="*/ 105 w 129"/>
                <a:gd name="T55" fmla="*/ 134 h 151"/>
                <a:gd name="T56" fmla="*/ 106 w 129"/>
                <a:gd name="T57" fmla="*/ 143 h 151"/>
                <a:gd name="T58" fmla="*/ 106 w 129"/>
                <a:gd name="T59" fmla="*/ 143 h 151"/>
                <a:gd name="T60" fmla="*/ 95 w 129"/>
                <a:gd name="T61" fmla="*/ 143 h 151"/>
                <a:gd name="T62" fmla="*/ 93 w 129"/>
                <a:gd name="T63" fmla="*/ 146 h 151"/>
                <a:gd name="T64" fmla="*/ 91 w 129"/>
                <a:gd name="T65" fmla="*/ 150 h 151"/>
                <a:gd name="T66" fmla="*/ 81 w 129"/>
                <a:gd name="T67" fmla="*/ 150 h 151"/>
                <a:gd name="T68" fmla="*/ 70 w 129"/>
                <a:gd name="T69" fmla="*/ 151 h 151"/>
                <a:gd name="T70" fmla="*/ 63 w 129"/>
                <a:gd name="T71" fmla="*/ 147 h 151"/>
                <a:gd name="T72" fmla="*/ 59 w 129"/>
                <a:gd name="T73" fmla="*/ 143 h 151"/>
                <a:gd name="T74" fmla="*/ 53 w 129"/>
                <a:gd name="T75" fmla="*/ 146 h 151"/>
                <a:gd name="T76" fmla="*/ 45 w 129"/>
                <a:gd name="T77" fmla="*/ 142 h 151"/>
                <a:gd name="T78" fmla="*/ 41 w 129"/>
                <a:gd name="T79" fmla="*/ 139 h 151"/>
                <a:gd name="T80" fmla="*/ 42 w 129"/>
                <a:gd name="T81" fmla="*/ 134 h 151"/>
                <a:gd name="T82" fmla="*/ 35 w 129"/>
                <a:gd name="T83" fmla="*/ 128 h 151"/>
                <a:gd name="T84" fmla="*/ 27 w 129"/>
                <a:gd name="T85" fmla="*/ 122 h 151"/>
                <a:gd name="T86" fmla="*/ 22 w 129"/>
                <a:gd name="T87" fmla="*/ 116 h 151"/>
                <a:gd name="T88" fmla="*/ 13 w 129"/>
                <a:gd name="T89" fmla="*/ 112 h 151"/>
                <a:gd name="T90" fmla="*/ 14 w 129"/>
                <a:gd name="T91" fmla="*/ 104 h 151"/>
                <a:gd name="T92" fmla="*/ 8 w 129"/>
                <a:gd name="T93" fmla="*/ 95 h 151"/>
                <a:gd name="T94" fmla="*/ 9 w 129"/>
                <a:gd name="T95" fmla="*/ 88 h 151"/>
                <a:gd name="T96" fmla="*/ 4 w 129"/>
                <a:gd name="T97" fmla="*/ 82 h 151"/>
                <a:gd name="T98" fmla="*/ 0 w 129"/>
                <a:gd name="T99" fmla="*/ 79 h 151"/>
                <a:gd name="T100" fmla="*/ 4 w 129"/>
                <a:gd name="T101" fmla="*/ 71 h 151"/>
                <a:gd name="T102" fmla="*/ 8 w 129"/>
                <a:gd name="T103" fmla="*/ 59 h 151"/>
                <a:gd name="T104" fmla="*/ 16 w 129"/>
                <a:gd name="T105" fmla="*/ 57 h 151"/>
                <a:gd name="T106" fmla="*/ 16 w 129"/>
                <a:gd name="T107" fmla="*/ 2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151">
                  <a:moveTo>
                    <a:pt x="16" y="27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8"/>
                    <a:pt x="90" y="11"/>
                    <a:pt x="92" y="10"/>
                  </a:cubicBezTo>
                  <a:cubicBezTo>
                    <a:pt x="94" y="9"/>
                    <a:pt x="98" y="6"/>
                    <a:pt x="98" y="6"/>
                  </a:cubicBezTo>
                  <a:cubicBezTo>
                    <a:pt x="98" y="6"/>
                    <a:pt x="99" y="1"/>
                    <a:pt x="100" y="1"/>
                  </a:cubicBezTo>
                  <a:cubicBezTo>
                    <a:pt x="102" y="1"/>
                    <a:pt x="105" y="0"/>
                    <a:pt x="105" y="0"/>
                  </a:cubicBezTo>
                  <a:cubicBezTo>
                    <a:pt x="105" y="0"/>
                    <a:pt x="105" y="1"/>
                    <a:pt x="106" y="1"/>
                  </a:cubicBezTo>
                  <a:cubicBezTo>
                    <a:pt x="110" y="3"/>
                    <a:pt x="110" y="2"/>
                    <a:pt x="111" y="3"/>
                  </a:cubicBezTo>
                  <a:cubicBezTo>
                    <a:pt x="112" y="3"/>
                    <a:pt x="115" y="6"/>
                    <a:pt x="115" y="7"/>
                  </a:cubicBezTo>
                  <a:cubicBezTo>
                    <a:pt x="116" y="8"/>
                    <a:pt x="117" y="30"/>
                    <a:pt x="119" y="32"/>
                  </a:cubicBezTo>
                  <a:cubicBezTo>
                    <a:pt x="121" y="34"/>
                    <a:pt x="127" y="36"/>
                    <a:pt x="128" y="38"/>
                  </a:cubicBezTo>
                  <a:cubicBezTo>
                    <a:pt x="128" y="39"/>
                    <a:pt x="128" y="40"/>
                    <a:pt x="129" y="41"/>
                  </a:cubicBezTo>
                  <a:cubicBezTo>
                    <a:pt x="129" y="41"/>
                    <a:pt x="127" y="42"/>
                    <a:pt x="124" y="43"/>
                  </a:cubicBezTo>
                  <a:cubicBezTo>
                    <a:pt x="122" y="44"/>
                    <a:pt x="117" y="45"/>
                    <a:pt x="116" y="52"/>
                  </a:cubicBezTo>
                  <a:cubicBezTo>
                    <a:pt x="114" y="59"/>
                    <a:pt x="113" y="67"/>
                    <a:pt x="112" y="70"/>
                  </a:cubicBezTo>
                  <a:cubicBezTo>
                    <a:pt x="111" y="72"/>
                    <a:pt x="110" y="80"/>
                    <a:pt x="109" y="80"/>
                  </a:cubicBezTo>
                  <a:cubicBezTo>
                    <a:pt x="108" y="81"/>
                    <a:pt x="104" y="82"/>
                    <a:pt x="102" y="86"/>
                  </a:cubicBezTo>
                  <a:cubicBezTo>
                    <a:pt x="101" y="89"/>
                    <a:pt x="100" y="95"/>
                    <a:pt x="100" y="95"/>
                  </a:cubicBezTo>
                  <a:cubicBezTo>
                    <a:pt x="100" y="95"/>
                    <a:pt x="96" y="94"/>
                    <a:pt x="96" y="98"/>
                  </a:cubicBezTo>
                  <a:cubicBezTo>
                    <a:pt x="96" y="101"/>
                    <a:pt x="94" y="112"/>
                    <a:pt x="92" y="114"/>
                  </a:cubicBezTo>
                  <a:cubicBezTo>
                    <a:pt x="91" y="115"/>
                    <a:pt x="86" y="112"/>
                    <a:pt x="85" y="114"/>
                  </a:cubicBezTo>
                  <a:cubicBezTo>
                    <a:pt x="84" y="117"/>
                    <a:pt x="83" y="121"/>
                    <a:pt x="85" y="121"/>
                  </a:cubicBezTo>
                  <a:cubicBezTo>
                    <a:pt x="87" y="122"/>
                    <a:pt x="91" y="121"/>
                    <a:pt x="93" y="124"/>
                  </a:cubicBezTo>
                  <a:cubicBezTo>
                    <a:pt x="96" y="126"/>
                    <a:pt x="102" y="127"/>
                    <a:pt x="102" y="129"/>
                  </a:cubicBezTo>
                  <a:cubicBezTo>
                    <a:pt x="102" y="131"/>
                    <a:pt x="103" y="134"/>
                    <a:pt x="105" y="134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95" y="143"/>
                    <a:pt x="95" y="143"/>
                    <a:pt x="95" y="143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0"/>
                    <a:pt x="84" y="150"/>
                    <a:pt x="81" y="150"/>
                  </a:cubicBezTo>
                  <a:cubicBezTo>
                    <a:pt x="78" y="150"/>
                    <a:pt x="71" y="150"/>
                    <a:pt x="70" y="151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1" y="144"/>
                    <a:pt x="59" y="143"/>
                  </a:cubicBezTo>
                  <a:cubicBezTo>
                    <a:pt x="57" y="142"/>
                    <a:pt x="58" y="146"/>
                    <a:pt x="53" y="146"/>
                  </a:cubicBezTo>
                  <a:cubicBezTo>
                    <a:pt x="48" y="146"/>
                    <a:pt x="47" y="144"/>
                    <a:pt x="45" y="142"/>
                  </a:cubicBezTo>
                  <a:cubicBezTo>
                    <a:pt x="44" y="141"/>
                    <a:pt x="43" y="140"/>
                    <a:pt x="41" y="139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36" y="129"/>
                    <a:pt x="35" y="128"/>
                  </a:cubicBezTo>
                  <a:cubicBezTo>
                    <a:pt x="34" y="127"/>
                    <a:pt x="29" y="123"/>
                    <a:pt x="27" y="122"/>
                  </a:cubicBezTo>
                  <a:cubicBezTo>
                    <a:pt x="25" y="121"/>
                    <a:pt x="23" y="118"/>
                    <a:pt x="22" y="116"/>
                  </a:cubicBezTo>
                  <a:cubicBezTo>
                    <a:pt x="22" y="114"/>
                    <a:pt x="13" y="112"/>
                    <a:pt x="13" y="112"/>
                  </a:cubicBezTo>
                  <a:cubicBezTo>
                    <a:pt x="13" y="112"/>
                    <a:pt x="14" y="107"/>
                    <a:pt x="14" y="104"/>
                  </a:cubicBezTo>
                  <a:cubicBezTo>
                    <a:pt x="14" y="101"/>
                    <a:pt x="9" y="97"/>
                    <a:pt x="8" y="95"/>
                  </a:cubicBezTo>
                  <a:cubicBezTo>
                    <a:pt x="9" y="88"/>
                    <a:pt x="9" y="88"/>
                    <a:pt x="9" y="88"/>
                  </a:cubicBezTo>
                  <a:cubicBezTo>
                    <a:pt x="7" y="86"/>
                    <a:pt x="4" y="84"/>
                    <a:pt x="4" y="82"/>
                  </a:cubicBezTo>
                  <a:cubicBezTo>
                    <a:pt x="4" y="81"/>
                    <a:pt x="0" y="83"/>
                    <a:pt x="0" y="79"/>
                  </a:cubicBezTo>
                  <a:cubicBezTo>
                    <a:pt x="1" y="76"/>
                    <a:pt x="4" y="74"/>
                    <a:pt x="4" y="71"/>
                  </a:cubicBezTo>
                  <a:cubicBezTo>
                    <a:pt x="5" y="68"/>
                    <a:pt x="6" y="61"/>
                    <a:pt x="8" y="59"/>
                  </a:cubicBezTo>
                  <a:cubicBezTo>
                    <a:pt x="9" y="58"/>
                    <a:pt x="16" y="57"/>
                    <a:pt x="16" y="57"/>
                  </a:cubicBezTo>
                  <a:lnTo>
                    <a:pt x="16" y="27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4" name="Freeform 103"/>
            <p:cNvSpPr>
              <a:spLocks/>
            </p:cNvSpPr>
            <p:nvPr/>
          </p:nvSpPr>
          <p:spPr bwMode="auto">
            <a:xfrm>
              <a:off x="5184453" y="3263766"/>
              <a:ext cx="44450" cy="26988"/>
            </a:xfrm>
            <a:custGeom>
              <a:avLst/>
              <a:gdLst>
                <a:gd name="T0" fmla="*/ 7 w 18"/>
                <a:gd name="T1" fmla="*/ 10 h 10"/>
                <a:gd name="T2" fmla="*/ 2 w 18"/>
                <a:gd name="T3" fmla="*/ 9 h 10"/>
                <a:gd name="T4" fmla="*/ 4 w 18"/>
                <a:gd name="T5" fmla="*/ 5 h 10"/>
                <a:gd name="T6" fmla="*/ 16 w 18"/>
                <a:gd name="T7" fmla="*/ 1 h 10"/>
                <a:gd name="T8" fmla="*/ 12 w 18"/>
                <a:gd name="T9" fmla="*/ 9 h 10"/>
                <a:gd name="T10" fmla="*/ 7 w 1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0">
                  <a:moveTo>
                    <a:pt x="7" y="10"/>
                  </a:moveTo>
                  <a:cubicBezTo>
                    <a:pt x="5" y="10"/>
                    <a:pt x="2" y="9"/>
                    <a:pt x="2" y="9"/>
                  </a:cubicBezTo>
                  <a:cubicBezTo>
                    <a:pt x="0" y="7"/>
                    <a:pt x="2" y="5"/>
                    <a:pt x="4" y="5"/>
                  </a:cubicBezTo>
                  <a:cubicBezTo>
                    <a:pt x="5" y="4"/>
                    <a:pt x="15" y="2"/>
                    <a:pt x="16" y="1"/>
                  </a:cubicBezTo>
                  <a:cubicBezTo>
                    <a:pt x="18" y="0"/>
                    <a:pt x="14" y="8"/>
                    <a:pt x="12" y="9"/>
                  </a:cubicBezTo>
                  <a:cubicBezTo>
                    <a:pt x="11" y="10"/>
                    <a:pt x="9" y="10"/>
                    <a:pt x="7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5" name="Freeform 104"/>
            <p:cNvSpPr>
              <a:spLocks/>
            </p:cNvSpPr>
            <p:nvPr/>
          </p:nvSpPr>
          <p:spPr bwMode="auto">
            <a:xfrm>
              <a:off x="5151115" y="4673466"/>
              <a:ext cx="33338" cy="50801"/>
            </a:xfrm>
            <a:custGeom>
              <a:avLst/>
              <a:gdLst>
                <a:gd name="T0" fmla="*/ 2 w 13"/>
                <a:gd name="T1" fmla="*/ 10 h 17"/>
                <a:gd name="T2" fmla="*/ 7 w 13"/>
                <a:gd name="T3" fmla="*/ 1 h 17"/>
                <a:gd name="T4" fmla="*/ 11 w 13"/>
                <a:gd name="T5" fmla="*/ 3 h 17"/>
                <a:gd name="T6" fmla="*/ 11 w 13"/>
                <a:gd name="T7" fmla="*/ 10 h 17"/>
                <a:gd name="T8" fmla="*/ 3 w 13"/>
                <a:gd name="T9" fmla="*/ 15 h 17"/>
                <a:gd name="T10" fmla="*/ 2 w 13"/>
                <a:gd name="T11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7">
                  <a:moveTo>
                    <a:pt x="2" y="10"/>
                  </a:moveTo>
                  <a:cubicBezTo>
                    <a:pt x="2" y="7"/>
                    <a:pt x="4" y="2"/>
                    <a:pt x="7" y="1"/>
                  </a:cubicBezTo>
                  <a:cubicBezTo>
                    <a:pt x="10" y="0"/>
                    <a:pt x="11" y="3"/>
                    <a:pt x="11" y="3"/>
                  </a:cubicBezTo>
                  <a:cubicBezTo>
                    <a:pt x="11" y="6"/>
                    <a:pt x="11" y="10"/>
                    <a:pt x="11" y="10"/>
                  </a:cubicBezTo>
                  <a:cubicBezTo>
                    <a:pt x="11" y="10"/>
                    <a:pt x="13" y="17"/>
                    <a:pt x="3" y="15"/>
                  </a:cubicBezTo>
                  <a:cubicBezTo>
                    <a:pt x="0" y="14"/>
                    <a:pt x="2" y="12"/>
                    <a:pt x="2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6" name="Freeform 105"/>
            <p:cNvSpPr>
              <a:spLocks/>
            </p:cNvSpPr>
            <p:nvPr/>
          </p:nvSpPr>
          <p:spPr bwMode="auto">
            <a:xfrm>
              <a:off x="5151115" y="4328979"/>
              <a:ext cx="200025" cy="381000"/>
            </a:xfrm>
            <a:custGeom>
              <a:avLst/>
              <a:gdLst>
                <a:gd name="T0" fmla="*/ 1 w 82"/>
                <a:gd name="T1" fmla="*/ 43 h 130"/>
                <a:gd name="T2" fmla="*/ 0 w 82"/>
                <a:gd name="T3" fmla="*/ 40 h 130"/>
                <a:gd name="T4" fmla="*/ 0 w 82"/>
                <a:gd name="T5" fmla="*/ 35 h 130"/>
                <a:gd name="T6" fmla="*/ 0 w 82"/>
                <a:gd name="T7" fmla="*/ 34 h 130"/>
                <a:gd name="T8" fmla="*/ 20 w 82"/>
                <a:gd name="T9" fmla="*/ 27 h 130"/>
                <a:gd name="T10" fmla="*/ 24 w 82"/>
                <a:gd name="T11" fmla="*/ 28 h 130"/>
                <a:gd name="T12" fmla="*/ 26 w 82"/>
                <a:gd name="T13" fmla="*/ 32 h 130"/>
                <a:gd name="T14" fmla="*/ 32 w 82"/>
                <a:gd name="T15" fmla="*/ 31 h 130"/>
                <a:gd name="T16" fmla="*/ 29 w 82"/>
                <a:gd name="T17" fmla="*/ 42 h 130"/>
                <a:gd name="T18" fmla="*/ 38 w 82"/>
                <a:gd name="T19" fmla="*/ 52 h 130"/>
                <a:gd name="T20" fmla="*/ 39 w 82"/>
                <a:gd name="T21" fmla="*/ 45 h 130"/>
                <a:gd name="T22" fmla="*/ 42 w 82"/>
                <a:gd name="T23" fmla="*/ 43 h 130"/>
                <a:gd name="T24" fmla="*/ 42 w 82"/>
                <a:gd name="T25" fmla="*/ 32 h 130"/>
                <a:gd name="T26" fmla="*/ 35 w 82"/>
                <a:gd name="T27" fmla="*/ 23 h 130"/>
                <a:gd name="T28" fmla="*/ 31 w 82"/>
                <a:gd name="T29" fmla="*/ 21 h 130"/>
                <a:gd name="T30" fmla="*/ 34 w 82"/>
                <a:gd name="T31" fmla="*/ 10 h 130"/>
                <a:gd name="T32" fmla="*/ 36 w 82"/>
                <a:gd name="T33" fmla="*/ 9 h 130"/>
                <a:gd name="T34" fmla="*/ 41 w 82"/>
                <a:gd name="T35" fmla="*/ 8 h 130"/>
                <a:gd name="T36" fmla="*/ 49 w 82"/>
                <a:gd name="T37" fmla="*/ 10 h 130"/>
                <a:gd name="T38" fmla="*/ 59 w 82"/>
                <a:gd name="T39" fmla="*/ 7 h 130"/>
                <a:gd name="T40" fmla="*/ 69 w 82"/>
                <a:gd name="T41" fmla="*/ 5 h 130"/>
                <a:gd name="T42" fmla="*/ 78 w 82"/>
                <a:gd name="T43" fmla="*/ 0 h 130"/>
                <a:gd name="T44" fmla="*/ 78 w 82"/>
                <a:gd name="T45" fmla="*/ 8 h 130"/>
                <a:gd name="T46" fmla="*/ 79 w 82"/>
                <a:gd name="T47" fmla="*/ 26 h 130"/>
                <a:gd name="T48" fmla="*/ 80 w 82"/>
                <a:gd name="T49" fmla="*/ 36 h 130"/>
                <a:gd name="T50" fmla="*/ 69 w 82"/>
                <a:gd name="T51" fmla="*/ 50 h 130"/>
                <a:gd name="T52" fmla="*/ 49 w 82"/>
                <a:gd name="T53" fmla="*/ 59 h 130"/>
                <a:gd name="T54" fmla="*/ 40 w 82"/>
                <a:gd name="T55" fmla="*/ 69 h 130"/>
                <a:gd name="T56" fmla="*/ 32 w 82"/>
                <a:gd name="T57" fmla="*/ 75 h 130"/>
                <a:gd name="T58" fmla="*/ 34 w 82"/>
                <a:gd name="T59" fmla="*/ 81 h 130"/>
                <a:gd name="T60" fmla="*/ 40 w 82"/>
                <a:gd name="T61" fmla="*/ 90 h 130"/>
                <a:gd name="T62" fmla="*/ 40 w 82"/>
                <a:gd name="T63" fmla="*/ 108 h 130"/>
                <a:gd name="T64" fmla="*/ 20 w 82"/>
                <a:gd name="T65" fmla="*/ 119 h 130"/>
                <a:gd name="T66" fmla="*/ 18 w 82"/>
                <a:gd name="T67" fmla="*/ 124 h 130"/>
                <a:gd name="T68" fmla="*/ 19 w 82"/>
                <a:gd name="T69" fmla="*/ 130 h 130"/>
                <a:gd name="T70" fmla="*/ 12 w 82"/>
                <a:gd name="T71" fmla="*/ 129 h 130"/>
                <a:gd name="T72" fmla="*/ 12 w 82"/>
                <a:gd name="T73" fmla="*/ 122 h 130"/>
                <a:gd name="T74" fmla="*/ 12 w 82"/>
                <a:gd name="T75" fmla="*/ 120 h 130"/>
                <a:gd name="T76" fmla="*/ 11 w 82"/>
                <a:gd name="T77" fmla="*/ 106 h 130"/>
                <a:gd name="T78" fmla="*/ 8 w 82"/>
                <a:gd name="T79" fmla="*/ 95 h 130"/>
                <a:gd name="T80" fmla="*/ 7 w 82"/>
                <a:gd name="T81" fmla="*/ 93 h 130"/>
                <a:gd name="T82" fmla="*/ 12 w 82"/>
                <a:gd name="T83" fmla="*/ 89 h 130"/>
                <a:gd name="T84" fmla="*/ 16 w 82"/>
                <a:gd name="T85" fmla="*/ 85 h 130"/>
                <a:gd name="T86" fmla="*/ 18 w 82"/>
                <a:gd name="T87" fmla="*/ 78 h 130"/>
                <a:gd name="T88" fmla="*/ 20 w 82"/>
                <a:gd name="T89" fmla="*/ 73 h 130"/>
                <a:gd name="T90" fmla="*/ 20 w 82"/>
                <a:gd name="T91" fmla="*/ 65 h 130"/>
                <a:gd name="T92" fmla="*/ 19 w 82"/>
                <a:gd name="T93" fmla="*/ 49 h 130"/>
                <a:gd name="T94" fmla="*/ 9 w 82"/>
                <a:gd name="T95" fmla="*/ 44 h 130"/>
                <a:gd name="T96" fmla="*/ 1 w 82"/>
                <a:gd name="T97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130">
                  <a:moveTo>
                    <a:pt x="1" y="43"/>
                  </a:moveTo>
                  <a:cubicBezTo>
                    <a:pt x="1" y="43"/>
                    <a:pt x="1" y="41"/>
                    <a:pt x="0" y="40"/>
                  </a:cubicBezTo>
                  <a:cubicBezTo>
                    <a:pt x="0" y="38"/>
                    <a:pt x="0" y="35"/>
                    <a:pt x="0" y="3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" y="33"/>
                    <a:pt x="19" y="28"/>
                    <a:pt x="20" y="27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6" y="28"/>
                    <a:pt x="24" y="32"/>
                    <a:pt x="26" y="32"/>
                  </a:cubicBezTo>
                  <a:cubicBezTo>
                    <a:pt x="28" y="32"/>
                    <a:pt x="31" y="29"/>
                    <a:pt x="32" y="31"/>
                  </a:cubicBezTo>
                  <a:cubicBezTo>
                    <a:pt x="33" y="32"/>
                    <a:pt x="29" y="40"/>
                    <a:pt x="29" y="42"/>
                  </a:cubicBezTo>
                  <a:cubicBezTo>
                    <a:pt x="30" y="44"/>
                    <a:pt x="36" y="52"/>
                    <a:pt x="38" y="52"/>
                  </a:cubicBezTo>
                  <a:cubicBezTo>
                    <a:pt x="39" y="51"/>
                    <a:pt x="38" y="46"/>
                    <a:pt x="39" y="45"/>
                  </a:cubicBezTo>
                  <a:cubicBezTo>
                    <a:pt x="40" y="44"/>
                    <a:pt x="42" y="43"/>
                    <a:pt x="42" y="43"/>
                  </a:cubicBezTo>
                  <a:cubicBezTo>
                    <a:pt x="42" y="43"/>
                    <a:pt x="43" y="34"/>
                    <a:pt x="42" y="32"/>
                  </a:cubicBezTo>
                  <a:cubicBezTo>
                    <a:pt x="41" y="31"/>
                    <a:pt x="37" y="25"/>
                    <a:pt x="35" y="23"/>
                  </a:cubicBezTo>
                  <a:cubicBezTo>
                    <a:pt x="34" y="21"/>
                    <a:pt x="31" y="22"/>
                    <a:pt x="31" y="21"/>
                  </a:cubicBezTo>
                  <a:cubicBezTo>
                    <a:pt x="31" y="20"/>
                    <a:pt x="32" y="11"/>
                    <a:pt x="34" y="10"/>
                  </a:cubicBezTo>
                  <a:cubicBezTo>
                    <a:pt x="35" y="10"/>
                    <a:pt x="35" y="10"/>
                    <a:pt x="36" y="9"/>
                  </a:cubicBezTo>
                  <a:cubicBezTo>
                    <a:pt x="38" y="9"/>
                    <a:pt x="40" y="8"/>
                    <a:pt x="41" y="8"/>
                  </a:cubicBezTo>
                  <a:cubicBezTo>
                    <a:pt x="43" y="9"/>
                    <a:pt x="46" y="10"/>
                    <a:pt x="49" y="10"/>
                  </a:cubicBezTo>
                  <a:cubicBezTo>
                    <a:pt x="53" y="10"/>
                    <a:pt x="57" y="8"/>
                    <a:pt x="59" y="7"/>
                  </a:cubicBezTo>
                  <a:cubicBezTo>
                    <a:pt x="61" y="6"/>
                    <a:pt x="67" y="6"/>
                    <a:pt x="69" y="5"/>
                  </a:cubicBezTo>
                  <a:cubicBezTo>
                    <a:pt x="71" y="4"/>
                    <a:pt x="78" y="0"/>
                    <a:pt x="78" y="0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10"/>
                    <a:pt x="79" y="22"/>
                    <a:pt x="79" y="26"/>
                  </a:cubicBezTo>
                  <a:cubicBezTo>
                    <a:pt x="80" y="30"/>
                    <a:pt x="82" y="33"/>
                    <a:pt x="80" y="36"/>
                  </a:cubicBezTo>
                  <a:cubicBezTo>
                    <a:pt x="77" y="39"/>
                    <a:pt x="73" y="49"/>
                    <a:pt x="69" y="50"/>
                  </a:cubicBezTo>
                  <a:cubicBezTo>
                    <a:pt x="64" y="51"/>
                    <a:pt x="52" y="56"/>
                    <a:pt x="49" y="59"/>
                  </a:cubicBezTo>
                  <a:cubicBezTo>
                    <a:pt x="46" y="63"/>
                    <a:pt x="42" y="68"/>
                    <a:pt x="40" y="69"/>
                  </a:cubicBezTo>
                  <a:cubicBezTo>
                    <a:pt x="37" y="71"/>
                    <a:pt x="32" y="72"/>
                    <a:pt x="32" y="75"/>
                  </a:cubicBezTo>
                  <a:cubicBezTo>
                    <a:pt x="32" y="78"/>
                    <a:pt x="31" y="80"/>
                    <a:pt x="34" y="81"/>
                  </a:cubicBezTo>
                  <a:cubicBezTo>
                    <a:pt x="36" y="83"/>
                    <a:pt x="39" y="87"/>
                    <a:pt x="40" y="90"/>
                  </a:cubicBezTo>
                  <a:cubicBezTo>
                    <a:pt x="41" y="94"/>
                    <a:pt x="42" y="105"/>
                    <a:pt x="40" y="108"/>
                  </a:cubicBezTo>
                  <a:cubicBezTo>
                    <a:pt x="38" y="111"/>
                    <a:pt x="22" y="117"/>
                    <a:pt x="20" y="119"/>
                  </a:cubicBezTo>
                  <a:cubicBezTo>
                    <a:pt x="18" y="120"/>
                    <a:pt x="16" y="123"/>
                    <a:pt x="18" y="124"/>
                  </a:cubicBezTo>
                  <a:cubicBezTo>
                    <a:pt x="19" y="125"/>
                    <a:pt x="19" y="127"/>
                    <a:pt x="19" y="130"/>
                  </a:cubicBezTo>
                  <a:cubicBezTo>
                    <a:pt x="12" y="129"/>
                    <a:pt x="12" y="129"/>
                    <a:pt x="12" y="129"/>
                  </a:cubicBezTo>
                  <a:cubicBezTo>
                    <a:pt x="12" y="129"/>
                    <a:pt x="12" y="125"/>
                    <a:pt x="12" y="122"/>
                  </a:cubicBezTo>
                  <a:cubicBezTo>
                    <a:pt x="12" y="121"/>
                    <a:pt x="12" y="120"/>
                    <a:pt x="12" y="120"/>
                  </a:cubicBezTo>
                  <a:cubicBezTo>
                    <a:pt x="12" y="118"/>
                    <a:pt x="13" y="109"/>
                    <a:pt x="11" y="106"/>
                  </a:cubicBezTo>
                  <a:cubicBezTo>
                    <a:pt x="9" y="104"/>
                    <a:pt x="8" y="97"/>
                    <a:pt x="8" y="95"/>
                  </a:cubicBezTo>
                  <a:cubicBezTo>
                    <a:pt x="8" y="94"/>
                    <a:pt x="7" y="94"/>
                    <a:pt x="7" y="93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5" y="87"/>
                    <a:pt x="16" y="86"/>
                    <a:pt x="16" y="85"/>
                  </a:cubicBezTo>
                  <a:cubicBezTo>
                    <a:pt x="16" y="83"/>
                    <a:pt x="16" y="79"/>
                    <a:pt x="18" y="78"/>
                  </a:cubicBezTo>
                  <a:cubicBezTo>
                    <a:pt x="20" y="76"/>
                    <a:pt x="20" y="75"/>
                    <a:pt x="20" y="73"/>
                  </a:cubicBezTo>
                  <a:cubicBezTo>
                    <a:pt x="20" y="72"/>
                    <a:pt x="19" y="68"/>
                    <a:pt x="20" y="65"/>
                  </a:cubicBezTo>
                  <a:cubicBezTo>
                    <a:pt x="21" y="62"/>
                    <a:pt x="20" y="50"/>
                    <a:pt x="19" y="49"/>
                  </a:cubicBezTo>
                  <a:cubicBezTo>
                    <a:pt x="18" y="48"/>
                    <a:pt x="11" y="44"/>
                    <a:pt x="9" y="44"/>
                  </a:cubicBezTo>
                  <a:cubicBezTo>
                    <a:pt x="7" y="44"/>
                    <a:pt x="1" y="43"/>
                    <a:pt x="1" y="4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7" name="Freeform 118"/>
            <p:cNvSpPr>
              <a:spLocks/>
            </p:cNvSpPr>
            <p:nvPr/>
          </p:nvSpPr>
          <p:spPr bwMode="auto">
            <a:xfrm>
              <a:off x="5128890" y="3998780"/>
              <a:ext cx="111125" cy="125413"/>
            </a:xfrm>
            <a:custGeom>
              <a:avLst/>
              <a:gdLst>
                <a:gd name="T0" fmla="*/ 0 w 44"/>
                <a:gd name="T1" fmla="*/ 43 h 43"/>
                <a:gd name="T2" fmla="*/ 3 w 44"/>
                <a:gd name="T3" fmla="*/ 33 h 43"/>
                <a:gd name="T4" fmla="*/ 9 w 44"/>
                <a:gd name="T5" fmla="*/ 25 h 43"/>
                <a:gd name="T6" fmla="*/ 16 w 44"/>
                <a:gd name="T7" fmla="*/ 17 h 43"/>
                <a:gd name="T8" fmla="*/ 11 w 44"/>
                <a:gd name="T9" fmla="*/ 13 h 43"/>
                <a:gd name="T10" fmla="*/ 13 w 44"/>
                <a:gd name="T11" fmla="*/ 5 h 43"/>
                <a:gd name="T12" fmla="*/ 24 w 44"/>
                <a:gd name="T13" fmla="*/ 4 h 43"/>
                <a:gd name="T14" fmla="*/ 34 w 44"/>
                <a:gd name="T15" fmla="*/ 4 h 43"/>
                <a:gd name="T16" fmla="*/ 36 w 44"/>
                <a:gd name="T17" fmla="*/ 0 h 43"/>
                <a:gd name="T18" fmla="*/ 40 w 44"/>
                <a:gd name="T19" fmla="*/ 7 h 43"/>
                <a:gd name="T20" fmla="*/ 43 w 44"/>
                <a:gd name="T21" fmla="*/ 18 h 43"/>
                <a:gd name="T22" fmla="*/ 36 w 44"/>
                <a:gd name="T23" fmla="*/ 31 h 43"/>
                <a:gd name="T24" fmla="*/ 35 w 44"/>
                <a:gd name="T25" fmla="*/ 40 h 43"/>
                <a:gd name="T26" fmla="*/ 10 w 44"/>
                <a:gd name="T27" fmla="*/ 40 h 43"/>
                <a:gd name="T28" fmla="*/ 5 w 44"/>
                <a:gd name="T29" fmla="*/ 43 h 43"/>
                <a:gd name="T30" fmla="*/ 0 w 44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43">
                  <a:moveTo>
                    <a:pt x="0" y="43"/>
                  </a:moveTo>
                  <a:cubicBezTo>
                    <a:pt x="2" y="41"/>
                    <a:pt x="3" y="35"/>
                    <a:pt x="3" y="33"/>
                  </a:cubicBezTo>
                  <a:cubicBezTo>
                    <a:pt x="4" y="31"/>
                    <a:pt x="6" y="27"/>
                    <a:pt x="9" y="25"/>
                  </a:cubicBezTo>
                  <a:cubicBezTo>
                    <a:pt x="11" y="23"/>
                    <a:pt x="16" y="17"/>
                    <a:pt x="16" y="17"/>
                  </a:cubicBezTo>
                  <a:cubicBezTo>
                    <a:pt x="16" y="17"/>
                    <a:pt x="11" y="14"/>
                    <a:pt x="11" y="13"/>
                  </a:cubicBezTo>
                  <a:cubicBezTo>
                    <a:pt x="11" y="11"/>
                    <a:pt x="12" y="5"/>
                    <a:pt x="13" y="5"/>
                  </a:cubicBezTo>
                  <a:cubicBezTo>
                    <a:pt x="14" y="4"/>
                    <a:pt x="21" y="4"/>
                    <a:pt x="24" y="4"/>
                  </a:cubicBezTo>
                  <a:cubicBezTo>
                    <a:pt x="27" y="4"/>
                    <a:pt x="34" y="4"/>
                    <a:pt x="34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10"/>
                    <a:pt x="44" y="13"/>
                    <a:pt x="43" y="18"/>
                  </a:cubicBezTo>
                  <a:cubicBezTo>
                    <a:pt x="42" y="22"/>
                    <a:pt x="36" y="29"/>
                    <a:pt x="36" y="31"/>
                  </a:cubicBezTo>
                  <a:cubicBezTo>
                    <a:pt x="36" y="33"/>
                    <a:pt x="35" y="40"/>
                    <a:pt x="35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5" y="43"/>
                    <a:pt x="5" y="43"/>
                    <a:pt x="5" y="43"/>
                  </a:cubicBezTo>
                  <a:lnTo>
                    <a:pt x="0" y="4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8" name="Freeform 119"/>
            <p:cNvSpPr>
              <a:spLocks/>
            </p:cNvSpPr>
            <p:nvPr/>
          </p:nvSpPr>
          <p:spPr bwMode="auto">
            <a:xfrm>
              <a:off x="5119365" y="4148004"/>
              <a:ext cx="42863" cy="46037"/>
            </a:xfrm>
            <a:custGeom>
              <a:avLst/>
              <a:gdLst>
                <a:gd name="T0" fmla="*/ 1 w 16"/>
                <a:gd name="T1" fmla="*/ 10 h 16"/>
                <a:gd name="T2" fmla="*/ 0 w 16"/>
                <a:gd name="T3" fmla="*/ 4 h 16"/>
                <a:gd name="T4" fmla="*/ 5 w 16"/>
                <a:gd name="T5" fmla="*/ 4 h 16"/>
                <a:gd name="T6" fmla="*/ 9 w 16"/>
                <a:gd name="T7" fmla="*/ 0 h 16"/>
                <a:gd name="T8" fmla="*/ 14 w 16"/>
                <a:gd name="T9" fmla="*/ 2 h 16"/>
                <a:gd name="T10" fmla="*/ 16 w 16"/>
                <a:gd name="T11" fmla="*/ 7 h 16"/>
                <a:gd name="T12" fmla="*/ 8 w 16"/>
                <a:gd name="T13" fmla="*/ 15 h 16"/>
                <a:gd name="T14" fmla="*/ 3 w 16"/>
                <a:gd name="T15" fmla="*/ 16 h 16"/>
                <a:gd name="T16" fmla="*/ 1 w 16"/>
                <a:gd name="T1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" y="10"/>
                  </a:moveTo>
                  <a:cubicBezTo>
                    <a:pt x="1" y="8"/>
                    <a:pt x="0" y="6"/>
                    <a:pt x="0" y="4"/>
                  </a:cubicBezTo>
                  <a:cubicBezTo>
                    <a:pt x="0" y="4"/>
                    <a:pt x="2" y="4"/>
                    <a:pt x="5" y="4"/>
                  </a:cubicBezTo>
                  <a:cubicBezTo>
                    <a:pt x="8" y="4"/>
                    <a:pt x="6" y="0"/>
                    <a:pt x="9" y="0"/>
                  </a:cubicBezTo>
                  <a:cubicBezTo>
                    <a:pt x="12" y="0"/>
                    <a:pt x="14" y="2"/>
                    <a:pt x="14" y="2"/>
                  </a:cubicBezTo>
                  <a:cubicBezTo>
                    <a:pt x="13" y="3"/>
                    <a:pt x="16" y="5"/>
                    <a:pt x="16" y="7"/>
                  </a:cubicBezTo>
                  <a:cubicBezTo>
                    <a:pt x="15" y="8"/>
                    <a:pt x="10" y="13"/>
                    <a:pt x="8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3"/>
                    <a:pt x="2" y="11"/>
                    <a:pt x="1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09" name="Freeform 120"/>
            <p:cNvSpPr>
              <a:spLocks/>
            </p:cNvSpPr>
            <p:nvPr/>
          </p:nvSpPr>
          <p:spPr bwMode="auto">
            <a:xfrm>
              <a:off x="5109840" y="4271829"/>
              <a:ext cx="95250" cy="152401"/>
            </a:xfrm>
            <a:custGeom>
              <a:avLst/>
              <a:gdLst>
                <a:gd name="T0" fmla="*/ 3 w 40"/>
                <a:gd name="T1" fmla="*/ 26 h 53"/>
                <a:gd name="T2" fmla="*/ 2 w 40"/>
                <a:gd name="T3" fmla="*/ 10 h 53"/>
                <a:gd name="T4" fmla="*/ 6 w 40"/>
                <a:gd name="T5" fmla="*/ 3 h 53"/>
                <a:gd name="T6" fmla="*/ 19 w 40"/>
                <a:gd name="T7" fmla="*/ 0 h 53"/>
                <a:gd name="T8" fmla="*/ 20 w 40"/>
                <a:gd name="T9" fmla="*/ 3 h 53"/>
                <a:gd name="T10" fmla="*/ 36 w 40"/>
                <a:gd name="T11" fmla="*/ 11 h 53"/>
                <a:gd name="T12" fmla="*/ 38 w 40"/>
                <a:gd name="T13" fmla="*/ 13 h 53"/>
                <a:gd name="T14" fmla="*/ 40 w 40"/>
                <a:gd name="T15" fmla="*/ 17 h 53"/>
                <a:gd name="T16" fmla="*/ 38 w 40"/>
                <a:gd name="T17" fmla="*/ 23 h 53"/>
                <a:gd name="T18" fmla="*/ 39 w 40"/>
                <a:gd name="T19" fmla="*/ 33 h 53"/>
                <a:gd name="T20" fmla="*/ 36 w 40"/>
                <a:gd name="T21" fmla="*/ 39 h 53"/>
                <a:gd name="T22" fmla="*/ 36 w 40"/>
                <a:gd name="T23" fmla="*/ 46 h 53"/>
                <a:gd name="T24" fmla="*/ 16 w 40"/>
                <a:gd name="T25" fmla="*/ 53 h 53"/>
                <a:gd name="T26" fmla="*/ 10 w 40"/>
                <a:gd name="T27" fmla="*/ 42 h 53"/>
                <a:gd name="T28" fmla="*/ 10 w 40"/>
                <a:gd name="T29" fmla="*/ 42 h 53"/>
                <a:gd name="T30" fmla="*/ 12 w 40"/>
                <a:gd name="T31" fmla="*/ 32 h 53"/>
                <a:gd name="T32" fmla="*/ 3 w 40"/>
                <a:gd name="T33" fmla="*/ 2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53">
                  <a:moveTo>
                    <a:pt x="3" y="26"/>
                  </a:moveTo>
                  <a:cubicBezTo>
                    <a:pt x="2" y="23"/>
                    <a:pt x="3" y="13"/>
                    <a:pt x="2" y="10"/>
                  </a:cubicBezTo>
                  <a:cubicBezTo>
                    <a:pt x="0" y="8"/>
                    <a:pt x="6" y="3"/>
                    <a:pt x="6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1"/>
                    <a:pt x="19" y="2"/>
                    <a:pt x="20" y="3"/>
                  </a:cubicBezTo>
                  <a:cubicBezTo>
                    <a:pt x="21" y="6"/>
                    <a:pt x="34" y="10"/>
                    <a:pt x="36" y="11"/>
                  </a:cubicBezTo>
                  <a:cubicBezTo>
                    <a:pt x="37" y="11"/>
                    <a:pt x="38" y="12"/>
                    <a:pt x="38" y="13"/>
                  </a:cubicBezTo>
                  <a:cubicBezTo>
                    <a:pt x="39" y="14"/>
                    <a:pt x="39" y="16"/>
                    <a:pt x="40" y="17"/>
                  </a:cubicBezTo>
                  <a:cubicBezTo>
                    <a:pt x="40" y="19"/>
                    <a:pt x="40" y="21"/>
                    <a:pt x="38" y="23"/>
                  </a:cubicBezTo>
                  <a:cubicBezTo>
                    <a:pt x="37" y="25"/>
                    <a:pt x="39" y="31"/>
                    <a:pt x="39" y="33"/>
                  </a:cubicBezTo>
                  <a:cubicBezTo>
                    <a:pt x="39" y="35"/>
                    <a:pt x="38" y="36"/>
                    <a:pt x="36" y="39"/>
                  </a:cubicBezTo>
                  <a:cubicBezTo>
                    <a:pt x="35" y="42"/>
                    <a:pt x="36" y="46"/>
                    <a:pt x="36" y="46"/>
                  </a:cubicBezTo>
                  <a:cubicBezTo>
                    <a:pt x="35" y="47"/>
                    <a:pt x="18" y="52"/>
                    <a:pt x="16" y="5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2" y="41"/>
                    <a:pt x="12" y="34"/>
                    <a:pt x="12" y="32"/>
                  </a:cubicBezTo>
                  <a:cubicBezTo>
                    <a:pt x="12" y="30"/>
                    <a:pt x="4" y="29"/>
                    <a:pt x="3" y="2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0" name="Freeform 121"/>
            <p:cNvSpPr>
              <a:spLocks/>
            </p:cNvSpPr>
            <p:nvPr/>
          </p:nvSpPr>
          <p:spPr bwMode="auto">
            <a:xfrm>
              <a:off x="5128890" y="4116254"/>
              <a:ext cx="215900" cy="242887"/>
            </a:xfrm>
            <a:custGeom>
              <a:avLst/>
              <a:gdLst>
                <a:gd name="T0" fmla="*/ 1 w 86"/>
                <a:gd name="T1" fmla="*/ 38 h 83"/>
                <a:gd name="T2" fmla="*/ 0 w 86"/>
                <a:gd name="T3" fmla="*/ 27 h 83"/>
                <a:gd name="T4" fmla="*/ 5 w 86"/>
                <a:gd name="T5" fmla="*/ 26 h 83"/>
                <a:gd name="T6" fmla="*/ 13 w 86"/>
                <a:gd name="T7" fmla="*/ 18 h 83"/>
                <a:gd name="T8" fmla="*/ 11 w 86"/>
                <a:gd name="T9" fmla="*/ 13 h 83"/>
                <a:gd name="T10" fmla="*/ 13 w 86"/>
                <a:gd name="T11" fmla="*/ 6 h 83"/>
                <a:gd name="T12" fmla="*/ 10 w 86"/>
                <a:gd name="T13" fmla="*/ 0 h 83"/>
                <a:gd name="T14" fmla="*/ 35 w 86"/>
                <a:gd name="T15" fmla="*/ 0 h 83"/>
                <a:gd name="T16" fmla="*/ 63 w 86"/>
                <a:gd name="T17" fmla="*/ 15 h 83"/>
                <a:gd name="T18" fmla="*/ 66 w 86"/>
                <a:gd name="T19" fmla="*/ 22 h 83"/>
                <a:gd name="T20" fmla="*/ 77 w 86"/>
                <a:gd name="T21" fmla="*/ 29 h 83"/>
                <a:gd name="T22" fmla="*/ 73 w 86"/>
                <a:gd name="T23" fmla="*/ 40 h 83"/>
                <a:gd name="T24" fmla="*/ 78 w 86"/>
                <a:gd name="T25" fmla="*/ 47 h 83"/>
                <a:gd name="T26" fmla="*/ 77 w 86"/>
                <a:gd name="T27" fmla="*/ 55 h 83"/>
                <a:gd name="T28" fmla="*/ 81 w 86"/>
                <a:gd name="T29" fmla="*/ 68 h 83"/>
                <a:gd name="T30" fmla="*/ 86 w 86"/>
                <a:gd name="T31" fmla="*/ 73 h 83"/>
                <a:gd name="T32" fmla="*/ 77 w 86"/>
                <a:gd name="T33" fmla="*/ 78 h 83"/>
                <a:gd name="T34" fmla="*/ 67 w 86"/>
                <a:gd name="T35" fmla="*/ 80 h 83"/>
                <a:gd name="T36" fmla="*/ 57 w 86"/>
                <a:gd name="T37" fmla="*/ 83 h 83"/>
                <a:gd name="T38" fmla="*/ 49 w 86"/>
                <a:gd name="T39" fmla="*/ 81 h 83"/>
                <a:gd name="T40" fmla="*/ 44 w 86"/>
                <a:gd name="T41" fmla="*/ 82 h 83"/>
                <a:gd name="T42" fmla="*/ 40 w 86"/>
                <a:gd name="T43" fmla="*/ 68 h 83"/>
                <a:gd name="T44" fmla="*/ 35 w 86"/>
                <a:gd name="T45" fmla="*/ 67 h 83"/>
                <a:gd name="T46" fmla="*/ 30 w 86"/>
                <a:gd name="T47" fmla="*/ 67 h 83"/>
                <a:gd name="T48" fmla="*/ 28 w 86"/>
                <a:gd name="T49" fmla="*/ 65 h 83"/>
                <a:gd name="T50" fmla="*/ 12 w 86"/>
                <a:gd name="T51" fmla="*/ 57 h 83"/>
                <a:gd name="T52" fmla="*/ 11 w 86"/>
                <a:gd name="T53" fmla="*/ 54 h 83"/>
                <a:gd name="T54" fmla="*/ 7 w 86"/>
                <a:gd name="T55" fmla="*/ 46 h 83"/>
                <a:gd name="T56" fmla="*/ 1 w 86"/>
                <a:gd name="T57" fmla="*/ 38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6" h="83">
                  <a:moveTo>
                    <a:pt x="1" y="38"/>
                  </a:moveTo>
                  <a:cubicBezTo>
                    <a:pt x="1" y="36"/>
                    <a:pt x="1" y="31"/>
                    <a:pt x="0" y="27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7" y="24"/>
                    <a:pt x="12" y="19"/>
                    <a:pt x="13" y="18"/>
                  </a:cubicBezTo>
                  <a:cubicBezTo>
                    <a:pt x="13" y="16"/>
                    <a:pt x="10" y="14"/>
                    <a:pt x="11" y="13"/>
                  </a:cubicBezTo>
                  <a:cubicBezTo>
                    <a:pt x="12" y="11"/>
                    <a:pt x="14" y="8"/>
                    <a:pt x="13" y="6"/>
                  </a:cubicBezTo>
                  <a:cubicBezTo>
                    <a:pt x="12" y="4"/>
                    <a:pt x="10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61" y="14"/>
                    <a:pt x="63" y="15"/>
                  </a:cubicBezTo>
                  <a:cubicBezTo>
                    <a:pt x="65" y="16"/>
                    <a:pt x="65" y="21"/>
                    <a:pt x="66" y="22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5" y="32"/>
                    <a:pt x="72" y="37"/>
                    <a:pt x="73" y="40"/>
                  </a:cubicBezTo>
                  <a:cubicBezTo>
                    <a:pt x="73" y="43"/>
                    <a:pt x="80" y="45"/>
                    <a:pt x="78" y="47"/>
                  </a:cubicBezTo>
                  <a:cubicBezTo>
                    <a:pt x="77" y="49"/>
                    <a:pt x="76" y="51"/>
                    <a:pt x="77" y="55"/>
                  </a:cubicBezTo>
                  <a:cubicBezTo>
                    <a:pt x="77" y="59"/>
                    <a:pt x="78" y="65"/>
                    <a:pt x="81" y="68"/>
                  </a:cubicBezTo>
                  <a:cubicBezTo>
                    <a:pt x="83" y="70"/>
                    <a:pt x="86" y="72"/>
                    <a:pt x="86" y="73"/>
                  </a:cubicBezTo>
                  <a:cubicBezTo>
                    <a:pt x="86" y="73"/>
                    <a:pt x="79" y="77"/>
                    <a:pt x="77" y="78"/>
                  </a:cubicBezTo>
                  <a:cubicBezTo>
                    <a:pt x="75" y="79"/>
                    <a:pt x="69" y="79"/>
                    <a:pt x="67" y="80"/>
                  </a:cubicBezTo>
                  <a:cubicBezTo>
                    <a:pt x="65" y="81"/>
                    <a:pt x="61" y="83"/>
                    <a:pt x="57" y="83"/>
                  </a:cubicBezTo>
                  <a:cubicBezTo>
                    <a:pt x="54" y="83"/>
                    <a:pt x="51" y="82"/>
                    <a:pt x="49" y="81"/>
                  </a:cubicBezTo>
                  <a:cubicBezTo>
                    <a:pt x="48" y="81"/>
                    <a:pt x="46" y="82"/>
                    <a:pt x="44" y="82"/>
                  </a:cubicBezTo>
                  <a:cubicBezTo>
                    <a:pt x="44" y="82"/>
                    <a:pt x="41" y="70"/>
                    <a:pt x="40" y="68"/>
                  </a:cubicBezTo>
                  <a:cubicBezTo>
                    <a:pt x="38" y="66"/>
                    <a:pt x="35" y="67"/>
                    <a:pt x="35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6"/>
                    <a:pt x="29" y="65"/>
                    <a:pt x="28" y="65"/>
                  </a:cubicBezTo>
                  <a:cubicBezTo>
                    <a:pt x="26" y="64"/>
                    <a:pt x="13" y="60"/>
                    <a:pt x="12" y="57"/>
                  </a:cubicBezTo>
                  <a:cubicBezTo>
                    <a:pt x="11" y="56"/>
                    <a:pt x="11" y="55"/>
                    <a:pt x="11" y="54"/>
                  </a:cubicBezTo>
                  <a:cubicBezTo>
                    <a:pt x="10" y="51"/>
                    <a:pt x="9" y="47"/>
                    <a:pt x="7" y="46"/>
                  </a:cubicBezTo>
                  <a:cubicBezTo>
                    <a:pt x="5" y="44"/>
                    <a:pt x="1" y="40"/>
                    <a:pt x="1" y="3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1" name="Freeform 122"/>
            <p:cNvSpPr>
              <a:spLocks/>
            </p:cNvSpPr>
            <p:nvPr/>
          </p:nvSpPr>
          <p:spPr bwMode="auto">
            <a:xfrm>
              <a:off x="5119365" y="4116254"/>
              <a:ext cx="47625" cy="41275"/>
            </a:xfrm>
            <a:custGeom>
              <a:avLst/>
              <a:gdLst>
                <a:gd name="T0" fmla="*/ 6 w 18"/>
                <a:gd name="T1" fmla="*/ 15 h 15"/>
                <a:gd name="T2" fmla="*/ 1 w 18"/>
                <a:gd name="T3" fmla="*/ 15 h 15"/>
                <a:gd name="T4" fmla="*/ 0 w 18"/>
                <a:gd name="T5" fmla="*/ 12 h 15"/>
                <a:gd name="T6" fmla="*/ 4 w 18"/>
                <a:gd name="T7" fmla="*/ 3 h 15"/>
                <a:gd name="T8" fmla="*/ 9 w 18"/>
                <a:gd name="T9" fmla="*/ 3 h 15"/>
                <a:gd name="T10" fmla="*/ 14 w 18"/>
                <a:gd name="T11" fmla="*/ 0 h 15"/>
                <a:gd name="T12" fmla="*/ 17 w 18"/>
                <a:gd name="T13" fmla="*/ 6 h 15"/>
                <a:gd name="T14" fmla="*/ 15 w 18"/>
                <a:gd name="T15" fmla="*/ 13 h 15"/>
                <a:gd name="T16" fmla="*/ 10 w 18"/>
                <a:gd name="T17" fmla="*/ 11 h 15"/>
                <a:gd name="T18" fmla="*/ 6 w 18"/>
                <a:gd name="T1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5">
                  <a:moveTo>
                    <a:pt x="6" y="15"/>
                  </a:moveTo>
                  <a:cubicBezTo>
                    <a:pt x="3" y="15"/>
                    <a:pt x="1" y="15"/>
                    <a:pt x="1" y="15"/>
                  </a:cubicBezTo>
                  <a:cubicBezTo>
                    <a:pt x="1" y="14"/>
                    <a:pt x="0" y="13"/>
                    <a:pt x="0" y="12"/>
                  </a:cubicBezTo>
                  <a:cubicBezTo>
                    <a:pt x="0" y="9"/>
                    <a:pt x="3" y="4"/>
                    <a:pt x="4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6" y="4"/>
                    <a:pt x="17" y="6"/>
                  </a:cubicBezTo>
                  <a:cubicBezTo>
                    <a:pt x="18" y="8"/>
                    <a:pt x="16" y="11"/>
                    <a:pt x="15" y="13"/>
                  </a:cubicBezTo>
                  <a:cubicBezTo>
                    <a:pt x="15" y="13"/>
                    <a:pt x="13" y="11"/>
                    <a:pt x="10" y="11"/>
                  </a:cubicBezTo>
                  <a:cubicBezTo>
                    <a:pt x="7" y="11"/>
                    <a:pt x="9" y="15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2" name="Freeform 123"/>
            <p:cNvSpPr>
              <a:spLocks/>
            </p:cNvSpPr>
            <p:nvPr/>
          </p:nvSpPr>
          <p:spPr bwMode="auto">
            <a:xfrm>
              <a:off x="5084440" y="4746491"/>
              <a:ext cx="49213" cy="60325"/>
            </a:xfrm>
            <a:custGeom>
              <a:avLst/>
              <a:gdLst>
                <a:gd name="T0" fmla="*/ 1 w 19"/>
                <a:gd name="T1" fmla="*/ 9 h 20"/>
                <a:gd name="T2" fmla="*/ 13 w 19"/>
                <a:gd name="T3" fmla="*/ 1 h 20"/>
                <a:gd name="T4" fmla="*/ 19 w 19"/>
                <a:gd name="T5" fmla="*/ 7 h 20"/>
                <a:gd name="T6" fmla="*/ 14 w 19"/>
                <a:gd name="T7" fmla="*/ 14 h 20"/>
                <a:gd name="T8" fmla="*/ 9 w 19"/>
                <a:gd name="T9" fmla="*/ 19 h 20"/>
                <a:gd name="T10" fmla="*/ 3 w 19"/>
                <a:gd name="T11" fmla="*/ 13 h 20"/>
                <a:gd name="T12" fmla="*/ 1 w 19"/>
                <a:gd name="T13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0">
                  <a:moveTo>
                    <a:pt x="1" y="9"/>
                  </a:moveTo>
                  <a:cubicBezTo>
                    <a:pt x="2" y="8"/>
                    <a:pt x="9" y="0"/>
                    <a:pt x="13" y="1"/>
                  </a:cubicBezTo>
                  <a:cubicBezTo>
                    <a:pt x="16" y="1"/>
                    <a:pt x="19" y="5"/>
                    <a:pt x="19" y="7"/>
                  </a:cubicBezTo>
                  <a:cubicBezTo>
                    <a:pt x="19" y="9"/>
                    <a:pt x="15" y="14"/>
                    <a:pt x="14" y="14"/>
                  </a:cubicBezTo>
                  <a:cubicBezTo>
                    <a:pt x="13" y="14"/>
                    <a:pt x="11" y="17"/>
                    <a:pt x="9" y="19"/>
                  </a:cubicBezTo>
                  <a:cubicBezTo>
                    <a:pt x="8" y="20"/>
                    <a:pt x="3" y="13"/>
                    <a:pt x="3" y="13"/>
                  </a:cubicBezTo>
                  <a:cubicBezTo>
                    <a:pt x="2" y="12"/>
                    <a:pt x="0" y="11"/>
                    <a:pt x="1" y="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3" name="Freeform 124"/>
            <p:cNvSpPr>
              <a:spLocks/>
            </p:cNvSpPr>
            <p:nvPr/>
          </p:nvSpPr>
          <p:spPr bwMode="auto">
            <a:xfrm>
              <a:off x="5081264" y="2916104"/>
              <a:ext cx="52388" cy="82551"/>
            </a:xfrm>
            <a:custGeom>
              <a:avLst/>
              <a:gdLst>
                <a:gd name="T0" fmla="*/ 0 w 21"/>
                <a:gd name="T1" fmla="*/ 0 h 28"/>
                <a:gd name="T2" fmla="*/ 2 w 21"/>
                <a:gd name="T3" fmla="*/ 0 h 28"/>
                <a:gd name="T4" fmla="*/ 11 w 21"/>
                <a:gd name="T5" fmla="*/ 1 h 28"/>
                <a:gd name="T6" fmla="*/ 19 w 21"/>
                <a:gd name="T7" fmla="*/ 5 h 28"/>
                <a:gd name="T8" fmla="*/ 20 w 21"/>
                <a:gd name="T9" fmla="*/ 10 h 28"/>
                <a:gd name="T10" fmla="*/ 20 w 21"/>
                <a:gd name="T11" fmla="*/ 18 h 28"/>
                <a:gd name="T12" fmla="*/ 16 w 21"/>
                <a:gd name="T13" fmla="*/ 20 h 28"/>
                <a:gd name="T14" fmla="*/ 14 w 21"/>
                <a:gd name="T15" fmla="*/ 28 h 28"/>
                <a:gd name="T16" fmla="*/ 10 w 21"/>
                <a:gd name="T17" fmla="*/ 27 h 28"/>
                <a:gd name="T18" fmla="*/ 9 w 21"/>
                <a:gd name="T19" fmla="*/ 15 h 28"/>
                <a:gd name="T20" fmla="*/ 2 w 21"/>
                <a:gd name="T21" fmla="*/ 6 h 28"/>
                <a:gd name="T22" fmla="*/ 0 w 21"/>
                <a:gd name="T2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28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9" y="0"/>
                    <a:pt x="11" y="1"/>
                  </a:cubicBezTo>
                  <a:cubicBezTo>
                    <a:pt x="13" y="2"/>
                    <a:pt x="18" y="3"/>
                    <a:pt x="19" y="5"/>
                  </a:cubicBezTo>
                  <a:cubicBezTo>
                    <a:pt x="19" y="7"/>
                    <a:pt x="19" y="9"/>
                    <a:pt x="20" y="10"/>
                  </a:cubicBezTo>
                  <a:cubicBezTo>
                    <a:pt x="21" y="12"/>
                    <a:pt x="20" y="18"/>
                    <a:pt x="20" y="18"/>
                  </a:cubicBezTo>
                  <a:cubicBezTo>
                    <a:pt x="20" y="18"/>
                    <a:pt x="16" y="19"/>
                    <a:pt x="16" y="2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2" y="28"/>
                    <a:pt x="10" y="28"/>
                    <a:pt x="10" y="27"/>
                  </a:cubicBezTo>
                  <a:cubicBezTo>
                    <a:pt x="10" y="25"/>
                    <a:pt x="11" y="17"/>
                    <a:pt x="9" y="15"/>
                  </a:cubicBezTo>
                  <a:cubicBezTo>
                    <a:pt x="8" y="12"/>
                    <a:pt x="3" y="7"/>
                    <a:pt x="2" y="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4" name="Freeform 126"/>
            <p:cNvSpPr>
              <a:spLocks/>
            </p:cNvSpPr>
            <p:nvPr/>
          </p:nvSpPr>
          <p:spPr bwMode="auto">
            <a:xfrm>
              <a:off x="5041578" y="3359016"/>
              <a:ext cx="207962" cy="241300"/>
            </a:xfrm>
            <a:custGeom>
              <a:avLst/>
              <a:gdLst>
                <a:gd name="T0" fmla="*/ 65 w 83"/>
                <a:gd name="T1" fmla="*/ 79 h 83"/>
                <a:gd name="T2" fmla="*/ 2 w 83"/>
                <a:gd name="T3" fmla="*/ 79 h 83"/>
                <a:gd name="T4" fmla="*/ 2 w 83"/>
                <a:gd name="T5" fmla="*/ 22 h 83"/>
                <a:gd name="T6" fmla="*/ 0 w 83"/>
                <a:gd name="T7" fmla="*/ 13 h 83"/>
                <a:gd name="T8" fmla="*/ 4 w 83"/>
                <a:gd name="T9" fmla="*/ 8 h 83"/>
                <a:gd name="T10" fmla="*/ 4 w 83"/>
                <a:gd name="T11" fmla="*/ 2 h 83"/>
                <a:gd name="T12" fmla="*/ 14 w 83"/>
                <a:gd name="T13" fmla="*/ 2 h 83"/>
                <a:gd name="T14" fmla="*/ 33 w 83"/>
                <a:gd name="T15" fmla="*/ 7 h 83"/>
                <a:gd name="T16" fmla="*/ 44 w 83"/>
                <a:gd name="T17" fmla="*/ 2 h 83"/>
                <a:gd name="T18" fmla="*/ 49 w 83"/>
                <a:gd name="T19" fmla="*/ 1 h 83"/>
                <a:gd name="T20" fmla="*/ 55 w 83"/>
                <a:gd name="T21" fmla="*/ 2 h 83"/>
                <a:gd name="T22" fmla="*/ 61 w 83"/>
                <a:gd name="T23" fmla="*/ 6 h 83"/>
                <a:gd name="T24" fmla="*/ 71 w 83"/>
                <a:gd name="T25" fmla="*/ 4 h 83"/>
                <a:gd name="T26" fmla="*/ 77 w 83"/>
                <a:gd name="T27" fmla="*/ 21 h 83"/>
                <a:gd name="T28" fmla="*/ 77 w 83"/>
                <a:gd name="T29" fmla="*/ 21 h 83"/>
                <a:gd name="T30" fmla="*/ 73 w 83"/>
                <a:gd name="T31" fmla="*/ 30 h 83"/>
                <a:gd name="T32" fmla="*/ 69 w 83"/>
                <a:gd name="T33" fmla="*/ 28 h 83"/>
                <a:gd name="T34" fmla="*/ 62 w 83"/>
                <a:gd name="T35" fmla="*/ 16 h 83"/>
                <a:gd name="T36" fmla="*/ 58 w 83"/>
                <a:gd name="T37" fmla="*/ 15 h 83"/>
                <a:gd name="T38" fmla="*/ 57 w 83"/>
                <a:gd name="T39" fmla="*/ 18 h 83"/>
                <a:gd name="T40" fmla="*/ 65 w 83"/>
                <a:gd name="T41" fmla="*/ 33 h 83"/>
                <a:gd name="T42" fmla="*/ 70 w 83"/>
                <a:gd name="T43" fmla="*/ 42 h 83"/>
                <a:gd name="T44" fmla="*/ 82 w 83"/>
                <a:gd name="T45" fmla="*/ 64 h 83"/>
                <a:gd name="T46" fmla="*/ 83 w 83"/>
                <a:gd name="T47" fmla="*/ 72 h 83"/>
                <a:gd name="T48" fmla="*/ 78 w 83"/>
                <a:gd name="T49" fmla="*/ 73 h 83"/>
                <a:gd name="T50" fmla="*/ 76 w 83"/>
                <a:gd name="T51" fmla="*/ 78 h 83"/>
                <a:gd name="T52" fmla="*/ 70 w 83"/>
                <a:gd name="T53" fmla="*/ 82 h 83"/>
                <a:gd name="T54" fmla="*/ 65 w 83"/>
                <a:gd name="T55" fmla="*/ 7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83">
                  <a:moveTo>
                    <a:pt x="65" y="79"/>
                  </a:moveTo>
                  <a:cubicBezTo>
                    <a:pt x="2" y="79"/>
                    <a:pt x="2" y="79"/>
                    <a:pt x="2" y="79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0" y="17"/>
                    <a:pt x="0" y="13"/>
                  </a:cubicBezTo>
                  <a:cubicBezTo>
                    <a:pt x="0" y="10"/>
                    <a:pt x="4" y="10"/>
                    <a:pt x="4" y="8"/>
                  </a:cubicBezTo>
                  <a:cubicBezTo>
                    <a:pt x="4" y="6"/>
                    <a:pt x="4" y="2"/>
                    <a:pt x="4" y="2"/>
                  </a:cubicBezTo>
                  <a:cubicBezTo>
                    <a:pt x="7" y="2"/>
                    <a:pt x="11" y="2"/>
                    <a:pt x="14" y="2"/>
                  </a:cubicBezTo>
                  <a:cubicBezTo>
                    <a:pt x="16" y="2"/>
                    <a:pt x="30" y="7"/>
                    <a:pt x="33" y="7"/>
                  </a:cubicBezTo>
                  <a:cubicBezTo>
                    <a:pt x="37" y="7"/>
                    <a:pt x="42" y="3"/>
                    <a:pt x="44" y="2"/>
                  </a:cubicBezTo>
                  <a:cubicBezTo>
                    <a:pt x="47" y="1"/>
                    <a:pt x="47" y="1"/>
                    <a:pt x="49" y="1"/>
                  </a:cubicBezTo>
                  <a:cubicBezTo>
                    <a:pt x="52" y="0"/>
                    <a:pt x="53" y="1"/>
                    <a:pt x="55" y="2"/>
                  </a:cubicBezTo>
                  <a:cubicBezTo>
                    <a:pt x="57" y="3"/>
                    <a:pt x="59" y="6"/>
                    <a:pt x="61" y="6"/>
                  </a:cubicBezTo>
                  <a:cubicBezTo>
                    <a:pt x="64" y="5"/>
                    <a:pt x="69" y="6"/>
                    <a:pt x="71" y="4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5" y="23"/>
                    <a:pt x="74" y="30"/>
                    <a:pt x="73" y="30"/>
                  </a:cubicBezTo>
                  <a:cubicBezTo>
                    <a:pt x="72" y="30"/>
                    <a:pt x="71" y="30"/>
                    <a:pt x="69" y="28"/>
                  </a:cubicBezTo>
                  <a:cubicBezTo>
                    <a:pt x="68" y="26"/>
                    <a:pt x="63" y="18"/>
                    <a:pt x="62" y="16"/>
                  </a:cubicBezTo>
                  <a:cubicBezTo>
                    <a:pt x="61" y="13"/>
                    <a:pt x="59" y="13"/>
                    <a:pt x="58" y="15"/>
                  </a:cubicBezTo>
                  <a:cubicBezTo>
                    <a:pt x="57" y="17"/>
                    <a:pt x="58" y="17"/>
                    <a:pt x="57" y="18"/>
                  </a:cubicBezTo>
                  <a:cubicBezTo>
                    <a:pt x="57" y="20"/>
                    <a:pt x="63" y="31"/>
                    <a:pt x="65" y="33"/>
                  </a:cubicBezTo>
                  <a:cubicBezTo>
                    <a:pt x="67" y="35"/>
                    <a:pt x="68" y="39"/>
                    <a:pt x="70" y="42"/>
                  </a:cubicBezTo>
                  <a:cubicBezTo>
                    <a:pt x="73" y="45"/>
                    <a:pt x="82" y="62"/>
                    <a:pt x="82" y="64"/>
                  </a:cubicBezTo>
                  <a:cubicBezTo>
                    <a:pt x="82" y="65"/>
                    <a:pt x="82" y="69"/>
                    <a:pt x="83" y="72"/>
                  </a:cubicBezTo>
                  <a:cubicBezTo>
                    <a:pt x="83" y="72"/>
                    <a:pt x="80" y="73"/>
                    <a:pt x="78" y="73"/>
                  </a:cubicBezTo>
                  <a:cubicBezTo>
                    <a:pt x="77" y="73"/>
                    <a:pt x="76" y="78"/>
                    <a:pt x="76" y="78"/>
                  </a:cubicBezTo>
                  <a:cubicBezTo>
                    <a:pt x="76" y="78"/>
                    <a:pt x="72" y="81"/>
                    <a:pt x="70" y="82"/>
                  </a:cubicBezTo>
                  <a:cubicBezTo>
                    <a:pt x="68" y="83"/>
                    <a:pt x="67" y="80"/>
                    <a:pt x="65" y="7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5" name="Freeform 128"/>
            <p:cNvSpPr>
              <a:spLocks/>
            </p:cNvSpPr>
            <p:nvPr/>
          </p:nvSpPr>
          <p:spPr bwMode="auto">
            <a:xfrm>
              <a:off x="5051103" y="4443279"/>
              <a:ext cx="150812" cy="160338"/>
            </a:xfrm>
            <a:custGeom>
              <a:avLst/>
              <a:gdLst>
                <a:gd name="T0" fmla="*/ 2 w 60"/>
                <a:gd name="T1" fmla="*/ 20 h 53"/>
                <a:gd name="T2" fmla="*/ 0 w 60"/>
                <a:gd name="T3" fmla="*/ 16 h 53"/>
                <a:gd name="T4" fmla="*/ 12 w 60"/>
                <a:gd name="T5" fmla="*/ 18 h 53"/>
                <a:gd name="T6" fmla="*/ 21 w 60"/>
                <a:gd name="T7" fmla="*/ 10 h 53"/>
                <a:gd name="T8" fmla="*/ 28 w 60"/>
                <a:gd name="T9" fmla="*/ 6 h 53"/>
                <a:gd name="T10" fmla="*/ 32 w 60"/>
                <a:gd name="T11" fmla="*/ 0 h 53"/>
                <a:gd name="T12" fmla="*/ 36 w 60"/>
                <a:gd name="T13" fmla="*/ 0 h 53"/>
                <a:gd name="T14" fmla="*/ 39 w 60"/>
                <a:gd name="T15" fmla="*/ 0 h 53"/>
                <a:gd name="T16" fmla="*/ 39 w 60"/>
                <a:gd name="T17" fmla="*/ 0 h 53"/>
                <a:gd name="T18" fmla="*/ 40 w 60"/>
                <a:gd name="T19" fmla="*/ 3 h 53"/>
                <a:gd name="T20" fmla="*/ 48 w 60"/>
                <a:gd name="T21" fmla="*/ 4 h 53"/>
                <a:gd name="T22" fmla="*/ 58 w 60"/>
                <a:gd name="T23" fmla="*/ 9 h 53"/>
                <a:gd name="T24" fmla="*/ 59 w 60"/>
                <a:gd name="T25" fmla="*/ 25 h 53"/>
                <a:gd name="T26" fmla="*/ 59 w 60"/>
                <a:gd name="T27" fmla="*/ 33 h 53"/>
                <a:gd name="T28" fmla="*/ 57 w 60"/>
                <a:gd name="T29" fmla="*/ 38 h 53"/>
                <a:gd name="T30" fmla="*/ 55 w 60"/>
                <a:gd name="T31" fmla="*/ 45 h 53"/>
                <a:gd name="T32" fmla="*/ 51 w 60"/>
                <a:gd name="T33" fmla="*/ 49 h 53"/>
                <a:gd name="T34" fmla="*/ 46 w 60"/>
                <a:gd name="T35" fmla="*/ 53 h 53"/>
                <a:gd name="T36" fmla="*/ 46 w 60"/>
                <a:gd name="T37" fmla="*/ 53 h 53"/>
                <a:gd name="T38" fmla="*/ 39 w 60"/>
                <a:gd name="T39" fmla="*/ 52 h 53"/>
                <a:gd name="T40" fmla="*/ 32 w 60"/>
                <a:gd name="T41" fmla="*/ 50 h 53"/>
                <a:gd name="T42" fmla="*/ 30 w 60"/>
                <a:gd name="T43" fmla="*/ 49 h 53"/>
                <a:gd name="T44" fmla="*/ 20 w 60"/>
                <a:gd name="T45" fmla="*/ 45 h 53"/>
                <a:gd name="T46" fmla="*/ 19 w 60"/>
                <a:gd name="T47" fmla="*/ 38 h 53"/>
                <a:gd name="T48" fmla="*/ 16 w 60"/>
                <a:gd name="T49" fmla="*/ 39 h 53"/>
                <a:gd name="T50" fmla="*/ 11 w 60"/>
                <a:gd name="T51" fmla="*/ 34 h 53"/>
                <a:gd name="T52" fmla="*/ 2 w 60"/>
                <a:gd name="T53" fmla="*/ 22 h 53"/>
                <a:gd name="T54" fmla="*/ 2 w 60"/>
                <a:gd name="T5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0" h="53">
                  <a:moveTo>
                    <a:pt x="2" y="20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4" y="17"/>
                    <a:pt x="11" y="18"/>
                    <a:pt x="12" y="18"/>
                  </a:cubicBezTo>
                  <a:cubicBezTo>
                    <a:pt x="14" y="18"/>
                    <a:pt x="19" y="11"/>
                    <a:pt x="21" y="10"/>
                  </a:cubicBezTo>
                  <a:cubicBezTo>
                    <a:pt x="24" y="9"/>
                    <a:pt x="28" y="6"/>
                    <a:pt x="28" y="6"/>
                  </a:cubicBezTo>
                  <a:cubicBezTo>
                    <a:pt x="28" y="6"/>
                    <a:pt x="30" y="0"/>
                    <a:pt x="32" y="0"/>
                  </a:cubicBezTo>
                  <a:cubicBezTo>
                    <a:pt x="34" y="0"/>
                    <a:pt x="36" y="0"/>
                    <a:pt x="36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1"/>
                    <a:pt x="40" y="3"/>
                    <a:pt x="40" y="3"/>
                  </a:cubicBezTo>
                  <a:cubicBezTo>
                    <a:pt x="40" y="3"/>
                    <a:pt x="46" y="4"/>
                    <a:pt x="48" y="4"/>
                  </a:cubicBezTo>
                  <a:cubicBezTo>
                    <a:pt x="50" y="4"/>
                    <a:pt x="57" y="8"/>
                    <a:pt x="58" y="9"/>
                  </a:cubicBezTo>
                  <a:cubicBezTo>
                    <a:pt x="59" y="10"/>
                    <a:pt x="60" y="22"/>
                    <a:pt x="59" y="25"/>
                  </a:cubicBezTo>
                  <a:cubicBezTo>
                    <a:pt x="58" y="28"/>
                    <a:pt x="59" y="32"/>
                    <a:pt x="59" y="33"/>
                  </a:cubicBezTo>
                  <a:cubicBezTo>
                    <a:pt x="59" y="35"/>
                    <a:pt x="59" y="36"/>
                    <a:pt x="57" y="38"/>
                  </a:cubicBezTo>
                  <a:cubicBezTo>
                    <a:pt x="55" y="39"/>
                    <a:pt x="55" y="43"/>
                    <a:pt x="55" y="45"/>
                  </a:cubicBezTo>
                  <a:cubicBezTo>
                    <a:pt x="55" y="46"/>
                    <a:pt x="54" y="47"/>
                    <a:pt x="51" y="49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5" y="52"/>
                    <a:pt x="41" y="52"/>
                    <a:pt x="39" y="52"/>
                  </a:cubicBezTo>
                  <a:cubicBezTo>
                    <a:pt x="37" y="52"/>
                    <a:pt x="34" y="51"/>
                    <a:pt x="32" y="50"/>
                  </a:cubicBezTo>
                  <a:cubicBezTo>
                    <a:pt x="31" y="50"/>
                    <a:pt x="30" y="49"/>
                    <a:pt x="30" y="49"/>
                  </a:cubicBezTo>
                  <a:cubicBezTo>
                    <a:pt x="27" y="48"/>
                    <a:pt x="21" y="46"/>
                    <a:pt x="20" y="45"/>
                  </a:cubicBezTo>
                  <a:cubicBezTo>
                    <a:pt x="20" y="44"/>
                    <a:pt x="19" y="38"/>
                    <a:pt x="19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3" y="35"/>
                    <a:pt x="11" y="34"/>
                  </a:cubicBezTo>
                  <a:cubicBezTo>
                    <a:pt x="8" y="32"/>
                    <a:pt x="4" y="24"/>
                    <a:pt x="2" y="22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6" name="Freeform 129"/>
            <p:cNvSpPr>
              <a:spLocks/>
            </p:cNvSpPr>
            <p:nvPr/>
          </p:nvSpPr>
          <p:spPr bwMode="auto">
            <a:xfrm>
              <a:off x="4989190" y="4340091"/>
              <a:ext cx="161925" cy="155576"/>
            </a:xfrm>
            <a:custGeom>
              <a:avLst/>
              <a:gdLst>
                <a:gd name="T0" fmla="*/ 9 w 64"/>
                <a:gd name="T1" fmla="*/ 51 h 54"/>
                <a:gd name="T2" fmla="*/ 0 w 64"/>
                <a:gd name="T3" fmla="*/ 40 h 54"/>
                <a:gd name="T4" fmla="*/ 0 w 64"/>
                <a:gd name="T5" fmla="*/ 16 h 54"/>
                <a:gd name="T6" fmla="*/ 16 w 64"/>
                <a:gd name="T7" fmla="*/ 16 h 54"/>
                <a:gd name="T8" fmla="*/ 15 w 64"/>
                <a:gd name="T9" fmla="*/ 0 h 54"/>
                <a:gd name="T10" fmla="*/ 26 w 64"/>
                <a:gd name="T11" fmla="*/ 2 h 54"/>
                <a:gd name="T12" fmla="*/ 34 w 64"/>
                <a:gd name="T13" fmla="*/ 7 h 54"/>
                <a:gd name="T14" fmla="*/ 40 w 64"/>
                <a:gd name="T15" fmla="*/ 4 h 54"/>
                <a:gd name="T16" fmla="*/ 50 w 64"/>
                <a:gd name="T17" fmla="*/ 13 h 54"/>
                <a:gd name="T18" fmla="*/ 58 w 64"/>
                <a:gd name="T19" fmla="*/ 19 h 54"/>
                <a:gd name="T20" fmla="*/ 64 w 64"/>
                <a:gd name="T21" fmla="*/ 30 h 54"/>
                <a:gd name="T22" fmla="*/ 64 w 64"/>
                <a:gd name="T23" fmla="*/ 31 h 54"/>
                <a:gd name="T24" fmla="*/ 64 w 64"/>
                <a:gd name="T25" fmla="*/ 36 h 54"/>
                <a:gd name="T26" fmla="*/ 64 w 64"/>
                <a:gd name="T27" fmla="*/ 36 h 54"/>
                <a:gd name="T28" fmla="*/ 61 w 64"/>
                <a:gd name="T29" fmla="*/ 36 h 54"/>
                <a:gd name="T30" fmla="*/ 57 w 64"/>
                <a:gd name="T31" fmla="*/ 36 h 54"/>
                <a:gd name="T32" fmla="*/ 53 w 64"/>
                <a:gd name="T33" fmla="*/ 42 h 54"/>
                <a:gd name="T34" fmla="*/ 46 w 64"/>
                <a:gd name="T35" fmla="*/ 46 h 54"/>
                <a:gd name="T36" fmla="*/ 37 w 64"/>
                <a:gd name="T37" fmla="*/ 54 h 54"/>
                <a:gd name="T38" fmla="*/ 25 w 64"/>
                <a:gd name="T39" fmla="*/ 52 h 54"/>
                <a:gd name="T40" fmla="*/ 23 w 64"/>
                <a:gd name="T41" fmla="*/ 51 h 54"/>
                <a:gd name="T42" fmla="*/ 9 w 64"/>
                <a:gd name="T43" fmla="*/ 5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4" h="54">
                  <a:moveTo>
                    <a:pt x="9" y="51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26" y="2"/>
                    <a:pt x="26" y="2"/>
                  </a:cubicBezTo>
                  <a:cubicBezTo>
                    <a:pt x="26" y="2"/>
                    <a:pt x="32" y="7"/>
                    <a:pt x="34" y="7"/>
                  </a:cubicBezTo>
                  <a:cubicBezTo>
                    <a:pt x="37" y="7"/>
                    <a:pt x="40" y="2"/>
                    <a:pt x="40" y="4"/>
                  </a:cubicBezTo>
                  <a:cubicBezTo>
                    <a:pt x="42" y="6"/>
                    <a:pt x="47" y="11"/>
                    <a:pt x="50" y="13"/>
                  </a:cubicBezTo>
                  <a:cubicBezTo>
                    <a:pt x="52" y="16"/>
                    <a:pt x="55" y="19"/>
                    <a:pt x="58" y="1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0"/>
                    <a:pt x="64" y="30"/>
                    <a:pt x="64" y="31"/>
                  </a:cubicBezTo>
                  <a:cubicBezTo>
                    <a:pt x="64" y="31"/>
                    <a:pt x="64" y="34"/>
                    <a:pt x="64" y="36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6"/>
                    <a:pt x="59" y="36"/>
                    <a:pt x="57" y="36"/>
                  </a:cubicBezTo>
                  <a:cubicBezTo>
                    <a:pt x="55" y="36"/>
                    <a:pt x="53" y="42"/>
                    <a:pt x="53" y="42"/>
                  </a:cubicBezTo>
                  <a:cubicBezTo>
                    <a:pt x="53" y="42"/>
                    <a:pt x="49" y="45"/>
                    <a:pt x="46" y="46"/>
                  </a:cubicBezTo>
                  <a:cubicBezTo>
                    <a:pt x="44" y="47"/>
                    <a:pt x="39" y="54"/>
                    <a:pt x="37" y="54"/>
                  </a:cubicBezTo>
                  <a:cubicBezTo>
                    <a:pt x="36" y="54"/>
                    <a:pt x="29" y="53"/>
                    <a:pt x="25" y="52"/>
                  </a:cubicBezTo>
                  <a:cubicBezTo>
                    <a:pt x="24" y="52"/>
                    <a:pt x="23" y="52"/>
                    <a:pt x="23" y="51"/>
                  </a:cubicBezTo>
                  <a:cubicBezTo>
                    <a:pt x="22" y="50"/>
                    <a:pt x="15" y="51"/>
                    <a:pt x="9" y="5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7" name="Freeform 130"/>
            <p:cNvSpPr>
              <a:spLocks/>
            </p:cNvSpPr>
            <p:nvPr/>
          </p:nvSpPr>
          <p:spPr bwMode="auto">
            <a:xfrm>
              <a:off x="5013003" y="2685915"/>
              <a:ext cx="179388" cy="150814"/>
            </a:xfrm>
            <a:custGeom>
              <a:avLst/>
              <a:gdLst>
                <a:gd name="T0" fmla="*/ 5 w 73"/>
                <a:gd name="T1" fmla="*/ 43 h 51"/>
                <a:gd name="T2" fmla="*/ 0 w 73"/>
                <a:gd name="T3" fmla="*/ 40 h 51"/>
                <a:gd name="T4" fmla="*/ 6 w 73"/>
                <a:gd name="T5" fmla="*/ 32 h 51"/>
                <a:gd name="T6" fmla="*/ 3 w 73"/>
                <a:gd name="T7" fmla="*/ 23 h 51"/>
                <a:gd name="T8" fmla="*/ 13 w 73"/>
                <a:gd name="T9" fmla="*/ 22 h 51"/>
                <a:gd name="T10" fmla="*/ 19 w 73"/>
                <a:gd name="T11" fmla="*/ 18 h 51"/>
                <a:gd name="T12" fmla="*/ 21 w 73"/>
                <a:gd name="T13" fmla="*/ 13 h 51"/>
                <a:gd name="T14" fmla="*/ 26 w 73"/>
                <a:gd name="T15" fmla="*/ 11 h 51"/>
                <a:gd name="T16" fmla="*/ 27 w 73"/>
                <a:gd name="T17" fmla="*/ 5 h 51"/>
                <a:gd name="T18" fmla="*/ 38 w 73"/>
                <a:gd name="T19" fmla="*/ 0 h 51"/>
                <a:gd name="T20" fmla="*/ 48 w 73"/>
                <a:gd name="T21" fmla="*/ 2 h 51"/>
                <a:gd name="T22" fmla="*/ 59 w 73"/>
                <a:gd name="T23" fmla="*/ 5 h 51"/>
                <a:gd name="T24" fmla="*/ 59 w 73"/>
                <a:gd name="T25" fmla="*/ 13 h 51"/>
                <a:gd name="T26" fmla="*/ 65 w 73"/>
                <a:gd name="T27" fmla="*/ 21 h 51"/>
                <a:gd name="T28" fmla="*/ 72 w 73"/>
                <a:gd name="T29" fmla="*/ 30 h 51"/>
                <a:gd name="T30" fmla="*/ 63 w 73"/>
                <a:gd name="T31" fmla="*/ 32 h 51"/>
                <a:gd name="T32" fmla="*/ 65 w 73"/>
                <a:gd name="T33" fmla="*/ 41 h 51"/>
                <a:gd name="T34" fmla="*/ 60 w 73"/>
                <a:gd name="T35" fmla="*/ 43 h 51"/>
                <a:gd name="T36" fmla="*/ 57 w 73"/>
                <a:gd name="T37" fmla="*/ 50 h 51"/>
                <a:gd name="T38" fmla="*/ 48 w 73"/>
                <a:gd name="T39" fmla="*/ 49 h 51"/>
                <a:gd name="T40" fmla="*/ 35 w 73"/>
                <a:gd name="T41" fmla="*/ 46 h 51"/>
                <a:gd name="T42" fmla="*/ 20 w 73"/>
                <a:gd name="T43" fmla="*/ 43 h 51"/>
                <a:gd name="T44" fmla="*/ 12 w 73"/>
                <a:gd name="T45" fmla="*/ 45 h 51"/>
                <a:gd name="T46" fmla="*/ 4 w 73"/>
                <a:gd name="T47" fmla="*/ 48 h 51"/>
                <a:gd name="T48" fmla="*/ 4 w 73"/>
                <a:gd name="T49" fmla="*/ 48 h 51"/>
                <a:gd name="T50" fmla="*/ 5 w 73"/>
                <a:gd name="T51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3" h="51">
                  <a:moveTo>
                    <a:pt x="5" y="43"/>
                  </a:moveTo>
                  <a:cubicBezTo>
                    <a:pt x="3" y="42"/>
                    <a:pt x="0" y="41"/>
                    <a:pt x="0" y="40"/>
                  </a:cubicBezTo>
                  <a:cubicBezTo>
                    <a:pt x="0" y="39"/>
                    <a:pt x="6" y="34"/>
                    <a:pt x="6" y="32"/>
                  </a:cubicBezTo>
                  <a:cubicBezTo>
                    <a:pt x="6" y="31"/>
                    <a:pt x="4" y="26"/>
                    <a:pt x="3" y="23"/>
                  </a:cubicBezTo>
                  <a:cubicBezTo>
                    <a:pt x="3" y="23"/>
                    <a:pt x="11" y="23"/>
                    <a:pt x="13" y="22"/>
                  </a:cubicBezTo>
                  <a:cubicBezTo>
                    <a:pt x="14" y="20"/>
                    <a:pt x="18" y="19"/>
                    <a:pt x="19" y="18"/>
                  </a:cubicBezTo>
                  <a:cubicBezTo>
                    <a:pt x="20" y="17"/>
                    <a:pt x="21" y="13"/>
                    <a:pt x="21" y="13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9" y="5"/>
                    <a:pt x="38" y="0"/>
                    <a:pt x="38" y="0"/>
                  </a:cubicBezTo>
                  <a:cubicBezTo>
                    <a:pt x="40" y="0"/>
                    <a:pt x="45" y="1"/>
                    <a:pt x="48" y="2"/>
                  </a:cubicBezTo>
                  <a:cubicBezTo>
                    <a:pt x="51" y="3"/>
                    <a:pt x="57" y="3"/>
                    <a:pt x="59" y="5"/>
                  </a:cubicBezTo>
                  <a:cubicBezTo>
                    <a:pt x="61" y="7"/>
                    <a:pt x="59" y="11"/>
                    <a:pt x="59" y="13"/>
                  </a:cubicBezTo>
                  <a:cubicBezTo>
                    <a:pt x="59" y="15"/>
                    <a:pt x="63" y="18"/>
                    <a:pt x="65" y="21"/>
                  </a:cubicBezTo>
                  <a:cubicBezTo>
                    <a:pt x="67" y="23"/>
                    <a:pt x="73" y="28"/>
                    <a:pt x="72" y="30"/>
                  </a:cubicBezTo>
                  <a:cubicBezTo>
                    <a:pt x="72" y="32"/>
                    <a:pt x="63" y="30"/>
                    <a:pt x="63" y="32"/>
                  </a:cubicBezTo>
                  <a:cubicBezTo>
                    <a:pt x="62" y="33"/>
                    <a:pt x="65" y="41"/>
                    <a:pt x="65" y="41"/>
                  </a:cubicBezTo>
                  <a:cubicBezTo>
                    <a:pt x="63" y="42"/>
                    <a:pt x="61" y="43"/>
                    <a:pt x="60" y="43"/>
                  </a:cubicBezTo>
                  <a:cubicBezTo>
                    <a:pt x="59" y="44"/>
                    <a:pt x="59" y="49"/>
                    <a:pt x="57" y="50"/>
                  </a:cubicBezTo>
                  <a:cubicBezTo>
                    <a:pt x="56" y="51"/>
                    <a:pt x="51" y="50"/>
                    <a:pt x="48" y="49"/>
                  </a:cubicBezTo>
                  <a:cubicBezTo>
                    <a:pt x="45" y="49"/>
                    <a:pt x="38" y="47"/>
                    <a:pt x="35" y="46"/>
                  </a:cubicBezTo>
                  <a:cubicBezTo>
                    <a:pt x="33" y="46"/>
                    <a:pt x="23" y="43"/>
                    <a:pt x="20" y="43"/>
                  </a:cubicBezTo>
                  <a:cubicBezTo>
                    <a:pt x="17" y="43"/>
                    <a:pt x="14" y="44"/>
                    <a:pt x="12" y="45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6"/>
                    <a:pt x="6" y="45"/>
                    <a:pt x="5" y="4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8" name="Freeform 131"/>
            <p:cNvSpPr>
              <a:spLocks/>
            </p:cNvSpPr>
            <p:nvPr/>
          </p:nvSpPr>
          <p:spPr bwMode="auto">
            <a:xfrm>
              <a:off x="4989190" y="2800216"/>
              <a:ext cx="346075" cy="236538"/>
            </a:xfrm>
            <a:custGeom>
              <a:avLst/>
              <a:gdLst>
                <a:gd name="T0" fmla="*/ 1 w 138"/>
                <a:gd name="T1" fmla="*/ 40 h 82"/>
                <a:gd name="T2" fmla="*/ 4 w 138"/>
                <a:gd name="T3" fmla="*/ 35 h 82"/>
                <a:gd name="T4" fmla="*/ 7 w 138"/>
                <a:gd name="T5" fmla="*/ 34 h 82"/>
                <a:gd name="T6" fmla="*/ 6 w 138"/>
                <a:gd name="T7" fmla="*/ 28 h 82"/>
                <a:gd name="T8" fmla="*/ 12 w 138"/>
                <a:gd name="T9" fmla="*/ 22 h 82"/>
                <a:gd name="T10" fmla="*/ 16 w 138"/>
                <a:gd name="T11" fmla="*/ 19 h 82"/>
                <a:gd name="T12" fmla="*/ 12 w 138"/>
                <a:gd name="T13" fmla="*/ 11 h 82"/>
                <a:gd name="T14" fmla="*/ 12 w 138"/>
                <a:gd name="T15" fmla="*/ 10 h 82"/>
                <a:gd name="T16" fmla="*/ 12 w 138"/>
                <a:gd name="T17" fmla="*/ 10 h 82"/>
                <a:gd name="T18" fmla="*/ 20 w 138"/>
                <a:gd name="T19" fmla="*/ 7 h 82"/>
                <a:gd name="T20" fmla="*/ 28 w 138"/>
                <a:gd name="T21" fmla="*/ 5 h 82"/>
                <a:gd name="T22" fmla="*/ 43 w 138"/>
                <a:gd name="T23" fmla="*/ 8 h 82"/>
                <a:gd name="T24" fmla="*/ 56 w 138"/>
                <a:gd name="T25" fmla="*/ 11 h 82"/>
                <a:gd name="T26" fmla="*/ 65 w 138"/>
                <a:gd name="T27" fmla="*/ 12 h 82"/>
                <a:gd name="T28" fmla="*/ 68 w 138"/>
                <a:gd name="T29" fmla="*/ 5 h 82"/>
                <a:gd name="T30" fmla="*/ 73 w 138"/>
                <a:gd name="T31" fmla="*/ 3 h 82"/>
                <a:gd name="T32" fmla="*/ 80 w 138"/>
                <a:gd name="T33" fmla="*/ 2 h 82"/>
                <a:gd name="T34" fmla="*/ 90 w 138"/>
                <a:gd name="T35" fmla="*/ 1 h 82"/>
                <a:gd name="T36" fmla="*/ 93 w 138"/>
                <a:gd name="T37" fmla="*/ 11 h 82"/>
                <a:gd name="T38" fmla="*/ 100 w 138"/>
                <a:gd name="T39" fmla="*/ 13 h 82"/>
                <a:gd name="T40" fmla="*/ 103 w 138"/>
                <a:gd name="T41" fmla="*/ 20 h 82"/>
                <a:gd name="T42" fmla="*/ 123 w 138"/>
                <a:gd name="T43" fmla="*/ 25 h 82"/>
                <a:gd name="T44" fmla="*/ 138 w 138"/>
                <a:gd name="T45" fmla="*/ 30 h 82"/>
                <a:gd name="T46" fmla="*/ 137 w 138"/>
                <a:gd name="T47" fmla="*/ 40 h 82"/>
                <a:gd name="T48" fmla="*/ 134 w 138"/>
                <a:gd name="T49" fmla="*/ 45 h 82"/>
                <a:gd name="T50" fmla="*/ 124 w 138"/>
                <a:gd name="T51" fmla="*/ 47 h 82"/>
                <a:gd name="T52" fmla="*/ 124 w 138"/>
                <a:gd name="T53" fmla="*/ 52 h 82"/>
                <a:gd name="T54" fmla="*/ 118 w 138"/>
                <a:gd name="T55" fmla="*/ 53 h 82"/>
                <a:gd name="T56" fmla="*/ 98 w 138"/>
                <a:gd name="T57" fmla="*/ 61 h 82"/>
                <a:gd name="T58" fmla="*/ 96 w 138"/>
                <a:gd name="T59" fmla="*/ 65 h 82"/>
                <a:gd name="T60" fmla="*/ 102 w 138"/>
                <a:gd name="T61" fmla="*/ 69 h 82"/>
                <a:gd name="T62" fmla="*/ 106 w 138"/>
                <a:gd name="T63" fmla="*/ 69 h 82"/>
                <a:gd name="T64" fmla="*/ 106 w 138"/>
                <a:gd name="T65" fmla="*/ 73 h 82"/>
                <a:gd name="T66" fmla="*/ 95 w 138"/>
                <a:gd name="T67" fmla="*/ 77 h 82"/>
                <a:gd name="T68" fmla="*/ 87 w 138"/>
                <a:gd name="T69" fmla="*/ 80 h 82"/>
                <a:gd name="T70" fmla="*/ 87 w 138"/>
                <a:gd name="T71" fmla="*/ 73 h 82"/>
                <a:gd name="T72" fmla="*/ 80 w 138"/>
                <a:gd name="T73" fmla="*/ 71 h 82"/>
                <a:gd name="T74" fmla="*/ 88 w 138"/>
                <a:gd name="T75" fmla="*/ 65 h 82"/>
                <a:gd name="T76" fmla="*/ 84 w 138"/>
                <a:gd name="T77" fmla="*/ 62 h 82"/>
                <a:gd name="T78" fmla="*/ 74 w 138"/>
                <a:gd name="T79" fmla="*/ 62 h 82"/>
                <a:gd name="T80" fmla="*/ 74 w 138"/>
                <a:gd name="T81" fmla="*/ 57 h 82"/>
                <a:gd name="T82" fmla="*/ 66 w 138"/>
                <a:gd name="T83" fmla="*/ 59 h 82"/>
                <a:gd name="T84" fmla="*/ 59 w 138"/>
                <a:gd name="T85" fmla="*/ 67 h 82"/>
                <a:gd name="T86" fmla="*/ 57 w 138"/>
                <a:gd name="T87" fmla="*/ 70 h 82"/>
                <a:gd name="T88" fmla="*/ 53 w 138"/>
                <a:gd name="T89" fmla="*/ 70 h 82"/>
                <a:gd name="T90" fmla="*/ 50 w 138"/>
                <a:gd name="T91" fmla="*/ 69 h 82"/>
                <a:gd name="T92" fmla="*/ 52 w 138"/>
                <a:gd name="T93" fmla="*/ 61 h 82"/>
                <a:gd name="T94" fmla="*/ 56 w 138"/>
                <a:gd name="T95" fmla="*/ 59 h 82"/>
                <a:gd name="T96" fmla="*/ 56 w 138"/>
                <a:gd name="T97" fmla="*/ 51 h 82"/>
                <a:gd name="T98" fmla="*/ 55 w 138"/>
                <a:gd name="T99" fmla="*/ 46 h 82"/>
                <a:gd name="T100" fmla="*/ 47 w 138"/>
                <a:gd name="T101" fmla="*/ 42 h 82"/>
                <a:gd name="T102" fmla="*/ 38 w 138"/>
                <a:gd name="T103" fmla="*/ 41 h 82"/>
                <a:gd name="T104" fmla="*/ 36 w 138"/>
                <a:gd name="T105" fmla="*/ 41 h 82"/>
                <a:gd name="T106" fmla="*/ 29 w 138"/>
                <a:gd name="T107" fmla="*/ 45 h 82"/>
                <a:gd name="T108" fmla="*/ 22 w 138"/>
                <a:gd name="T109" fmla="*/ 48 h 82"/>
                <a:gd name="T110" fmla="*/ 19 w 138"/>
                <a:gd name="T111" fmla="*/ 46 h 82"/>
                <a:gd name="T112" fmla="*/ 13 w 138"/>
                <a:gd name="T113" fmla="*/ 45 h 82"/>
                <a:gd name="T114" fmla="*/ 6 w 138"/>
                <a:gd name="T115" fmla="*/ 44 h 82"/>
                <a:gd name="T116" fmla="*/ 1 w 138"/>
                <a:gd name="T117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8" h="82">
                  <a:moveTo>
                    <a:pt x="1" y="40"/>
                  </a:moveTo>
                  <a:cubicBezTo>
                    <a:pt x="1" y="39"/>
                    <a:pt x="3" y="35"/>
                    <a:pt x="4" y="35"/>
                  </a:cubicBezTo>
                  <a:cubicBezTo>
                    <a:pt x="5" y="34"/>
                    <a:pt x="6" y="35"/>
                    <a:pt x="7" y="34"/>
                  </a:cubicBezTo>
                  <a:cubicBezTo>
                    <a:pt x="7" y="33"/>
                    <a:pt x="5" y="29"/>
                    <a:pt x="6" y="28"/>
                  </a:cubicBezTo>
                  <a:cubicBezTo>
                    <a:pt x="6" y="28"/>
                    <a:pt x="12" y="22"/>
                    <a:pt x="12" y="22"/>
                  </a:cubicBezTo>
                  <a:cubicBezTo>
                    <a:pt x="13" y="21"/>
                    <a:pt x="16" y="22"/>
                    <a:pt x="16" y="19"/>
                  </a:cubicBezTo>
                  <a:cubicBezTo>
                    <a:pt x="16" y="17"/>
                    <a:pt x="12" y="14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2" y="6"/>
                    <a:pt x="25" y="5"/>
                    <a:pt x="28" y="5"/>
                  </a:cubicBezTo>
                  <a:cubicBezTo>
                    <a:pt x="31" y="5"/>
                    <a:pt x="41" y="8"/>
                    <a:pt x="43" y="8"/>
                  </a:cubicBezTo>
                  <a:cubicBezTo>
                    <a:pt x="46" y="9"/>
                    <a:pt x="53" y="11"/>
                    <a:pt x="56" y="11"/>
                  </a:cubicBezTo>
                  <a:cubicBezTo>
                    <a:pt x="59" y="12"/>
                    <a:pt x="64" y="13"/>
                    <a:pt x="65" y="12"/>
                  </a:cubicBezTo>
                  <a:cubicBezTo>
                    <a:pt x="67" y="11"/>
                    <a:pt x="67" y="6"/>
                    <a:pt x="68" y="5"/>
                  </a:cubicBezTo>
                  <a:cubicBezTo>
                    <a:pt x="69" y="5"/>
                    <a:pt x="71" y="4"/>
                    <a:pt x="73" y="3"/>
                  </a:cubicBezTo>
                  <a:cubicBezTo>
                    <a:pt x="76" y="3"/>
                    <a:pt x="79" y="2"/>
                    <a:pt x="80" y="2"/>
                  </a:cubicBezTo>
                  <a:cubicBezTo>
                    <a:pt x="82" y="2"/>
                    <a:pt x="89" y="0"/>
                    <a:pt x="90" y="1"/>
                  </a:cubicBezTo>
                  <a:cubicBezTo>
                    <a:pt x="92" y="2"/>
                    <a:pt x="93" y="8"/>
                    <a:pt x="93" y="11"/>
                  </a:cubicBezTo>
                  <a:cubicBezTo>
                    <a:pt x="93" y="14"/>
                    <a:pt x="98" y="12"/>
                    <a:pt x="100" y="13"/>
                  </a:cubicBezTo>
                  <a:cubicBezTo>
                    <a:pt x="101" y="15"/>
                    <a:pt x="102" y="19"/>
                    <a:pt x="103" y="20"/>
                  </a:cubicBezTo>
                  <a:cubicBezTo>
                    <a:pt x="105" y="22"/>
                    <a:pt x="121" y="24"/>
                    <a:pt x="123" y="25"/>
                  </a:cubicBezTo>
                  <a:cubicBezTo>
                    <a:pt x="125" y="26"/>
                    <a:pt x="138" y="29"/>
                    <a:pt x="138" y="30"/>
                  </a:cubicBezTo>
                  <a:cubicBezTo>
                    <a:pt x="138" y="32"/>
                    <a:pt x="137" y="38"/>
                    <a:pt x="137" y="40"/>
                  </a:cubicBezTo>
                  <a:cubicBezTo>
                    <a:pt x="137" y="42"/>
                    <a:pt x="135" y="46"/>
                    <a:pt x="134" y="45"/>
                  </a:cubicBezTo>
                  <a:cubicBezTo>
                    <a:pt x="133" y="45"/>
                    <a:pt x="125" y="45"/>
                    <a:pt x="124" y="47"/>
                  </a:cubicBezTo>
                  <a:cubicBezTo>
                    <a:pt x="124" y="52"/>
                    <a:pt x="124" y="52"/>
                    <a:pt x="124" y="52"/>
                  </a:cubicBezTo>
                  <a:cubicBezTo>
                    <a:pt x="122" y="52"/>
                    <a:pt x="119" y="53"/>
                    <a:pt x="118" y="53"/>
                  </a:cubicBezTo>
                  <a:cubicBezTo>
                    <a:pt x="116" y="53"/>
                    <a:pt x="99" y="60"/>
                    <a:pt x="98" y="61"/>
                  </a:cubicBezTo>
                  <a:cubicBezTo>
                    <a:pt x="96" y="62"/>
                    <a:pt x="96" y="64"/>
                    <a:pt x="96" y="65"/>
                  </a:cubicBezTo>
                  <a:cubicBezTo>
                    <a:pt x="97" y="65"/>
                    <a:pt x="101" y="69"/>
                    <a:pt x="102" y="69"/>
                  </a:cubicBezTo>
                  <a:cubicBezTo>
                    <a:pt x="104" y="69"/>
                    <a:pt x="106" y="69"/>
                    <a:pt x="106" y="69"/>
                  </a:cubicBezTo>
                  <a:cubicBezTo>
                    <a:pt x="107" y="70"/>
                    <a:pt x="106" y="73"/>
                    <a:pt x="106" y="73"/>
                  </a:cubicBezTo>
                  <a:cubicBezTo>
                    <a:pt x="102" y="76"/>
                    <a:pt x="97" y="76"/>
                    <a:pt x="95" y="77"/>
                  </a:cubicBezTo>
                  <a:cubicBezTo>
                    <a:pt x="94" y="78"/>
                    <a:pt x="88" y="82"/>
                    <a:pt x="87" y="80"/>
                  </a:cubicBezTo>
                  <a:cubicBezTo>
                    <a:pt x="86" y="77"/>
                    <a:pt x="89" y="74"/>
                    <a:pt x="87" y="73"/>
                  </a:cubicBezTo>
                  <a:cubicBezTo>
                    <a:pt x="85" y="72"/>
                    <a:pt x="80" y="72"/>
                    <a:pt x="80" y="71"/>
                  </a:cubicBezTo>
                  <a:cubicBezTo>
                    <a:pt x="79" y="70"/>
                    <a:pt x="88" y="66"/>
                    <a:pt x="88" y="65"/>
                  </a:cubicBezTo>
                  <a:cubicBezTo>
                    <a:pt x="88" y="64"/>
                    <a:pt x="86" y="62"/>
                    <a:pt x="84" y="62"/>
                  </a:cubicBezTo>
                  <a:cubicBezTo>
                    <a:pt x="83" y="61"/>
                    <a:pt x="75" y="64"/>
                    <a:pt x="74" y="62"/>
                  </a:cubicBezTo>
                  <a:cubicBezTo>
                    <a:pt x="72" y="60"/>
                    <a:pt x="76" y="58"/>
                    <a:pt x="74" y="57"/>
                  </a:cubicBezTo>
                  <a:cubicBezTo>
                    <a:pt x="72" y="56"/>
                    <a:pt x="67" y="58"/>
                    <a:pt x="66" y="59"/>
                  </a:cubicBezTo>
                  <a:cubicBezTo>
                    <a:pt x="64" y="59"/>
                    <a:pt x="61" y="66"/>
                    <a:pt x="59" y="67"/>
                  </a:cubicBezTo>
                  <a:cubicBezTo>
                    <a:pt x="58" y="68"/>
                    <a:pt x="57" y="69"/>
                    <a:pt x="57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53" y="70"/>
                    <a:pt x="51" y="69"/>
                    <a:pt x="50" y="69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0"/>
                    <a:pt x="56" y="59"/>
                    <a:pt x="56" y="59"/>
                  </a:cubicBezTo>
                  <a:cubicBezTo>
                    <a:pt x="56" y="59"/>
                    <a:pt x="57" y="53"/>
                    <a:pt x="56" y="51"/>
                  </a:cubicBezTo>
                  <a:cubicBezTo>
                    <a:pt x="55" y="50"/>
                    <a:pt x="55" y="48"/>
                    <a:pt x="55" y="46"/>
                  </a:cubicBezTo>
                  <a:cubicBezTo>
                    <a:pt x="54" y="44"/>
                    <a:pt x="49" y="43"/>
                    <a:pt x="47" y="42"/>
                  </a:cubicBezTo>
                  <a:cubicBezTo>
                    <a:pt x="45" y="41"/>
                    <a:pt x="39" y="41"/>
                    <a:pt x="38" y="41"/>
                  </a:cubicBezTo>
                  <a:cubicBezTo>
                    <a:pt x="37" y="41"/>
                    <a:pt x="37" y="41"/>
                    <a:pt x="36" y="41"/>
                  </a:cubicBezTo>
                  <a:cubicBezTo>
                    <a:pt x="33" y="43"/>
                    <a:pt x="30" y="45"/>
                    <a:pt x="29" y="45"/>
                  </a:cubicBezTo>
                  <a:cubicBezTo>
                    <a:pt x="28" y="45"/>
                    <a:pt x="24" y="47"/>
                    <a:pt x="22" y="48"/>
                  </a:cubicBezTo>
                  <a:cubicBezTo>
                    <a:pt x="21" y="48"/>
                    <a:pt x="20" y="47"/>
                    <a:pt x="19" y="46"/>
                  </a:cubicBezTo>
                  <a:cubicBezTo>
                    <a:pt x="17" y="45"/>
                    <a:pt x="14" y="45"/>
                    <a:pt x="13" y="45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5" y="43"/>
                    <a:pt x="0" y="41"/>
                    <a:pt x="1" y="4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19" name="Freeform 132"/>
            <p:cNvSpPr>
              <a:spLocks/>
            </p:cNvSpPr>
            <p:nvPr/>
          </p:nvSpPr>
          <p:spPr bwMode="auto">
            <a:xfrm>
              <a:off x="4993953" y="3020879"/>
              <a:ext cx="120650" cy="77788"/>
            </a:xfrm>
            <a:custGeom>
              <a:avLst/>
              <a:gdLst>
                <a:gd name="T0" fmla="*/ 1 w 48"/>
                <a:gd name="T1" fmla="*/ 14 h 27"/>
                <a:gd name="T2" fmla="*/ 5 w 48"/>
                <a:gd name="T3" fmla="*/ 10 h 27"/>
                <a:gd name="T4" fmla="*/ 1 w 48"/>
                <a:gd name="T5" fmla="*/ 4 h 27"/>
                <a:gd name="T6" fmla="*/ 2 w 48"/>
                <a:gd name="T7" fmla="*/ 0 h 27"/>
                <a:gd name="T8" fmla="*/ 7 w 48"/>
                <a:gd name="T9" fmla="*/ 3 h 27"/>
                <a:gd name="T10" fmla="*/ 13 w 48"/>
                <a:gd name="T11" fmla="*/ 5 h 27"/>
                <a:gd name="T12" fmla="*/ 25 w 48"/>
                <a:gd name="T13" fmla="*/ 6 h 27"/>
                <a:gd name="T14" fmla="*/ 33 w 48"/>
                <a:gd name="T15" fmla="*/ 2 h 27"/>
                <a:gd name="T16" fmla="*/ 42 w 48"/>
                <a:gd name="T17" fmla="*/ 3 h 27"/>
                <a:gd name="T18" fmla="*/ 48 w 48"/>
                <a:gd name="T19" fmla="*/ 4 h 27"/>
                <a:gd name="T20" fmla="*/ 48 w 48"/>
                <a:gd name="T21" fmla="*/ 7 h 27"/>
                <a:gd name="T22" fmla="*/ 41 w 48"/>
                <a:gd name="T23" fmla="*/ 10 h 27"/>
                <a:gd name="T24" fmla="*/ 41 w 48"/>
                <a:gd name="T25" fmla="*/ 17 h 27"/>
                <a:gd name="T26" fmla="*/ 41 w 48"/>
                <a:gd name="T27" fmla="*/ 19 h 27"/>
                <a:gd name="T28" fmla="*/ 37 w 48"/>
                <a:gd name="T29" fmla="*/ 19 h 27"/>
                <a:gd name="T30" fmla="*/ 30 w 48"/>
                <a:gd name="T31" fmla="*/ 21 h 27"/>
                <a:gd name="T32" fmla="*/ 26 w 48"/>
                <a:gd name="T33" fmla="*/ 25 h 27"/>
                <a:gd name="T34" fmla="*/ 19 w 48"/>
                <a:gd name="T35" fmla="*/ 24 h 27"/>
                <a:gd name="T36" fmla="*/ 11 w 48"/>
                <a:gd name="T37" fmla="*/ 24 h 27"/>
                <a:gd name="T38" fmla="*/ 5 w 48"/>
                <a:gd name="T39" fmla="*/ 27 h 27"/>
                <a:gd name="T40" fmla="*/ 5 w 48"/>
                <a:gd name="T41" fmla="*/ 23 h 27"/>
                <a:gd name="T42" fmla="*/ 0 w 48"/>
                <a:gd name="T43" fmla="*/ 18 h 27"/>
                <a:gd name="T44" fmla="*/ 1 w 48"/>
                <a:gd name="T45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8" h="27">
                  <a:moveTo>
                    <a:pt x="1" y="14"/>
                  </a:moveTo>
                  <a:cubicBezTo>
                    <a:pt x="2" y="12"/>
                    <a:pt x="5" y="12"/>
                    <a:pt x="5" y="10"/>
                  </a:cubicBezTo>
                  <a:cubicBezTo>
                    <a:pt x="4" y="9"/>
                    <a:pt x="1" y="6"/>
                    <a:pt x="1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12" y="5"/>
                    <a:pt x="13" y="5"/>
                  </a:cubicBezTo>
                  <a:cubicBezTo>
                    <a:pt x="15" y="5"/>
                    <a:pt x="23" y="6"/>
                    <a:pt x="25" y="6"/>
                  </a:cubicBezTo>
                  <a:cubicBezTo>
                    <a:pt x="27" y="6"/>
                    <a:pt x="30" y="2"/>
                    <a:pt x="33" y="2"/>
                  </a:cubicBezTo>
                  <a:cubicBezTo>
                    <a:pt x="35" y="2"/>
                    <a:pt x="40" y="3"/>
                    <a:pt x="42" y="3"/>
                  </a:cubicBezTo>
                  <a:cubicBezTo>
                    <a:pt x="43" y="3"/>
                    <a:pt x="48" y="4"/>
                    <a:pt x="48" y="4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8"/>
                    <a:pt x="42" y="9"/>
                    <a:pt x="41" y="10"/>
                  </a:cubicBezTo>
                  <a:cubicBezTo>
                    <a:pt x="41" y="12"/>
                    <a:pt x="40" y="15"/>
                    <a:pt x="41" y="17"/>
                  </a:cubicBezTo>
                  <a:cubicBezTo>
                    <a:pt x="41" y="18"/>
                    <a:pt x="41" y="18"/>
                    <a:pt x="41" y="19"/>
                  </a:cubicBezTo>
                  <a:cubicBezTo>
                    <a:pt x="41" y="19"/>
                    <a:pt x="38" y="19"/>
                    <a:pt x="37" y="19"/>
                  </a:cubicBezTo>
                  <a:cubicBezTo>
                    <a:pt x="36" y="19"/>
                    <a:pt x="31" y="21"/>
                    <a:pt x="30" y="21"/>
                  </a:cubicBezTo>
                  <a:cubicBezTo>
                    <a:pt x="29" y="22"/>
                    <a:pt x="27" y="23"/>
                    <a:pt x="26" y="25"/>
                  </a:cubicBezTo>
                  <a:cubicBezTo>
                    <a:pt x="25" y="26"/>
                    <a:pt x="20" y="25"/>
                    <a:pt x="19" y="24"/>
                  </a:cubicBezTo>
                  <a:cubicBezTo>
                    <a:pt x="18" y="24"/>
                    <a:pt x="13" y="24"/>
                    <a:pt x="11" y="24"/>
                  </a:cubicBezTo>
                  <a:cubicBezTo>
                    <a:pt x="10" y="24"/>
                    <a:pt x="7" y="26"/>
                    <a:pt x="5" y="2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4" y="21"/>
                    <a:pt x="0" y="20"/>
                    <a:pt x="0" y="18"/>
                  </a:cubicBezTo>
                  <a:cubicBezTo>
                    <a:pt x="0" y="17"/>
                    <a:pt x="0" y="15"/>
                    <a:pt x="1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0" name="Freeform 133"/>
            <p:cNvSpPr>
              <a:spLocks/>
            </p:cNvSpPr>
            <p:nvPr/>
          </p:nvSpPr>
          <p:spPr bwMode="auto">
            <a:xfrm>
              <a:off x="4987603" y="2571616"/>
              <a:ext cx="120650" cy="68263"/>
            </a:xfrm>
            <a:custGeom>
              <a:avLst/>
              <a:gdLst>
                <a:gd name="T0" fmla="*/ 2 w 47"/>
                <a:gd name="T1" fmla="*/ 16 h 23"/>
                <a:gd name="T2" fmla="*/ 2 w 47"/>
                <a:gd name="T3" fmla="*/ 12 h 23"/>
                <a:gd name="T4" fmla="*/ 6 w 47"/>
                <a:gd name="T5" fmla="*/ 9 h 23"/>
                <a:gd name="T6" fmla="*/ 13 w 47"/>
                <a:gd name="T7" fmla="*/ 7 h 23"/>
                <a:gd name="T8" fmla="*/ 15 w 47"/>
                <a:gd name="T9" fmla="*/ 3 h 23"/>
                <a:gd name="T10" fmla="*/ 27 w 47"/>
                <a:gd name="T11" fmla="*/ 1 h 23"/>
                <a:gd name="T12" fmla="*/ 39 w 47"/>
                <a:gd name="T13" fmla="*/ 2 h 23"/>
                <a:gd name="T14" fmla="*/ 47 w 47"/>
                <a:gd name="T15" fmla="*/ 2 h 23"/>
                <a:gd name="T16" fmla="*/ 43 w 47"/>
                <a:gd name="T17" fmla="*/ 13 h 23"/>
                <a:gd name="T18" fmla="*/ 44 w 47"/>
                <a:gd name="T19" fmla="*/ 23 h 23"/>
                <a:gd name="T20" fmla="*/ 35 w 47"/>
                <a:gd name="T21" fmla="*/ 23 h 23"/>
                <a:gd name="T22" fmla="*/ 29 w 47"/>
                <a:gd name="T23" fmla="*/ 18 h 23"/>
                <a:gd name="T24" fmla="*/ 21 w 47"/>
                <a:gd name="T25" fmla="*/ 18 h 23"/>
                <a:gd name="T26" fmla="*/ 21 w 47"/>
                <a:gd name="T27" fmla="*/ 18 h 23"/>
                <a:gd name="T28" fmla="*/ 21 w 47"/>
                <a:gd name="T29" fmla="*/ 14 h 23"/>
                <a:gd name="T30" fmla="*/ 17 w 47"/>
                <a:gd name="T31" fmla="*/ 13 h 23"/>
                <a:gd name="T32" fmla="*/ 12 w 47"/>
                <a:gd name="T33" fmla="*/ 13 h 23"/>
                <a:gd name="T34" fmla="*/ 2 w 47"/>
                <a:gd name="T35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23">
                  <a:moveTo>
                    <a:pt x="2" y="16"/>
                  </a:moveTo>
                  <a:cubicBezTo>
                    <a:pt x="0" y="15"/>
                    <a:pt x="0" y="13"/>
                    <a:pt x="2" y="12"/>
                  </a:cubicBezTo>
                  <a:cubicBezTo>
                    <a:pt x="3" y="11"/>
                    <a:pt x="5" y="9"/>
                    <a:pt x="6" y="9"/>
                  </a:cubicBezTo>
                  <a:cubicBezTo>
                    <a:pt x="7" y="9"/>
                    <a:pt x="12" y="8"/>
                    <a:pt x="13" y="7"/>
                  </a:cubicBezTo>
                  <a:cubicBezTo>
                    <a:pt x="13" y="6"/>
                    <a:pt x="13" y="4"/>
                    <a:pt x="15" y="3"/>
                  </a:cubicBezTo>
                  <a:cubicBezTo>
                    <a:pt x="16" y="2"/>
                    <a:pt x="25" y="0"/>
                    <a:pt x="27" y="1"/>
                  </a:cubicBezTo>
                  <a:cubicBezTo>
                    <a:pt x="29" y="1"/>
                    <a:pt x="37" y="2"/>
                    <a:pt x="39" y="2"/>
                  </a:cubicBezTo>
                  <a:cubicBezTo>
                    <a:pt x="41" y="2"/>
                    <a:pt x="47" y="3"/>
                    <a:pt x="47" y="2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6"/>
                    <a:pt x="43" y="22"/>
                    <a:pt x="44" y="23"/>
                  </a:cubicBezTo>
                  <a:cubicBezTo>
                    <a:pt x="44" y="23"/>
                    <a:pt x="38" y="23"/>
                    <a:pt x="35" y="23"/>
                  </a:cubicBezTo>
                  <a:cubicBezTo>
                    <a:pt x="33" y="23"/>
                    <a:pt x="31" y="18"/>
                    <a:pt x="29" y="18"/>
                  </a:cubicBezTo>
                  <a:cubicBezTo>
                    <a:pt x="26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5"/>
                    <a:pt x="21" y="14"/>
                  </a:cubicBezTo>
                  <a:cubicBezTo>
                    <a:pt x="21" y="13"/>
                    <a:pt x="18" y="14"/>
                    <a:pt x="17" y="13"/>
                  </a:cubicBezTo>
                  <a:cubicBezTo>
                    <a:pt x="15" y="13"/>
                    <a:pt x="13" y="12"/>
                    <a:pt x="12" y="13"/>
                  </a:cubicBezTo>
                  <a:cubicBezTo>
                    <a:pt x="10" y="13"/>
                    <a:pt x="4" y="17"/>
                    <a:pt x="2" y="1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1" name="Freeform 137"/>
            <p:cNvSpPr>
              <a:spLocks/>
            </p:cNvSpPr>
            <p:nvPr/>
          </p:nvSpPr>
          <p:spPr bwMode="auto">
            <a:xfrm>
              <a:off x="4973315" y="2677980"/>
              <a:ext cx="103188" cy="76200"/>
            </a:xfrm>
            <a:custGeom>
              <a:avLst/>
              <a:gdLst>
                <a:gd name="T0" fmla="*/ 0 w 43"/>
                <a:gd name="T1" fmla="*/ 2 h 26"/>
                <a:gd name="T2" fmla="*/ 8 w 43"/>
                <a:gd name="T3" fmla="*/ 0 h 26"/>
                <a:gd name="T4" fmla="*/ 25 w 43"/>
                <a:gd name="T5" fmla="*/ 2 h 26"/>
                <a:gd name="T6" fmla="*/ 37 w 43"/>
                <a:gd name="T7" fmla="*/ 4 h 26"/>
                <a:gd name="T8" fmla="*/ 43 w 43"/>
                <a:gd name="T9" fmla="*/ 8 h 26"/>
                <a:gd name="T10" fmla="*/ 42 w 43"/>
                <a:gd name="T11" fmla="*/ 14 h 26"/>
                <a:gd name="T12" fmla="*/ 37 w 43"/>
                <a:gd name="T13" fmla="*/ 16 h 26"/>
                <a:gd name="T14" fmla="*/ 35 w 43"/>
                <a:gd name="T15" fmla="*/ 21 h 26"/>
                <a:gd name="T16" fmla="*/ 29 w 43"/>
                <a:gd name="T17" fmla="*/ 25 h 26"/>
                <a:gd name="T18" fmla="*/ 19 w 43"/>
                <a:gd name="T19" fmla="*/ 26 h 26"/>
                <a:gd name="T20" fmla="*/ 19 w 43"/>
                <a:gd name="T21" fmla="*/ 24 h 26"/>
                <a:gd name="T22" fmla="*/ 14 w 43"/>
                <a:gd name="T23" fmla="*/ 21 h 26"/>
                <a:gd name="T24" fmla="*/ 14 w 43"/>
                <a:gd name="T25" fmla="*/ 15 h 26"/>
                <a:gd name="T26" fmla="*/ 1 w 43"/>
                <a:gd name="T27" fmla="*/ 9 h 26"/>
                <a:gd name="T28" fmla="*/ 0 w 43"/>
                <a:gd name="T2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26">
                  <a:moveTo>
                    <a:pt x="0" y="2"/>
                  </a:moveTo>
                  <a:cubicBezTo>
                    <a:pt x="0" y="2"/>
                    <a:pt x="5" y="0"/>
                    <a:pt x="8" y="0"/>
                  </a:cubicBezTo>
                  <a:cubicBezTo>
                    <a:pt x="10" y="0"/>
                    <a:pt x="23" y="2"/>
                    <a:pt x="25" y="2"/>
                  </a:cubicBezTo>
                  <a:cubicBezTo>
                    <a:pt x="26" y="2"/>
                    <a:pt x="35" y="4"/>
                    <a:pt x="37" y="4"/>
                  </a:cubicBezTo>
                  <a:cubicBezTo>
                    <a:pt x="39" y="4"/>
                    <a:pt x="41" y="8"/>
                    <a:pt x="43" y="8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16"/>
                    <a:pt x="36" y="20"/>
                    <a:pt x="35" y="21"/>
                  </a:cubicBezTo>
                  <a:cubicBezTo>
                    <a:pt x="34" y="22"/>
                    <a:pt x="30" y="23"/>
                    <a:pt x="29" y="25"/>
                  </a:cubicBezTo>
                  <a:cubicBezTo>
                    <a:pt x="27" y="26"/>
                    <a:pt x="19" y="26"/>
                    <a:pt x="19" y="26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3"/>
                    <a:pt x="15" y="21"/>
                    <a:pt x="14" y="21"/>
                  </a:cubicBezTo>
                  <a:cubicBezTo>
                    <a:pt x="14" y="21"/>
                    <a:pt x="15" y="16"/>
                    <a:pt x="14" y="15"/>
                  </a:cubicBezTo>
                  <a:cubicBezTo>
                    <a:pt x="13" y="14"/>
                    <a:pt x="1" y="9"/>
                    <a:pt x="1" y="9"/>
                  </a:cubicBezTo>
                  <a:cubicBezTo>
                    <a:pt x="1" y="8"/>
                    <a:pt x="0" y="5"/>
                    <a:pt x="0" y="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2" name="Freeform 138"/>
            <p:cNvSpPr>
              <a:spLocks/>
            </p:cNvSpPr>
            <p:nvPr/>
          </p:nvSpPr>
          <p:spPr bwMode="auto">
            <a:xfrm>
              <a:off x="4973315" y="2625591"/>
              <a:ext cx="134938" cy="73025"/>
            </a:xfrm>
            <a:custGeom>
              <a:avLst/>
              <a:gdLst>
                <a:gd name="T0" fmla="*/ 0 w 54"/>
                <a:gd name="T1" fmla="*/ 14 h 26"/>
                <a:gd name="T2" fmla="*/ 3 w 54"/>
                <a:gd name="T3" fmla="*/ 10 h 26"/>
                <a:gd name="T4" fmla="*/ 5 w 54"/>
                <a:gd name="T5" fmla="*/ 5 h 26"/>
                <a:gd name="T6" fmla="*/ 11 w 54"/>
                <a:gd name="T7" fmla="*/ 4 h 26"/>
                <a:gd name="T8" fmla="*/ 16 w 54"/>
                <a:gd name="T9" fmla="*/ 8 h 26"/>
                <a:gd name="T10" fmla="*/ 21 w 54"/>
                <a:gd name="T11" fmla="*/ 12 h 26"/>
                <a:gd name="T12" fmla="*/ 27 w 54"/>
                <a:gd name="T13" fmla="*/ 5 h 26"/>
                <a:gd name="T14" fmla="*/ 27 w 54"/>
                <a:gd name="T15" fmla="*/ 0 h 26"/>
                <a:gd name="T16" fmla="*/ 27 w 54"/>
                <a:gd name="T17" fmla="*/ 0 h 26"/>
                <a:gd name="T18" fmla="*/ 35 w 54"/>
                <a:gd name="T19" fmla="*/ 0 h 26"/>
                <a:gd name="T20" fmla="*/ 41 w 54"/>
                <a:gd name="T21" fmla="*/ 5 h 26"/>
                <a:gd name="T22" fmla="*/ 50 w 54"/>
                <a:gd name="T23" fmla="*/ 5 h 26"/>
                <a:gd name="T24" fmla="*/ 52 w 54"/>
                <a:gd name="T25" fmla="*/ 13 h 26"/>
                <a:gd name="T26" fmla="*/ 54 w 54"/>
                <a:gd name="T27" fmla="*/ 21 h 26"/>
                <a:gd name="T28" fmla="*/ 43 w 54"/>
                <a:gd name="T29" fmla="*/ 26 h 26"/>
                <a:gd name="T30" fmla="*/ 37 w 54"/>
                <a:gd name="T31" fmla="*/ 22 h 26"/>
                <a:gd name="T32" fmla="*/ 25 w 54"/>
                <a:gd name="T33" fmla="*/ 20 h 26"/>
                <a:gd name="T34" fmla="*/ 8 w 54"/>
                <a:gd name="T35" fmla="*/ 18 h 26"/>
                <a:gd name="T36" fmla="*/ 0 w 54"/>
                <a:gd name="T37" fmla="*/ 20 h 26"/>
                <a:gd name="T38" fmla="*/ 0 w 54"/>
                <a:gd name="T39" fmla="*/ 1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4" h="26">
                  <a:moveTo>
                    <a:pt x="0" y="14"/>
                  </a:moveTo>
                  <a:cubicBezTo>
                    <a:pt x="1" y="12"/>
                    <a:pt x="3" y="12"/>
                    <a:pt x="3" y="10"/>
                  </a:cubicBezTo>
                  <a:cubicBezTo>
                    <a:pt x="3" y="9"/>
                    <a:pt x="4" y="5"/>
                    <a:pt x="5" y="5"/>
                  </a:cubicBezTo>
                  <a:cubicBezTo>
                    <a:pt x="6" y="5"/>
                    <a:pt x="10" y="3"/>
                    <a:pt x="11" y="4"/>
                  </a:cubicBezTo>
                  <a:cubicBezTo>
                    <a:pt x="12" y="4"/>
                    <a:pt x="16" y="7"/>
                    <a:pt x="16" y="8"/>
                  </a:cubicBezTo>
                  <a:cubicBezTo>
                    <a:pt x="16" y="9"/>
                    <a:pt x="19" y="12"/>
                    <a:pt x="21" y="12"/>
                  </a:cubicBezTo>
                  <a:cubicBezTo>
                    <a:pt x="23" y="12"/>
                    <a:pt x="27" y="7"/>
                    <a:pt x="27" y="5"/>
                  </a:cubicBezTo>
                  <a:cubicBezTo>
                    <a:pt x="27" y="5"/>
                    <a:pt x="27" y="2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32" y="0"/>
                    <a:pt x="35" y="0"/>
                  </a:cubicBezTo>
                  <a:cubicBezTo>
                    <a:pt x="37" y="0"/>
                    <a:pt x="39" y="5"/>
                    <a:pt x="41" y="5"/>
                  </a:cubicBezTo>
                  <a:cubicBezTo>
                    <a:pt x="44" y="5"/>
                    <a:pt x="50" y="5"/>
                    <a:pt x="50" y="5"/>
                  </a:cubicBezTo>
                  <a:cubicBezTo>
                    <a:pt x="51" y="5"/>
                    <a:pt x="52" y="11"/>
                    <a:pt x="52" y="13"/>
                  </a:cubicBezTo>
                  <a:cubicBezTo>
                    <a:pt x="53" y="15"/>
                    <a:pt x="53" y="21"/>
                    <a:pt x="54" y="21"/>
                  </a:cubicBezTo>
                  <a:cubicBezTo>
                    <a:pt x="54" y="21"/>
                    <a:pt x="45" y="26"/>
                    <a:pt x="43" y="26"/>
                  </a:cubicBezTo>
                  <a:cubicBezTo>
                    <a:pt x="41" y="26"/>
                    <a:pt x="39" y="22"/>
                    <a:pt x="37" y="22"/>
                  </a:cubicBezTo>
                  <a:cubicBezTo>
                    <a:pt x="35" y="22"/>
                    <a:pt x="26" y="20"/>
                    <a:pt x="25" y="20"/>
                  </a:cubicBezTo>
                  <a:cubicBezTo>
                    <a:pt x="23" y="20"/>
                    <a:pt x="10" y="18"/>
                    <a:pt x="8" y="18"/>
                  </a:cubicBezTo>
                  <a:cubicBezTo>
                    <a:pt x="5" y="18"/>
                    <a:pt x="0" y="20"/>
                    <a:pt x="0" y="20"/>
                  </a:cubicBezTo>
                  <a:cubicBezTo>
                    <a:pt x="0" y="17"/>
                    <a:pt x="0" y="15"/>
                    <a:pt x="0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3" name="Freeform 140"/>
            <p:cNvSpPr>
              <a:spLocks/>
            </p:cNvSpPr>
            <p:nvPr/>
          </p:nvSpPr>
          <p:spPr bwMode="auto">
            <a:xfrm>
              <a:off x="4963790" y="3084379"/>
              <a:ext cx="44450" cy="41275"/>
            </a:xfrm>
            <a:custGeom>
              <a:avLst/>
              <a:gdLst>
                <a:gd name="T0" fmla="*/ 1 w 18"/>
                <a:gd name="T1" fmla="*/ 12 h 14"/>
                <a:gd name="T2" fmla="*/ 0 w 18"/>
                <a:gd name="T3" fmla="*/ 6 h 14"/>
                <a:gd name="T4" fmla="*/ 0 w 18"/>
                <a:gd name="T5" fmla="*/ 3 h 14"/>
                <a:gd name="T6" fmla="*/ 13 w 18"/>
                <a:gd name="T7" fmla="*/ 0 h 14"/>
                <a:gd name="T8" fmla="*/ 18 w 18"/>
                <a:gd name="T9" fmla="*/ 5 h 14"/>
                <a:gd name="T10" fmla="*/ 18 w 18"/>
                <a:gd name="T11" fmla="*/ 9 h 14"/>
                <a:gd name="T12" fmla="*/ 17 w 18"/>
                <a:gd name="T13" fmla="*/ 9 h 14"/>
                <a:gd name="T14" fmla="*/ 10 w 18"/>
                <a:gd name="T15" fmla="*/ 11 h 14"/>
                <a:gd name="T16" fmla="*/ 3 w 18"/>
                <a:gd name="T17" fmla="*/ 14 h 14"/>
                <a:gd name="T18" fmla="*/ 1 w 18"/>
                <a:gd name="T1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4">
                  <a:moveTo>
                    <a:pt x="1" y="12"/>
                  </a:moveTo>
                  <a:cubicBezTo>
                    <a:pt x="0" y="12"/>
                    <a:pt x="0" y="9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2"/>
                    <a:pt x="17" y="3"/>
                    <a:pt x="18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5" y="9"/>
                    <a:pt x="11" y="10"/>
                    <a:pt x="10" y="11"/>
                  </a:cubicBezTo>
                  <a:cubicBezTo>
                    <a:pt x="9" y="11"/>
                    <a:pt x="3" y="14"/>
                    <a:pt x="3" y="14"/>
                  </a:cubicBezTo>
                  <a:cubicBezTo>
                    <a:pt x="2" y="13"/>
                    <a:pt x="2" y="12"/>
                    <a:pt x="1" y="1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4" name="Freeform 141"/>
            <p:cNvSpPr>
              <a:spLocks/>
            </p:cNvSpPr>
            <p:nvPr/>
          </p:nvSpPr>
          <p:spPr bwMode="auto">
            <a:xfrm>
              <a:off x="4955853" y="2916104"/>
              <a:ext cx="180975" cy="131762"/>
            </a:xfrm>
            <a:custGeom>
              <a:avLst/>
              <a:gdLst>
                <a:gd name="T0" fmla="*/ 0 w 71"/>
                <a:gd name="T1" fmla="*/ 21 h 45"/>
                <a:gd name="T2" fmla="*/ 6 w 71"/>
                <a:gd name="T3" fmla="*/ 20 h 45"/>
                <a:gd name="T4" fmla="*/ 12 w 71"/>
                <a:gd name="T5" fmla="*/ 10 h 45"/>
                <a:gd name="T6" fmla="*/ 18 w 71"/>
                <a:gd name="T7" fmla="*/ 6 h 45"/>
                <a:gd name="T8" fmla="*/ 19 w 71"/>
                <a:gd name="T9" fmla="*/ 3 h 45"/>
                <a:gd name="T10" fmla="*/ 26 w 71"/>
                <a:gd name="T11" fmla="*/ 4 h 45"/>
                <a:gd name="T12" fmla="*/ 32 w 71"/>
                <a:gd name="T13" fmla="*/ 5 h 45"/>
                <a:gd name="T14" fmla="*/ 35 w 71"/>
                <a:gd name="T15" fmla="*/ 7 h 45"/>
                <a:gd name="T16" fmla="*/ 42 w 71"/>
                <a:gd name="T17" fmla="*/ 4 h 45"/>
                <a:gd name="T18" fmla="*/ 49 w 71"/>
                <a:gd name="T19" fmla="*/ 0 h 45"/>
                <a:gd name="T20" fmla="*/ 51 w 71"/>
                <a:gd name="T21" fmla="*/ 6 h 45"/>
                <a:gd name="T22" fmla="*/ 58 w 71"/>
                <a:gd name="T23" fmla="*/ 15 h 45"/>
                <a:gd name="T24" fmla="*/ 59 w 71"/>
                <a:gd name="T25" fmla="*/ 27 h 45"/>
                <a:gd name="T26" fmla="*/ 63 w 71"/>
                <a:gd name="T27" fmla="*/ 28 h 45"/>
                <a:gd name="T28" fmla="*/ 66 w 71"/>
                <a:gd name="T29" fmla="*/ 29 h 45"/>
                <a:gd name="T30" fmla="*/ 70 w 71"/>
                <a:gd name="T31" fmla="*/ 29 h 45"/>
                <a:gd name="T32" fmla="*/ 71 w 71"/>
                <a:gd name="T33" fmla="*/ 31 h 45"/>
                <a:gd name="T34" fmla="*/ 69 w 71"/>
                <a:gd name="T35" fmla="*/ 34 h 45"/>
                <a:gd name="T36" fmla="*/ 64 w 71"/>
                <a:gd name="T37" fmla="*/ 38 h 45"/>
                <a:gd name="T38" fmla="*/ 63 w 71"/>
                <a:gd name="T39" fmla="*/ 43 h 45"/>
                <a:gd name="T40" fmla="*/ 57 w 71"/>
                <a:gd name="T41" fmla="*/ 42 h 45"/>
                <a:gd name="T42" fmla="*/ 48 w 71"/>
                <a:gd name="T43" fmla="*/ 41 h 45"/>
                <a:gd name="T44" fmla="*/ 40 w 71"/>
                <a:gd name="T45" fmla="*/ 45 h 45"/>
                <a:gd name="T46" fmla="*/ 28 w 71"/>
                <a:gd name="T47" fmla="*/ 44 h 45"/>
                <a:gd name="T48" fmla="*/ 22 w 71"/>
                <a:gd name="T49" fmla="*/ 42 h 45"/>
                <a:gd name="T50" fmla="*/ 17 w 71"/>
                <a:gd name="T51" fmla="*/ 39 h 45"/>
                <a:gd name="T52" fmla="*/ 17 w 71"/>
                <a:gd name="T53" fmla="*/ 38 h 45"/>
                <a:gd name="T54" fmla="*/ 10 w 71"/>
                <a:gd name="T55" fmla="*/ 35 h 45"/>
                <a:gd name="T56" fmla="*/ 6 w 71"/>
                <a:gd name="T57" fmla="*/ 31 h 45"/>
                <a:gd name="T58" fmla="*/ 2 w 71"/>
                <a:gd name="T59" fmla="*/ 26 h 45"/>
                <a:gd name="T60" fmla="*/ 0 w 71"/>
                <a:gd name="T61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1" h="45">
                  <a:moveTo>
                    <a:pt x="0" y="21"/>
                  </a:moveTo>
                  <a:cubicBezTo>
                    <a:pt x="2" y="21"/>
                    <a:pt x="6" y="21"/>
                    <a:pt x="6" y="20"/>
                  </a:cubicBezTo>
                  <a:cubicBezTo>
                    <a:pt x="8" y="19"/>
                    <a:pt x="10" y="10"/>
                    <a:pt x="12" y="10"/>
                  </a:cubicBezTo>
                  <a:cubicBezTo>
                    <a:pt x="13" y="9"/>
                    <a:pt x="17" y="7"/>
                    <a:pt x="18" y="6"/>
                  </a:cubicBezTo>
                  <a:cubicBezTo>
                    <a:pt x="18" y="5"/>
                    <a:pt x="20" y="4"/>
                    <a:pt x="19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30" y="4"/>
                    <a:pt x="32" y="5"/>
                  </a:cubicBezTo>
                  <a:cubicBezTo>
                    <a:pt x="33" y="6"/>
                    <a:pt x="34" y="7"/>
                    <a:pt x="35" y="7"/>
                  </a:cubicBezTo>
                  <a:cubicBezTo>
                    <a:pt x="37" y="6"/>
                    <a:pt x="41" y="4"/>
                    <a:pt x="42" y="4"/>
                  </a:cubicBezTo>
                  <a:cubicBezTo>
                    <a:pt x="43" y="4"/>
                    <a:pt x="46" y="2"/>
                    <a:pt x="49" y="0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2" y="7"/>
                    <a:pt x="57" y="12"/>
                    <a:pt x="58" y="15"/>
                  </a:cubicBezTo>
                  <a:cubicBezTo>
                    <a:pt x="60" y="17"/>
                    <a:pt x="59" y="25"/>
                    <a:pt x="59" y="27"/>
                  </a:cubicBezTo>
                  <a:cubicBezTo>
                    <a:pt x="59" y="28"/>
                    <a:pt x="61" y="28"/>
                    <a:pt x="63" y="28"/>
                  </a:cubicBezTo>
                  <a:cubicBezTo>
                    <a:pt x="64" y="28"/>
                    <a:pt x="66" y="29"/>
                    <a:pt x="66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30"/>
                    <a:pt x="70" y="30"/>
                    <a:pt x="71" y="31"/>
                  </a:cubicBezTo>
                  <a:cubicBezTo>
                    <a:pt x="71" y="33"/>
                    <a:pt x="71" y="34"/>
                    <a:pt x="69" y="34"/>
                  </a:cubicBezTo>
                  <a:cubicBezTo>
                    <a:pt x="67" y="34"/>
                    <a:pt x="65" y="35"/>
                    <a:pt x="64" y="38"/>
                  </a:cubicBezTo>
                  <a:cubicBezTo>
                    <a:pt x="63" y="39"/>
                    <a:pt x="63" y="41"/>
                    <a:pt x="63" y="43"/>
                  </a:cubicBezTo>
                  <a:cubicBezTo>
                    <a:pt x="63" y="43"/>
                    <a:pt x="58" y="42"/>
                    <a:pt x="57" y="42"/>
                  </a:cubicBezTo>
                  <a:cubicBezTo>
                    <a:pt x="55" y="42"/>
                    <a:pt x="50" y="41"/>
                    <a:pt x="48" y="41"/>
                  </a:cubicBezTo>
                  <a:cubicBezTo>
                    <a:pt x="45" y="41"/>
                    <a:pt x="42" y="45"/>
                    <a:pt x="40" y="45"/>
                  </a:cubicBezTo>
                  <a:cubicBezTo>
                    <a:pt x="38" y="45"/>
                    <a:pt x="30" y="44"/>
                    <a:pt x="28" y="44"/>
                  </a:cubicBezTo>
                  <a:cubicBezTo>
                    <a:pt x="27" y="44"/>
                    <a:pt x="22" y="42"/>
                    <a:pt x="22" y="42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8"/>
                    <a:pt x="13" y="36"/>
                    <a:pt x="10" y="35"/>
                  </a:cubicBezTo>
                  <a:cubicBezTo>
                    <a:pt x="7" y="34"/>
                    <a:pt x="8" y="33"/>
                    <a:pt x="6" y="31"/>
                  </a:cubicBezTo>
                  <a:cubicBezTo>
                    <a:pt x="5" y="29"/>
                    <a:pt x="3" y="26"/>
                    <a:pt x="2" y="26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5" name="Freeform 142"/>
            <p:cNvSpPr>
              <a:spLocks/>
            </p:cNvSpPr>
            <p:nvPr/>
          </p:nvSpPr>
          <p:spPr bwMode="auto">
            <a:xfrm>
              <a:off x="4930453" y="2978016"/>
              <a:ext cx="77787" cy="115889"/>
            </a:xfrm>
            <a:custGeom>
              <a:avLst/>
              <a:gdLst>
                <a:gd name="T0" fmla="*/ 3 w 32"/>
                <a:gd name="T1" fmla="*/ 10 h 39"/>
                <a:gd name="T2" fmla="*/ 1 w 32"/>
                <a:gd name="T3" fmla="*/ 6 h 39"/>
                <a:gd name="T4" fmla="*/ 0 w 32"/>
                <a:gd name="T5" fmla="*/ 2 h 39"/>
                <a:gd name="T6" fmla="*/ 3 w 32"/>
                <a:gd name="T7" fmla="*/ 1 h 39"/>
                <a:gd name="T8" fmla="*/ 11 w 32"/>
                <a:gd name="T9" fmla="*/ 0 h 39"/>
                <a:gd name="T10" fmla="*/ 12 w 32"/>
                <a:gd name="T11" fmla="*/ 0 h 39"/>
                <a:gd name="T12" fmla="*/ 14 w 32"/>
                <a:gd name="T13" fmla="*/ 5 h 39"/>
                <a:gd name="T14" fmla="*/ 18 w 32"/>
                <a:gd name="T15" fmla="*/ 10 h 39"/>
                <a:gd name="T16" fmla="*/ 22 w 32"/>
                <a:gd name="T17" fmla="*/ 14 h 39"/>
                <a:gd name="T18" fmla="*/ 29 w 32"/>
                <a:gd name="T19" fmla="*/ 17 h 39"/>
                <a:gd name="T20" fmla="*/ 29 w 32"/>
                <a:gd name="T21" fmla="*/ 18 h 39"/>
                <a:gd name="T22" fmla="*/ 28 w 32"/>
                <a:gd name="T23" fmla="*/ 22 h 39"/>
                <a:gd name="T24" fmla="*/ 32 w 32"/>
                <a:gd name="T25" fmla="*/ 28 h 39"/>
                <a:gd name="T26" fmla="*/ 28 w 32"/>
                <a:gd name="T27" fmla="*/ 32 h 39"/>
                <a:gd name="T28" fmla="*/ 27 w 32"/>
                <a:gd name="T29" fmla="*/ 36 h 39"/>
                <a:gd name="T30" fmla="*/ 14 w 32"/>
                <a:gd name="T31" fmla="*/ 39 h 39"/>
                <a:gd name="T32" fmla="*/ 13 w 32"/>
                <a:gd name="T33" fmla="*/ 37 h 39"/>
                <a:gd name="T34" fmla="*/ 11 w 32"/>
                <a:gd name="T35" fmla="*/ 33 h 39"/>
                <a:gd name="T36" fmla="*/ 11 w 32"/>
                <a:gd name="T37" fmla="*/ 30 h 39"/>
                <a:gd name="T38" fmla="*/ 3 w 32"/>
                <a:gd name="T39" fmla="*/ 25 h 39"/>
                <a:gd name="T40" fmla="*/ 5 w 32"/>
                <a:gd name="T41" fmla="*/ 23 h 39"/>
                <a:gd name="T42" fmla="*/ 2 w 32"/>
                <a:gd name="T43" fmla="*/ 18 h 39"/>
                <a:gd name="T44" fmla="*/ 3 w 32"/>
                <a:gd name="T45" fmla="*/ 14 h 39"/>
                <a:gd name="T46" fmla="*/ 3 w 32"/>
                <a:gd name="T47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2" h="39">
                  <a:moveTo>
                    <a:pt x="3" y="10"/>
                  </a:moveTo>
                  <a:cubicBezTo>
                    <a:pt x="3" y="9"/>
                    <a:pt x="2" y="8"/>
                    <a:pt x="1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1"/>
                    <a:pt x="10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7" y="8"/>
                    <a:pt x="18" y="10"/>
                  </a:cubicBezTo>
                  <a:cubicBezTo>
                    <a:pt x="20" y="12"/>
                    <a:pt x="19" y="13"/>
                    <a:pt x="22" y="14"/>
                  </a:cubicBezTo>
                  <a:cubicBezTo>
                    <a:pt x="25" y="15"/>
                    <a:pt x="29" y="17"/>
                    <a:pt x="29" y="17"/>
                  </a:cubicBezTo>
                  <a:cubicBezTo>
                    <a:pt x="29" y="17"/>
                    <a:pt x="29" y="17"/>
                    <a:pt x="29" y="18"/>
                  </a:cubicBezTo>
                  <a:cubicBezTo>
                    <a:pt x="28" y="20"/>
                    <a:pt x="28" y="21"/>
                    <a:pt x="28" y="22"/>
                  </a:cubicBezTo>
                  <a:cubicBezTo>
                    <a:pt x="28" y="24"/>
                    <a:pt x="31" y="27"/>
                    <a:pt x="32" y="28"/>
                  </a:cubicBezTo>
                  <a:cubicBezTo>
                    <a:pt x="32" y="30"/>
                    <a:pt x="29" y="30"/>
                    <a:pt x="28" y="32"/>
                  </a:cubicBezTo>
                  <a:cubicBezTo>
                    <a:pt x="27" y="33"/>
                    <a:pt x="27" y="35"/>
                    <a:pt x="27" y="36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8"/>
                    <a:pt x="13" y="37"/>
                    <a:pt x="13" y="37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2" y="31"/>
                    <a:pt x="11" y="30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5" y="24"/>
                    <a:pt x="5" y="23"/>
                  </a:cubicBezTo>
                  <a:cubicBezTo>
                    <a:pt x="6" y="21"/>
                    <a:pt x="2" y="19"/>
                    <a:pt x="2" y="18"/>
                  </a:cubicBezTo>
                  <a:cubicBezTo>
                    <a:pt x="2" y="18"/>
                    <a:pt x="2" y="16"/>
                    <a:pt x="3" y="14"/>
                  </a:cubicBezTo>
                  <a:cubicBezTo>
                    <a:pt x="3" y="13"/>
                    <a:pt x="3" y="11"/>
                    <a:pt x="3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6" name="Freeform 143"/>
            <p:cNvSpPr>
              <a:spLocks/>
            </p:cNvSpPr>
            <p:nvPr/>
          </p:nvSpPr>
          <p:spPr bwMode="auto">
            <a:xfrm>
              <a:off x="4939977" y="3073266"/>
              <a:ext cx="33337" cy="82551"/>
            </a:xfrm>
            <a:custGeom>
              <a:avLst/>
              <a:gdLst>
                <a:gd name="T0" fmla="*/ 3 w 14"/>
                <a:gd name="T1" fmla="*/ 8 h 27"/>
                <a:gd name="T2" fmla="*/ 0 w 14"/>
                <a:gd name="T3" fmla="*/ 5 h 27"/>
                <a:gd name="T4" fmla="*/ 3 w 14"/>
                <a:gd name="T5" fmla="*/ 2 h 27"/>
                <a:gd name="T6" fmla="*/ 7 w 14"/>
                <a:gd name="T7" fmla="*/ 1 h 27"/>
                <a:gd name="T8" fmla="*/ 8 w 14"/>
                <a:gd name="T9" fmla="*/ 0 h 27"/>
                <a:gd name="T10" fmla="*/ 10 w 14"/>
                <a:gd name="T11" fmla="*/ 4 h 27"/>
                <a:gd name="T12" fmla="*/ 11 w 14"/>
                <a:gd name="T13" fmla="*/ 6 h 27"/>
                <a:gd name="T14" fmla="*/ 11 w 14"/>
                <a:gd name="T15" fmla="*/ 9 h 27"/>
                <a:gd name="T16" fmla="*/ 12 w 14"/>
                <a:gd name="T17" fmla="*/ 15 h 27"/>
                <a:gd name="T18" fmla="*/ 14 w 14"/>
                <a:gd name="T19" fmla="*/ 17 h 27"/>
                <a:gd name="T20" fmla="*/ 14 w 14"/>
                <a:gd name="T21" fmla="*/ 19 h 27"/>
                <a:gd name="T22" fmla="*/ 7 w 14"/>
                <a:gd name="T23" fmla="*/ 27 h 27"/>
                <a:gd name="T24" fmla="*/ 6 w 14"/>
                <a:gd name="T25" fmla="*/ 26 h 27"/>
                <a:gd name="T26" fmla="*/ 2 w 14"/>
                <a:gd name="T27" fmla="*/ 20 h 27"/>
                <a:gd name="T28" fmla="*/ 3 w 14"/>
                <a:gd name="T2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27">
                  <a:moveTo>
                    <a:pt x="3" y="8"/>
                  </a:moveTo>
                  <a:cubicBezTo>
                    <a:pt x="2" y="7"/>
                    <a:pt x="1" y="6"/>
                    <a:pt x="0" y="5"/>
                  </a:cubicBezTo>
                  <a:cubicBezTo>
                    <a:pt x="1" y="4"/>
                    <a:pt x="3" y="2"/>
                    <a:pt x="3" y="2"/>
                  </a:cubicBezTo>
                  <a:cubicBezTo>
                    <a:pt x="4" y="2"/>
                    <a:pt x="6" y="1"/>
                    <a:pt x="7" y="1"/>
                  </a:cubicBezTo>
                  <a:cubicBezTo>
                    <a:pt x="7" y="1"/>
                    <a:pt x="8" y="1"/>
                    <a:pt x="8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1" y="12"/>
                    <a:pt x="11" y="15"/>
                    <a:pt x="12" y="15"/>
                  </a:cubicBezTo>
                  <a:cubicBezTo>
                    <a:pt x="13" y="15"/>
                    <a:pt x="13" y="16"/>
                    <a:pt x="14" y="17"/>
                  </a:cubicBezTo>
                  <a:cubicBezTo>
                    <a:pt x="14" y="18"/>
                    <a:pt x="14" y="19"/>
                    <a:pt x="14" y="19"/>
                  </a:cubicBezTo>
                  <a:cubicBezTo>
                    <a:pt x="14" y="20"/>
                    <a:pt x="10" y="24"/>
                    <a:pt x="7" y="27"/>
                  </a:cubicBezTo>
                  <a:cubicBezTo>
                    <a:pt x="7" y="27"/>
                    <a:pt x="6" y="26"/>
                    <a:pt x="6" y="26"/>
                  </a:cubicBezTo>
                  <a:cubicBezTo>
                    <a:pt x="3" y="23"/>
                    <a:pt x="2" y="23"/>
                    <a:pt x="2" y="20"/>
                  </a:cubicBezTo>
                  <a:cubicBezTo>
                    <a:pt x="2" y="17"/>
                    <a:pt x="6" y="10"/>
                    <a:pt x="3" y="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7" name="Freeform 145"/>
            <p:cNvSpPr>
              <a:spLocks/>
            </p:cNvSpPr>
            <p:nvPr/>
          </p:nvSpPr>
          <p:spPr bwMode="auto">
            <a:xfrm>
              <a:off x="4947915" y="4505191"/>
              <a:ext cx="185738" cy="204788"/>
            </a:xfrm>
            <a:custGeom>
              <a:avLst/>
              <a:gdLst>
                <a:gd name="T0" fmla="*/ 0 w 73"/>
                <a:gd name="T1" fmla="*/ 53 h 70"/>
                <a:gd name="T2" fmla="*/ 0 w 73"/>
                <a:gd name="T3" fmla="*/ 30 h 70"/>
                <a:gd name="T4" fmla="*/ 9 w 73"/>
                <a:gd name="T5" fmla="*/ 30 h 70"/>
                <a:gd name="T6" fmla="*/ 9 w 73"/>
                <a:gd name="T7" fmla="*/ 4 h 70"/>
                <a:gd name="T8" fmla="*/ 23 w 73"/>
                <a:gd name="T9" fmla="*/ 1 h 70"/>
                <a:gd name="T10" fmla="*/ 29 w 73"/>
                <a:gd name="T11" fmla="*/ 3 h 70"/>
                <a:gd name="T12" fmla="*/ 35 w 73"/>
                <a:gd name="T13" fmla="*/ 2 h 70"/>
                <a:gd name="T14" fmla="*/ 43 w 73"/>
                <a:gd name="T15" fmla="*/ 0 h 70"/>
                <a:gd name="T16" fmla="*/ 43 w 73"/>
                <a:gd name="T17" fmla="*/ 2 h 70"/>
                <a:gd name="T18" fmla="*/ 52 w 73"/>
                <a:gd name="T19" fmla="*/ 14 h 70"/>
                <a:gd name="T20" fmla="*/ 57 w 73"/>
                <a:gd name="T21" fmla="*/ 19 h 70"/>
                <a:gd name="T22" fmla="*/ 60 w 73"/>
                <a:gd name="T23" fmla="*/ 18 h 70"/>
                <a:gd name="T24" fmla="*/ 61 w 73"/>
                <a:gd name="T25" fmla="*/ 25 h 70"/>
                <a:gd name="T26" fmla="*/ 71 w 73"/>
                <a:gd name="T27" fmla="*/ 29 h 70"/>
                <a:gd name="T28" fmla="*/ 73 w 73"/>
                <a:gd name="T29" fmla="*/ 30 h 70"/>
                <a:gd name="T30" fmla="*/ 67 w 73"/>
                <a:gd name="T31" fmla="*/ 37 h 70"/>
                <a:gd name="T32" fmla="*/ 60 w 73"/>
                <a:gd name="T33" fmla="*/ 41 h 70"/>
                <a:gd name="T34" fmla="*/ 54 w 73"/>
                <a:gd name="T35" fmla="*/ 49 h 70"/>
                <a:gd name="T36" fmla="*/ 46 w 73"/>
                <a:gd name="T37" fmla="*/ 53 h 70"/>
                <a:gd name="T38" fmla="*/ 42 w 73"/>
                <a:gd name="T39" fmla="*/ 61 h 70"/>
                <a:gd name="T40" fmla="*/ 25 w 73"/>
                <a:gd name="T41" fmla="*/ 58 h 70"/>
                <a:gd name="T42" fmla="*/ 19 w 73"/>
                <a:gd name="T43" fmla="*/ 66 h 70"/>
                <a:gd name="T44" fmla="*/ 8 w 73"/>
                <a:gd name="T45" fmla="*/ 69 h 70"/>
                <a:gd name="T46" fmla="*/ 5 w 73"/>
                <a:gd name="T47" fmla="*/ 53 h 70"/>
                <a:gd name="T48" fmla="*/ 0 w 73"/>
                <a:gd name="T49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70">
                  <a:moveTo>
                    <a:pt x="0" y="53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2" y="4"/>
                    <a:pt x="23" y="1"/>
                    <a:pt x="23" y="1"/>
                  </a:cubicBezTo>
                  <a:cubicBezTo>
                    <a:pt x="26" y="1"/>
                    <a:pt x="28" y="4"/>
                    <a:pt x="29" y="3"/>
                  </a:cubicBezTo>
                  <a:cubicBezTo>
                    <a:pt x="31" y="2"/>
                    <a:pt x="34" y="2"/>
                    <a:pt x="35" y="2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5" y="4"/>
                    <a:pt x="49" y="12"/>
                    <a:pt x="52" y="14"/>
                  </a:cubicBezTo>
                  <a:cubicBezTo>
                    <a:pt x="54" y="15"/>
                    <a:pt x="57" y="19"/>
                    <a:pt x="57" y="19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8"/>
                    <a:pt x="61" y="24"/>
                    <a:pt x="61" y="25"/>
                  </a:cubicBezTo>
                  <a:cubicBezTo>
                    <a:pt x="62" y="26"/>
                    <a:pt x="68" y="28"/>
                    <a:pt x="71" y="29"/>
                  </a:cubicBezTo>
                  <a:cubicBezTo>
                    <a:pt x="71" y="29"/>
                    <a:pt x="72" y="30"/>
                    <a:pt x="73" y="30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64" y="38"/>
                    <a:pt x="62" y="39"/>
                    <a:pt x="60" y="41"/>
                  </a:cubicBezTo>
                  <a:cubicBezTo>
                    <a:pt x="58" y="42"/>
                    <a:pt x="54" y="47"/>
                    <a:pt x="54" y="49"/>
                  </a:cubicBezTo>
                  <a:cubicBezTo>
                    <a:pt x="54" y="51"/>
                    <a:pt x="48" y="52"/>
                    <a:pt x="46" y="53"/>
                  </a:cubicBezTo>
                  <a:cubicBezTo>
                    <a:pt x="45" y="54"/>
                    <a:pt x="43" y="59"/>
                    <a:pt x="42" y="61"/>
                  </a:cubicBezTo>
                  <a:cubicBezTo>
                    <a:pt x="41" y="63"/>
                    <a:pt x="28" y="59"/>
                    <a:pt x="25" y="58"/>
                  </a:cubicBezTo>
                  <a:cubicBezTo>
                    <a:pt x="22" y="58"/>
                    <a:pt x="20" y="63"/>
                    <a:pt x="19" y="66"/>
                  </a:cubicBezTo>
                  <a:cubicBezTo>
                    <a:pt x="17" y="69"/>
                    <a:pt x="9" y="70"/>
                    <a:pt x="8" y="69"/>
                  </a:cubicBezTo>
                  <a:cubicBezTo>
                    <a:pt x="6" y="69"/>
                    <a:pt x="8" y="53"/>
                    <a:pt x="5" y="53"/>
                  </a:cubicBezTo>
                  <a:lnTo>
                    <a:pt x="0" y="53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8" name="Freeform 146"/>
            <p:cNvSpPr>
              <a:spLocks/>
            </p:cNvSpPr>
            <p:nvPr/>
          </p:nvSpPr>
          <p:spPr bwMode="auto">
            <a:xfrm>
              <a:off x="4920928" y="3052629"/>
              <a:ext cx="34925" cy="34925"/>
            </a:xfrm>
            <a:custGeom>
              <a:avLst/>
              <a:gdLst>
                <a:gd name="T0" fmla="*/ 2 w 15"/>
                <a:gd name="T1" fmla="*/ 4 h 13"/>
                <a:gd name="T2" fmla="*/ 6 w 15"/>
                <a:gd name="T3" fmla="*/ 0 h 13"/>
                <a:gd name="T4" fmla="*/ 14 w 15"/>
                <a:gd name="T5" fmla="*/ 5 h 13"/>
                <a:gd name="T6" fmla="*/ 14 w 15"/>
                <a:gd name="T7" fmla="*/ 8 h 13"/>
                <a:gd name="T8" fmla="*/ 13 w 15"/>
                <a:gd name="T9" fmla="*/ 9 h 13"/>
                <a:gd name="T10" fmla="*/ 9 w 15"/>
                <a:gd name="T11" fmla="*/ 10 h 13"/>
                <a:gd name="T12" fmla="*/ 6 w 15"/>
                <a:gd name="T13" fmla="*/ 13 h 13"/>
                <a:gd name="T14" fmla="*/ 1 w 15"/>
                <a:gd name="T15" fmla="*/ 10 h 13"/>
                <a:gd name="T16" fmla="*/ 0 w 15"/>
                <a:gd name="T17" fmla="*/ 10 h 13"/>
                <a:gd name="T18" fmla="*/ 2 w 15"/>
                <a:gd name="T19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3">
                  <a:moveTo>
                    <a:pt x="2" y="4"/>
                  </a:moveTo>
                  <a:cubicBezTo>
                    <a:pt x="2" y="4"/>
                    <a:pt x="5" y="2"/>
                    <a:pt x="6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6"/>
                    <a:pt x="14" y="7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cubicBezTo>
                    <a:pt x="12" y="9"/>
                    <a:pt x="10" y="10"/>
                    <a:pt x="9" y="10"/>
                  </a:cubicBezTo>
                  <a:cubicBezTo>
                    <a:pt x="9" y="10"/>
                    <a:pt x="7" y="12"/>
                    <a:pt x="6" y="13"/>
                  </a:cubicBezTo>
                  <a:cubicBezTo>
                    <a:pt x="5" y="12"/>
                    <a:pt x="3" y="11"/>
                    <a:pt x="1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1" y="8"/>
                    <a:pt x="2" y="5"/>
                    <a:pt x="2" y="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29" name="Freeform 147"/>
            <p:cNvSpPr>
              <a:spLocks noEditPoints="1"/>
            </p:cNvSpPr>
            <p:nvPr/>
          </p:nvSpPr>
          <p:spPr bwMode="auto">
            <a:xfrm>
              <a:off x="4887590" y="4590917"/>
              <a:ext cx="309563" cy="317500"/>
            </a:xfrm>
            <a:custGeom>
              <a:avLst/>
              <a:gdLst>
                <a:gd name="T0" fmla="*/ 80 w 125"/>
                <a:gd name="T1" fmla="*/ 62 h 109"/>
                <a:gd name="T2" fmla="*/ 82 w 125"/>
                <a:gd name="T3" fmla="*/ 66 h 109"/>
                <a:gd name="T4" fmla="*/ 88 w 125"/>
                <a:gd name="T5" fmla="*/ 72 h 109"/>
                <a:gd name="T6" fmla="*/ 93 w 125"/>
                <a:gd name="T7" fmla="*/ 67 h 109"/>
                <a:gd name="T8" fmla="*/ 98 w 125"/>
                <a:gd name="T9" fmla="*/ 60 h 109"/>
                <a:gd name="T10" fmla="*/ 92 w 125"/>
                <a:gd name="T11" fmla="*/ 54 h 109"/>
                <a:gd name="T12" fmla="*/ 80 w 125"/>
                <a:gd name="T13" fmla="*/ 62 h 109"/>
                <a:gd name="T14" fmla="*/ 0 w 125"/>
                <a:gd name="T15" fmla="*/ 55 h 109"/>
                <a:gd name="T16" fmla="*/ 5 w 125"/>
                <a:gd name="T17" fmla="*/ 50 h 109"/>
                <a:gd name="T18" fmla="*/ 10 w 125"/>
                <a:gd name="T19" fmla="*/ 56 h 109"/>
                <a:gd name="T20" fmla="*/ 25 w 125"/>
                <a:gd name="T21" fmla="*/ 54 h 109"/>
                <a:gd name="T22" fmla="*/ 25 w 125"/>
                <a:gd name="T23" fmla="*/ 23 h 109"/>
                <a:gd name="T24" fmla="*/ 30 w 125"/>
                <a:gd name="T25" fmla="*/ 23 h 109"/>
                <a:gd name="T26" fmla="*/ 33 w 125"/>
                <a:gd name="T27" fmla="*/ 39 h 109"/>
                <a:gd name="T28" fmla="*/ 44 w 125"/>
                <a:gd name="T29" fmla="*/ 36 h 109"/>
                <a:gd name="T30" fmla="*/ 50 w 125"/>
                <a:gd name="T31" fmla="*/ 28 h 109"/>
                <a:gd name="T32" fmla="*/ 67 w 125"/>
                <a:gd name="T33" fmla="*/ 31 h 109"/>
                <a:gd name="T34" fmla="*/ 71 w 125"/>
                <a:gd name="T35" fmla="*/ 23 h 109"/>
                <a:gd name="T36" fmla="*/ 79 w 125"/>
                <a:gd name="T37" fmla="*/ 19 h 109"/>
                <a:gd name="T38" fmla="*/ 85 w 125"/>
                <a:gd name="T39" fmla="*/ 11 h 109"/>
                <a:gd name="T40" fmla="*/ 92 w 125"/>
                <a:gd name="T41" fmla="*/ 7 h 109"/>
                <a:gd name="T42" fmla="*/ 98 w 125"/>
                <a:gd name="T43" fmla="*/ 0 h 109"/>
                <a:gd name="T44" fmla="*/ 105 w 125"/>
                <a:gd name="T45" fmla="*/ 2 h 109"/>
                <a:gd name="T46" fmla="*/ 112 w 125"/>
                <a:gd name="T47" fmla="*/ 3 h 109"/>
                <a:gd name="T48" fmla="*/ 112 w 125"/>
                <a:gd name="T49" fmla="*/ 3 h 109"/>
                <a:gd name="T50" fmla="*/ 113 w 125"/>
                <a:gd name="T51" fmla="*/ 5 h 109"/>
                <a:gd name="T52" fmla="*/ 116 w 125"/>
                <a:gd name="T53" fmla="*/ 16 h 109"/>
                <a:gd name="T54" fmla="*/ 117 w 125"/>
                <a:gd name="T55" fmla="*/ 30 h 109"/>
                <a:gd name="T56" fmla="*/ 117 w 125"/>
                <a:gd name="T57" fmla="*/ 32 h 109"/>
                <a:gd name="T58" fmla="*/ 113 w 125"/>
                <a:gd name="T59" fmla="*/ 30 h 109"/>
                <a:gd name="T60" fmla="*/ 108 w 125"/>
                <a:gd name="T61" fmla="*/ 39 h 109"/>
                <a:gd name="T62" fmla="*/ 109 w 125"/>
                <a:gd name="T63" fmla="*/ 44 h 109"/>
                <a:gd name="T64" fmla="*/ 117 w 125"/>
                <a:gd name="T65" fmla="*/ 39 h 109"/>
                <a:gd name="T66" fmla="*/ 124 w 125"/>
                <a:gd name="T67" fmla="*/ 40 h 109"/>
                <a:gd name="T68" fmla="*/ 124 w 125"/>
                <a:gd name="T69" fmla="*/ 43 h 109"/>
                <a:gd name="T70" fmla="*/ 118 w 125"/>
                <a:gd name="T71" fmla="*/ 57 h 109"/>
                <a:gd name="T72" fmla="*/ 107 w 125"/>
                <a:gd name="T73" fmla="*/ 71 h 109"/>
                <a:gd name="T74" fmla="*/ 83 w 125"/>
                <a:gd name="T75" fmla="*/ 94 h 109"/>
                <a:gd name="T76" fmla="*/ 68 w 125"/>
                <a:gd name="T77" fmla="*/ 100 h 109"/>
                <a:gd name="T78" fmla="*/ 50 w 125"/>
                <a:gd name="T79" fmla="*/ 100 h 109"/>
                <a:gd name="T80" fmla="*/ 39 w 125"/>
                <a:gd name="T81" fmla="*/ 103 h 109"/>
                <a:gd name="T82" fmla="*/ 24 w 125"/>
                <a:gd name="T83" fmla="*/ 108 h 109"/>
                <a:gd name="T84" fmla="*/ 17 w 125"/>
                <a:gd name="T85" fmla="*/ 102 h 109"/>
                <a:gd name="T86" fmla="*/ 13 w 125"/>
                <a:gd name="T87" fmla="*/ 98 h 109"/>
                <a:gd name="T88" fmla="*/ 10 w 125"/>
                <a:gd name="T89" fmla="*/ 91 h 109"/>
                <a:gd name="T90" fmla="*/ 14 w 125"/>
                <a:gd name="T91" fmla="*/ 83 h 109"/>
                <a:gd name="T92" fmla="*/ 11 w 125"/>
                <a:gd name="T93" fmla="*/ 77 h 109"/>
                <a:gd name="T94" fmla="*/ 4 w 125"/>
                <a:gd name="T95" fmla="*/ 65 h 109"/>
                <a:gd name="T96" fmla="*/ 0 w 125"/>
                <a:gd name="T97" fmla="*/ 5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09">
                  <a:moveTo>
                    <a:pt x="80" y="62"/>
                  </a:moveTo>
                  <a:cubicBezTo>
                    <a:pt x="79" y="64"/>
                    <a:pt x="81" y="65"/>
                    <a:pt x="82" y="66"/>
                  </a:cubicBezTo>
                  <a:cubicBezTo>
                    <a:pt x="82" y="66"/>
                    <a:pt x="87" y="73"/>
                    <a:pt x="88" y="72"/>
                  </a:cubicBezTo>
                  <a:cubicBezTo>
                    <a:pt x="90" y="70"/>
                    <a:pt x="92" y="67"/>
                    <a:pt x="93" y="67"/>
                  </a:cubicBezTo>
                  <a:cubicBezTo>
                    <a:pt x="94" y="67"/>
                    <a:pt x="98" y="62"/>
                    <a:pt x="98" y="60"/>
                  </a:cubicBezTo>
                  <a:cubicBezTo>
                    <a:pt x="98" y="58"/>
                    <a:pt x="95" y="54"/>
                    <a:pt x="92" y="54"/>
                  </a:cubicBezTo>
                  <a:cubicBezTo>
                    <a:pt x="88" y="53"/>
                    <a:pt x="81" y="61"/>
                    <a:pt x="80" y="62"/>
                  </a:cubicBezTo>
                  <a:close/>
                  <a:moveTo>
                    <a:pt x="0" y="55"/>
                  </a:moveTo>
                  <a:cubicBezTo>
                    <a:pt x="1" y="53"/>
                    <a:pt x="3" y="50"/>
                    <a:pt x="5" y="50"/>
                  </a:cubicBezTo>
                  <a:cubicBezTo>
                    <a:pt x="7" y="50"/>
                    <a:pt x="8" y="56"/>
                    <a:pt x="10" y="56"/>
                  </a:cubicBezTo>
                  <a:cubicBezTo>
                    <a:pt x="13" y="56"/>
                    <a:pt x="25" y="54"/>
                    <a:pt x="25" y="54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3" y="23"/>
                    <a:pt x="31" y="39"/>
                    <a:pt x="33" y="39"/>
                  </a:cubicBezTo>
                  <a:cubicBezTo>
                    <a:pt x="34" y="40"/>
                    <a:pt x="42" y="39"/>
                    <a:pt x="44" y="36"/>
                  </a:cubicBezTo>
                  <a:cubicBezTo>
                    <a:pt x="45" y="33"/>
                    <a:pt x="47" y="28"/>
                    <a:pt x="50" y="28"/>
                  </a:cubicBezTo>
                  <a:cubicBezTo>
                    <a:pt x="53" y="29"/>
                    <a:pt x="66" y="33"/>
                    <a:pt x="67" y="31"/>
                  </a:cubicBezTo>
                  <a:cubicBezTo>
                    <a:pt x="68" y="29"/>
                    <a:pt x="70" y="24"/>
                    <a:pt x="71" y="23"/>
                  </a:cubicBezTo>
                  <a:cubicBezTo>
                    <a:pt x="73" y="22"/>
                    <a:pt x="79" y="21"/>
                    <a:pt x="79" y="19"/>
                  </a:cubicBezTo>
                  <a:cubicBezTo>
                    <a:pt x="79" y="17"/>
                    <a:pt x="83" y="12"/>
                    <a:pt x="85" y="11"/>
                  </a:cubicBezTo>
                  <a:cubicBezTo>
                    <a:pt x="87" y="9"/>
                    <a:pt x="89" y="8"/>
                    <a:pt x="92" y="7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1"/>
                    <a:pt x="103" y="2"/>
                    <a:pt x="105" y="2"/>
                  </a:cubicBezTo>
                  <a:cubicBezTo>
                    <a:pt x="107" y="2"/>
                    <a:pt x="111" y="2"/>
                    <a:pt x="112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2" y="4"/>
                    <a:pt x="113" y="4"/>
                    <a:pt x="113" y="5"/>
                  </a:cubicBezTo>
                  <a:cubicBezTo>
                    <a:pt x="113" y="7"/>
                    <a:pt x="114" y="14"/>
                    <a:pt x="116" y="16"/>
                  </a:cubicBezTo>
                  <a:cubicBezTo>
                    <a:pt x="118" y="19"/>
                    <a:pt x="117" y="28"/>
                    <a:pt x="117" y="30"/>
                  </a:cubicBezTo>
                  <a:cubicBezTo>
                    <a:pt x="117" y="30"/>
                    <a:pt x="117" y="31"/>
                    <a:pt x="117" y="32"/>
                  </a:cubicBezTo>
                  <a:cubicBezTo>
                    <a:pt x="117" y="32"/>
                    <a:pt x="116" y="29"/>
                    <a:pt x="113" y="30"/>
                  </a:cubicBezTo>
                  <a:cubicBezTo>
                    <a:pt x="110" y="31"/>
                    <a:pt x="108" y="36"/>
                    <a:pt x="108" y="39"/>
                  </a:cubicBezTo>
                  <a:cubicBezTo>
                    <a:pt x="108" y="41"/>
                    <a:pt x="106" y="43"/>
                    <a:pt x="109" y="44"/>
                  </a:cubicBezTo>
                  <a:cubicBezTo>
                    <a:pt x="119" y="46"/>
                    <a:pt x="117" y="39"/>
                    <a:pt x="117" y="39"/>
                  </a:cubicBezTo>
                  <a:cubicBezTo>
                    <a:pt x="124" y="40"/>
                    <a:pt x="124" y="40"/>
                    <a:pt x="124" y="40"/>
                  </a:cubicBezTo>
                  <a:cubicBezTo>
                    <a:pt x="125" y="41"/>
                    <a:pt x="124" y="42"/>
                    <a:pt x="124" y="43"/>
                  </a:cubicBezTo>
                  <a:cubicBezTo>
                    <a:pt x="123" y="46"/>
                    <a:pt x="120" y="54"/>
                    <a:pt x="118" y="57"/>
                  </a:cubicBezTo>
                  <a:cubicBezTo>
                    <a:pt x="115" y="59"/>
                    <a:pt x="109" y="69"/>
                    <a:pt x="107" y="71"/>
                  </a:cubicBezTo>
                  <a:cubicBezTo>
                    <a:pt x="105" y="73"/>
                    <a:pt x="87" y="92"/>
                    <a:pt x="83" y="94"/>
                  </a:cubicBezTo>
                  <a:cubicBezTo>
                    <a:pt x="79" y="96"/>
                    <a:pt x="75" y="100"/>
                    <a:pt x="68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45" y="100"/>
                    <a:pt x="42" y="102"/>
                    <a:pt x="39" y="103"/>
                  </a:cubicBezTo>
                  <a:cubicBezTo>
                    <a:pt x="36" y="103"/>
                    <a:pt x="27" y="109"/>
                    <a:pt x="24" y="108"/>
                  </a:cubicBezTo>
                  <a:cubicBezTo>
                    <a:pt x="21" y="106"/>
                    <a:pt x="20" y="102"/>
                    <a:pt x="17" y="102"/>
                  </a:cubicBezTo>
                  <a:cubicBezTo>
                    <a:pt x="14" y="102"/>
                    <a:pt x="13" y="101"/>
                    <a:pt x="13" y="98"/>
                  </a:cubicBezTo>
                  <a:cubicBezTo>
                    <a:pt x="12" y="95"/>
                    <a:pt x="10" y="92"/>
                    <a:pt x="10" y="91"/>
                  </a:cubicBezTo>
                  <a:cubicBezTo>
                    <a:pt x="10" y="89"/>
                    <a:pt x="14" y="85"/>
                    <a:pt x="14" y="83"/>
                  </a:cubicBezTo>
                  <a:cubicBezTo>
                    <a:pt x="14" y="82"/>
                    <a:pt x="13" y="79"/>
                    <a:pt x="11" y="77"/>
                  </a:cubicBezTo>
                  <a:cubicBezTo>
                    <a:pt x="8" y="74"/>
                    <a:pt x="6" y="70"/>
                    <a:pt x="4" y="65"/>
                  </a:cubicBezTo>
                  <a:cubicBezTo>
                    <a:pt x="3" y="61"/>
                    <a:pt x="2" y="58"/>
                    <a:pt x="0" y="55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0" name="Freeform 148"/>
            <p:cNvSpPr>
              <a:spLocks/>
            </p:cNvSpPr>
            <p:nvPr/>
          </p:nvSpPr>
          <p:spPr bwMode="auto">
            <a:xfrm>
              <a:off x="4895528" y="2884355"/>
              <a:ext cx="107950" cy="49212"/>
            </a:xfrm>
            <a:custGeom>
              <a:avLst/>
              <a:gdLst>
                <a:gd name="T0" fmla="*/ 1 w 43"/>
                <a:gd name="T1" fmla="*/ 14 h 18"/>
                <a:gd name="T2" fmla="*/ 0 w 43"/>
                <a:gd name="T3" fmla="*/ 9 h 18"/>
                <a:gd name="T4" fmla="*/ 0 w 43"/>
                <a:gd name="T5" fmla="*/ 8 h 18"/>
                <a:gd name="T6" fmla="*/ 6 w 43"/>
                <a:gd name="T7" fmla="*/ 7 h 18"/>
                <a:gd name="T8" fmla="*/ 11 w 43"/>
                <a:gd name="T9" fmla="*/ 2 h 18"/>
                <a:gd name="T10" fmla="*/ 14 w 43"/>
                <a:gd name="T11" fmla="*/ 0 h 18"/>
                <a:gd name="T12" fmla="*/ 19 w 43"/>
                <a:gd name="T13" fmla="*/ 1 h 18"/>
                <a:gd name="T14" fmla="*/ 23 w 43"/>
                <a:gd name="T15" fmla="*/ 3 h 18"/>
                <a:gd name="T16" fmla="*/ 32 w 43"/>
                <a:gd name="T17" fmla="*/ 1 h 18"/>
                <a:gd name="T18" fmla="*/ 38 w 43"/>
                <a:gd name="T19" fmla="*/ 2 h 18"/>
                <a:gd name="T20" fmla="*/ 43 w 43"/>
                <a:gd name="T21" fmla="*/ 6 h 18"/>
                <a:gd name="T22" fmla="*/ 40 w 43"/>
                <a:gd name="T23" fmla="*/ 11 h 18"/>
                <a:gd name="T24" fmla="*/ 32 w 43"/>
                <a:gd name="T25" fmla="*/ 10 h 18"/>
                <a:gd name="T26" fmla="*/ 25 w 43"/>
                <a:gd name="T27" fmla="*/ 13 h 18"/>
                <a:gd name="T28" fmla="*/ 17 w 43"/>
                <a:gd name="T29" fmla="*/ 15 h 18"/>
                <a:gd name="T30" fmla="*/ 14 w 43"/>
                <a:gd name="T31" fmla="*/ 18 h 18"/>
                <a:gd name="T32" fmla="*/ 6 w 43"/>
                <a:gd name="T33" fmla="*/ 18 h 18"/>
                <a:gd name="T34" fmla="*/ 1 w 43"/>
                <a:gd name="T35" fmla="*/ 15 h 18"/>
                <a:gd name="T36" fmla="*/ 1 w 43"/>
                <a:gd name="T37" fmla="*/ 15 h 18"/>
                <a:gd name="T38" fmla="*/ 1 w 43"/>
                <a:gd name="T39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18">
                  <a:moveTo>
                    <a:pt x="1" y="14"/>
                  </a:moveTo>
                  <a:cubicBezTo>
                    <a:pt x="0" y="13"/>
                    <a:pt x="0" y="10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2" y="7"/>
                    <a:pt x="6" y="8"/>
                    <a:pt x="6" y="7"/>
                  </a:cubicBezTo>
                  <a:cubicBezTo>
                    <a:pt x="8" y="5"/>
                    <a:pt x="11" y="3"/>
                    <a:pt x="11" y="2"/>
                  </a:cubicBezTo>
                  <a:cubicBezTo>
                    <a:pt x="12" y="2"/>
                    <a:pt x="14" y="1"/>
                    <a:pt x="14" y="0"/>
                  </a:cubicBezTo>
                  <a:cubicBezTo>
                    <a:pt x="14" y="0"/>
                    <a:pt x="18" y="0"/>
                    <a:pt x="19" y="1"/>
                  </a:cubicBezTo>
                  <a:cubicBezTo>
                    <a:pt x="20" y="2"/>
                    <a:pt x="21" y="3"/>
                    <a:pt x="23" y="3"/>
                  </a:cubicBezTo>
                  <a:cubicBezTo>
                    <a:pt x="25" y="3"/>
                    <a:pt x="30" y="1"/>
                    <a:pt x="32" y="1"/>
                  </a:cubicBezTo>
                  <a:cubicBezTo>
                    <a:pt x="34" y="1"/>
                    <a:pt x="38" y="2"/>
                    <a:pt x="38" y="2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6"/>
                    <a:pt x="40" y="10"/>
                    <a:pt x="40" y="11"/>
                  </a:cubicBezTo>
                  <a:cubicBezTo>
                    <a:pt x="40" y="11"/>
                    <a:pt x="34" y="10"/>
                    <a:pt x="32" y="10"/>
                  </a:cubicBezTo>
                  <a:cubicBezTo>
                    <a:pt x="30" y="10"/>
                    <a:pt x="27" y="13"/>
                    <a:pt x="25" y="13"/>
                  </a:cubicBezTo>
                  <a:cubicBezTo>
                    <a:pt x="24" y="13"/>
                    <a:pt x="18" y="14"/>
                    <a:pt x="17" y="15"/>
                  </a:cubicBezTo>
                  <a:cubicBezTo>
                    <a:pt x="16" y="15"/>
                    <a:pt x="14" y="18"/>
                    <a:pt x="14" y="18"/>
                  </a:cubicBezTo>
                  <a:cubicBezTo>
                    <a:pt x="14" y="18"/>
                    <a:pt x="7" y="18"/>
                    <a:pt x="6" y="18"/>
                  </a:cubicBezTo>
                  <a:cubicBezTo>
                    <a:pt x="4" y="18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1" name="Freeform 149"/>
            <p:cNvSpPr>
              <a:spLocks/>
            </p:cNvSpPr>
            <p:nvPr/>
          </p:nvSpPr>
          <p:spPr bwMode="auto">
            <a:xfrm>
              <a:off x="4878065" y="2909754"/>
              <a:ext cx="130175" cy="80962"/>
            </a:xfrm>
            <a:custGeom>
              <a:avLst/>
              <a:gdLst>
                <a:gd name="T0" fmla="*/ 2 w 52"/>
                <a:gd name="T1" fmla="*/ 19 h 27"/>
                <a:gd name="T2" fmla="*/ 0 w 52"/>
                <a:gd name="T3" fmla="*/ 16 h 27"/>
                <a:gd name="T4" fmla="*/ 2 w 52"/>
                <a:gd name="T5" fmla="*/ 13 h 27"/>
                <a:gd name="T6" fmla="*/ 3 w 52"/>
                <a:gd name="T7" fmla="*/ 8 h 27"/>
                <a:gd name="T8" fmla="*/ 6 w 52"/>
                <a:gd name="T9" fmla="*/ 9 h 27"/>
                <a:gd name="T10" fmla="*/ 7 w 52"/>
                <a:gd name="T11" fmla="*/ 5 h 27"/>
                <a:gd name="T12" fmla="*/ 7 w 52"/>
                <a:gd name="T13" fmla="*/ 5 h 27"/>
                <a:gd name="T14" fmla="*/ 12 w 52"/>
                <a:gd name="T15" fmla="*/ 8 h 27"/>
                <a:gd name="T16" fmla="*/ 20 w 52"/>
                <a:gd name="T17" fmla="*/ 8 h 27"/>
                <a:gd name="T18" fmla="*/ 23 w 52"/>
                <a:gd name="T19" fmla="*/ 5 h 27"/>
                <a:gd name="T20" fmla="*/ 31 w 52"/>
                <a:gd name="T21" fmla="*/ 3 h 27"/>
                <a:gd name="T22" fmla="*/ 38 w 52"/>
                <a:gd name="T23" fmla="*/ 0 h 27"/>
                <a:gd name="T24" fmla="*/ 46 w 52"/>
                <a:gd name="T25" fmla="*/ 1 h 27"/>
                <a:gd name="T26" fmla="*/ 51 w 52"/>
                <a:gd name="T27" fmla="*/ 5 h 27"/>
                <a:gd name="T28" fmla="*/ 50 w 52"/>
                <a:gd name="T29" fmla="*/ 8 h 27"/>
                <a:gd name="T30" fmla="*/ 44 w 52"/>
                <a:gd name="T31" fmla="*/ 12 h 27"/>
                <a:gd name="T32" fmla="*/ 38 w 52"/>
                <a:gd name="T33" fmla="*/ 22 h 27"/>
                <a:gd name="T34" fmla="*/ 32 w 52"/>
                <a:gd name="T35" fmla="*/ 23 h 27"/>
                <a:gd name="T36" fmla="*/ 31 w 52"/>
                <a:gd name="T37" fmla="*/ 23 h 27"/>
                <a:gd name="T38" fmla="*/ 23 w 52"/>
                <a:gd name="T39" fmla="*/ 24 h 27"/>
                <a:gd name="T40" fmla="*/ 20 w 52"/>
                <a:gd name="T41" fmla="*/ 25 h 27"/>
                <a:gd name="T42" fmla="*/ 17 w 52"/>
                <a:gd name="T43" fmla="*/ 27 h 27"/>
                <a:gd name="T44" fmla="*/ 10 w 52"/>
                <a:gd name="T45" fmla="*/ 25 h 27"/>
                <a:gd name="T46" fmla="*/ 3 w 52"/>
                <a:gd name="T47" fmla="*/ 20 h 27"/>
                <a:gd name="T48" fmla="*/ 2 w 52"/>
                <a:gd name="T49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2" h="27">
                  <a:moveTo>
                    <a:pt x="2" y="19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1" y="16"/>
                    <a:pt x="2" y="14"/>
                    <a:pt x="2" y="13"/>
                  </a:cubicBezTo>
                  <a:cubicBezTo>
                    <a:pt x="2" y="11"/>
                    <a:pt x="2" y="9"/>
                    <a:pt x="3" y="8"/>
                  </a:cubicBezTo>
                  <a:cubicBezTo>
                    <a:pt x="4" y="8"/>
                    <a:pt x="6" y="9"/>
                    <a:pt x="6" y="9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10" y="8"/>
                    <a:pt x="12" y="8"/>
                  </a:cubicBezTo>
                  <a:cubicBezTo>
                    <a:pt x="13" y="8"/>
                    <a:pt x="20" y="8"/>
                    <a:pt x="20" y="8"/>
                  </a:cubicBezTo>
                  <a:cubicBezTo>
                    <a:pt x="20" y="8"/>
                    <a:pt x="22" y="5"/>
                    <a:pt x="23" y="5"/>
                  </a:cubicBezTo>
                  <a:cubicBezTo>
                    <a:pt x="24" y="4"/>
                    <a:pt x="30" y="3"/>
                    <a:pt x="31" y="3"/>
                  </a:cubicBezTo>
                  <a:cubicBezTo>
                    <a:pt x="33" y="3"/>
                    <a:pt x="36" y="0"/>
                    <a:pt x="38" y="0"/>
                  </a:cubicBezTo>
                  <a:cubicBezTo>
                    <a:pt x="40" y="0"/>
                    <a:pt x="46" y="1"/>
                    <a:pt x="46" y="1"/>
                  </a:cubicBezTo>
                  <a:cubicBezTo>
                    <a:pt x="45" y="2"/>
                    <a:pt x="50" y="4"/>
                    <a:pt x="51" y="5"/>
                  </a:cubicBezTo>
                  <a:cubicBezTo>
                    <a:pt x="52" y="6"/>
                    <a:pt x="50" y="7"/>
                    <a:pt x="50" y="8"/>
                  </a:cubicBezTo>
                  <a:cubicBezTo>
                    <a:pt x="49" y="9"/>
                    <a:pt x="45" y="11"/>
                    <a:pt x="44" y="12"/>
                  </a:cubicBezTo>
                  <a:cubicBezTo>
                    <a:pt x="42" y="12"/>
                    <a:pt x="40" y="21"/>
                    <a:pt x="38" y="22"/>
                  </a:cubicBezTo>
                  <a:cubicBezTo>
                    <a:pt x="38" y="23"/>
                    <a:pt x="34" y="23"/>
                    <a:pt x="32" y="23"/>
                  </a:cubicBezTo>
                  <a:cubicBezTo>
                    <a:pt x="32" y="23"/>
                    <a:pt x="32" y="23"/>
                    <a:pt x="31" y="23"/>
                  </a:cubicBezTo>
                  <a:cubicBezTo>
                    <a:pt x="30" y="23"/>
                    <a:pt x="24" y="24"/>
                    <a:pt x="23" y="24"/>
                  </a:cubicBezTo>
                  <a:cubicBezTo>
                    <a:pt x="22" y="24"/>
                    <a:pt x="21" y="25"/>
                    <a:pt x="20" y="25"/>
                  </a:cubicBezTo>
                  <a:cubicBezTo>
                    <a:pt x="19" y="26"/>
                    <a:pt x="18" y="26"/>
                    <a:pt x="17" y="27"/>
                  </a:cubicBezTo>
                  <a:cubicBezTo>
                    <a:pt x="15" y="27"/>
                    <a:pt x="11" y="26"/>
                    <a:pt x="10" y="25"/>
                  </a:cubicBezTo>
                  <a:cubicBezTo>
                    <a:pt x="8" y="25"/>
                    <a:pt x="4" y="21"/>
                    <a:pt x="3" y="20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2" name="Freeform 150"/>
            <p:cNvSpPr>
              <a:spLocks/>
            </p:cNvSpPr>
            <p:nvPr/>
          </p:nvSpPr>
          <p:spPr bwMode="auto">
            <a:xfrm>
              <a:off x="4847903" y="3843204"/>
              <a:ext cx="246062" cy="192088"/>
            </a:xfrm>
            <a:custGeom>
              <a:avLst/>
              <a:gdLst>
                <a:gd name="T0" fmla="*/ 11 w 97"/>
                <a:gd name="T1" fmla="*/ 63 h 66"/>
                <a:gd name="T2" fmla="*/ 0 w 97"/>
                <a:gd name="T3" fmla="*/ 47 h 66"/>
                <a:gd name="T4" fmla="*/ 3 w 97"/>
                <a:gd name="T5" fmla="*/ 33 h 66"/>
                <a:gd name="T6" fmla="*/ 6 w 97"/>
                <a:gd name="T7" fmla="*/ 28 h 66"/>
                <a:gd name="T8" fmla="*/ 13 w 97"/>
                <a:gd name="T9" fmla="*/ 28 h 66"/>
                <a:gd name="T10" fmla="*/ 31 w 97"/>
                <a:gd name="T11" fmla="*/ 23 h 66"/>
                <a:gd name="T12" fmla="*/ 36 w 97"/>
                <a:gd name="T13" fmla="*/ 16 h 66"/>
                <a:gd name="T14" fmla="*/ 46 w 97"/>
                <a:gd name="T15" fmla="*/ 14 h 66"/>
                <a:gd name="T16" fmla="*/ 54 w 97"/>
                <a:gd name="T17" fmla="*/ 3 h 66"/>
                <a:gd name="T18" fmla="*/ 63 w 97"/>
                <a:gd name="T19" fmla="*/ 2 h 66"/>
                <a:gd name="T20" fmla="*/ 69 w 97"/>
                <a:gd name="T21" fmla="*/ 11 h 66"/>
                <a:gd name="T22" fmla="*/ 68 w 97"/>
                <a:gd name="T23" fmla="*/ 19 h 66"/>
                <a:gd name="T24" fmla="*/ 77 w 97"/>
                <a:gd name="T25" fmla="*/ 23 h 66"/>
                <a:gd name="T26" fmla="*/ 82 w 97"/>
                <a:gd name="T27" fmla="*/ 29 h 66"/>
                <a:gd name="T28" fmla="*/ 90 w 97"/>
                <a:gd name="T29" fmla="*/ 35 h 66"/>
                <a:gd name="T30" fmla="*/ 97 w 97"/>
                <a:gd name="T31" fmla="*/ 41 h 66"/>
                <a:gd name="T32" fmla="*/ 96 w 97"/>
                <a:gd name="T33" fmla="*/ 46 h 66"/>
                <a:gd name="T34" fmla="*/ 92 w 97"/>
                <a:gd name="T35" fmla="*/ 45 h 66"/>
                <a:gd name="T36" fmla="*/ 79 w 97"/>
                <a:gd name="T37" fmla="*/ 47 h 66"/>
                <a:gd name="T38" fmla="*/ 64 w 97"/>
                <a:gd name="T39" fmla="*/ 49 h 66"/>
                <a:gd name="T40" fmla="*/ 60 w 97"/>
                <a:gd name="T41" fmla="*/ 54 h 66"/>
                <a:gd name="T42" fmla="*/ 46 w 97"/>
                <a:gd name="T43" fmla="*/ 52 h 66"/>
                <a:gd name="T44" fmla="*/ 36 w 97"/>
                <a:gd name="T45" fmla="*/ 47 h 66"/>
                <a:gd name="T46" fmla="*/ 31 w 97"/>
                <a:gd name="T47" fmla="*/ 54 h 66"/>
                <a:gd name="T48" fmla="*/ 31 w 97"/>
                <a:gd name="T49" fmla="*/ 58 h 66"/>
                <a:gd name="T50" fmla="*/ 17 w 97"/>
                <a:gd name="T51" fmla="*/ 58 h 66"/>
                <a:gd name="T52" fmla="*/ 16 w 97"/>
                <a:gd name="T53" fmla="*/ 64 h 66"/>
                <a:gd name="T54" fmla="*/ 12 w 97"/>
                <a:gd name="T55" fmla="*/ 66 h 66"/>
                <a:gd name="T56" fmla="*/ 11 w 97"/>
                <a:gd name="T57" fmla="*/ 6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" h="66">
                  <a:moveTo>
                    <a:pt x="11" y="63"/>
                  </a:moveTo>
                  <a:cubicBezTo>
                    <a:pt x="9" y="61"/>
                    <a:pt x="1" y="51"/>
                    <a:pt x="0" y="47"/>
                  </a:cubicBezTo>
                  <a:cubicBezTo>
                    <a:pt x="0" y="44"/>
                    <a:pt x="1" y="36"/>
                    <a:pt x="3" y="33"/>
                  </a:cubicBezTo>
                  <a:cubicBezTo>
                    <a:pt x="4" y="31"/>
                    <a:pt x="6" y="30"/>
                    <a:pt x="6" y="28"/>
                  </a:cubicBezTo>
                  <a:cubicBezTo>
                    <a:pt x="6" y="28"/>
                    <a:pt x="10" y="29"/>
                    <a:pt x="13" y="28"/>
                  </a:cubicBezTo>
                  <a:cubicBezTo>
                    <a:pt x="15" y="27"/>
                    <a:pt x="28" y="24"/>
                    <a:pt x="31" y="23"/>
                  </a:cubicBezTo>
                  <a:cubicBezTo>
                    <a:pt x="33" y="23"/>
                    <a:pt x="35" y="17"/>
                    <a:pt x="36" y="16"/>
                  </a:cubicBezTo>
                  <a:cubicBezTo>
                    <a:pt x="38" y="16"/>
                    <a:pt x="44" y="16"/>
                    <a:pt x="46" y="14"/>
                  </a:cubicBezTo>
                  <a:cubicBezTo>
                    <a:pt x="48" y="12"/>
                    <a:pt x="53" y="3"/>
                    <a:pt x="54" y="3"/>
                  </a:cubicBezTo>
                  <a:cubicBezTo>
                    <a:pt x="56" y="2"/>
                    <a:pt x="61" y="0"/>
                    <a:pt x="63" y="2"/>
                  </a:cubicBezTo>
                  <a:cubicBezTo>
                    <a:pt x="64" y="4"/>
                    <a:pt x="69" y="8"/>
                    <a:pt x="69" y="11"/>
                  </a:cubicBezTo>
                  <a:cubicBezTo>
                    <a:pt x="69" y="14"/>
                    <a:pt x="68" y="19"/>
                    <a:pt x="68" y="19"/>
                  </a:cubicBezTo>
                  <a:cubicBezTo>
                    <a:pt x="68" y="19"/>
                    <a:pt x="77" y="21"/>
                    <a:pt x="77" y="23"/>
                  </a:cubicBezTo>
                  <a:cubicBezTo>
                    <a:pt x="78" y="25"/>
                    <a:pt x="80" y="28"/>
                    <a:pt x="82" y="29"/>
                  </a:cubicBezTo>
                  <a:cubicBezTo>
                    <a:pt x="84" y="30"/>
                    <a:pt x="89" y="34"/>
                    <a:pt x="90" y="35"/>
                  </a:cubicBezTo>
                  <a:cubicBezTo>
                    <a:pt x="91" y="36"/>
                    <a:pt x="97" y="41"/>
                    <a:pt x="97" y="41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5" y="46"/>
                    <a:pt x="93" y="45"/>
                    <a:pt x="92" y="45"/>
                  </a:cubicBezTo>
                  <a:cubicBezTo>
                    <a:pt x="89" y="45"/>
                    <a:pt x="81" y="46"/>
                    <a:pt x="79" y="47"/>
                  </a:cubicBezTo>
                  <a:cubicBezTo>
                    <a:pt x="77" y="48"/>
                    <a:pt x="67" y="49"/>
                    <a:pt x="64" y="49"/>
                  </a:cubicBezTo>
                  <a:cubicBezTo>
                    <a:pt x="62" y="49"/>
                    <a:pt x="62" y="53"/>
                    <a:pt x="60" y="54"/>
                  </a:cubicBezTo>
                  <a:cubicBezTo>
                    <a:pt x="57" y="55"/>
                    <a:pt x="49" y="52"/>
                    <a:pt x="46" y="52"/>
                  </a:cubicBezTo>
                  <a:cubicBezTo>
                    <a:pt x="43" y="52"/>
                    <a:pt x="39" y="47"/>
                    <a:pt x="36" y="47"/>
                  </a:cubicBezTo>
                  <a:cubicBezTo>
                    <a:pt x="33" y="47"/>
                    <a:pt x="32" y="53"/>
                    <a:pt x="31" y="54"/>
                  </a:cubicBezTo>
                  <a:cubicBezTo>
                    <a:pt x="31" y="54"/>
                    <a:pt x="31" y="56"/>
                    <a:pt x="31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2" y="65"/>
                    <a:pt x="11" y="63"/>
                    <a:pt x="11" y="6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3" name="Freeform 151"/>
            <p:cNvSpPr>
              <a:spLocks/>
            </p:cNvSpPr>
            <p:nvPr/>
          </p:nvSpPr>
          <p:spPr bwMode="auto">
            <a:xfrm>
              <a:off x="4839964" y="2722429"/>
              <a:ext cx="192088" cy="177800"/>
            </a:xfrm>
            <a:custGeom>
              <a:avLst/>
              <a:gdLst>
                <a:gd name="T0" fmla="*/ 16 w 77"/>
                <a:gd name="T1" fmla="*/ 6 h 60"/>
                <a:gd name="T2" fmla="*/ 31 w 77"/>
                <a:gd name="T3" fmla="*/ 0 h 60"/>
                <a:gd name="T4" fmla="*/ 35 w 77"/>
                <a:gd name="T5" fmla="*/ 6 h 60"/>
                <a:gd name="T6" fmla="*/ 43 w 77"/>
                <a:gd name="T7" fmla="*/ 3 h 60"/>
                <a:gd name="T8" fmla="*/ 44 w 77"/>
                <a:gd name="T9" fmla="*/ 6 h 60"/>
                <a:gd name="T10" fmla="*/ 67 w 77"/>
                <a:gd name="T11" fmla="*/ 5 h 60"/>
                <a:gd name="T12" fmla="*/ 72 w 77"/>
                <a:gd name="T13" fmla="*/ 8 h 60"/>
                <a:gd name="T14" fmla="*/ 72 w 77"/>
                <a:gd name="T15" fmla="*/ 10 h 60"/>
                <a:gd name="T16" fmla="*/ 75 w 77"/>
                <a:gd name="T17" fmla="*/ 19 h 60"/>
                <a:gd name="T18" fmla="*/ 69 w 77"/>
                <a:gd name="T19" fmla="*/ 27 h 60"/>
                <a:gd name="T20" fmla="*/ 74 w 77"/>
                <a:gd name="T21" fmla="*/ 30 h 60"/>
                <a:gd name="T22" fmla="*/ 73 w 77"/>
                <a:gd name="T23" fmla="*/ 35 h 60"/>
                <a:gd name="T24" fmla="*/ 73 w 77"/>
                <a:gd name="T25" fmla="*/ 36 h 60"/>
                <a:gd name="T26" fmla="*/ 77 w 77"/>
                <a:gd name="T27" fmla="*/ 44 h 60"/>
                <a:gd name="T28" fmla="*/ 73 w 77"/>
                <a:gd name="T29" fmla="*/ 47 h 60"/>
                <a:gd name="T30" fmla="*/ 67 w 77"/>
                <a:gd name="T31" fmla="*/ 53 h 60"/>
                <a:gd name="T32" fmla="*/ 68 w 77"/>
                <a:gd name="T33" fmla="*/ 59 h 60"/>
                <a:gd name="T34" fmla="*/ 65 w 77"/>
                <a:gd name="T35" fmla="*/ 60 h 60"/>
                <a:gd name="T36" fmla="*/ 60 w 77"/>
                <a:gd name="T37" fmla="*/ 56 h 60"/>
                <a:gd name="T38" fmla="*/ 54 w 77"/>
                <a:gd name="T39" fmla="*/ 55 h 60"/>
                <a:gd name="T40" fmla="*/ 45 w 77"/>
                <a:gd name="T41" fmla="*/ 57 h 60"/>
                <a:gd name="T42" fmla="*/ 41 w 77"/>
                <a:gd name="T43" fmla="*/ 55 h 60"/>
                <a:gd name="T44" fmla="*/ 36 w 77"/>
                <a:gd name="T45" fmla="*/ 54 h 60"/>
                <a:gd name="T46" fmla="*/ 34 w 77"/>
                <a:gd name="T47" fmla="*/ 50 h 60"/>
                <a:gd name="T48" fmla="*/ 28 w 77"/>
                <a:gd name="T49" fmla="*/ 49 h 60"/>
                <a:gd name="T50" fmla="*/ 22 w 77"/>
                <a:gd name="T51" fmla="*/ 47 h 60"/>
                <a:gd name="T52" fmla="*/ 19 w 77"/>
                <a:gd name="T53" fmla="*/ 49 h 60"/>
                <a:gd name="T54" fmla="*/ 16 w 77"/>
                <a:gd name="T55" fmla="*/ 44 h 60"/>
                <a:gd name="T56" fmla="*/ 10 w 77"/>
                <a:gd name="T57" fmla="*/ 41 h 60"/>
                <a:gd name="T58" fmla="*/ 7 w 77"/>
                <a:gd name="T59" fmla="*/ 39 h 60"/>
                <a:gd name="T60" fmla="*/ 7 w 77"/>
                <a:gd name="T61" fmla="*/ 37 h 60"/>
                <a:gd name="T62" fmla="*/ 4 w 77"/>
                <a:gd name="T63" fmla="*/ 30 h 60"/>
                <a:gd name="T64" fmla="*/ 4 w 77"/>
                <a:gd name="T65" fmla="*/ 24 h 60"/>
                <a:gd name="T66" fmla="*/ 0 w 77"/>
                <a:gd name="T67" fmla="*/ 20 h 60"/>
                <a:gd name="T68" fmla="*/ 2 w 77"/>
                <a:gd name="T69" fmla="*/ 15 h 60"/>
                <a:gd name="T70" fmla="*/ 1 w 77"/>
                <a:gd name="T71" fmla="*/ 10 h 60"/>
                <a:gd name="T72" fmla="*/ 16 w 77"/>
                <a:gd name="T7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60">
                  <a:moveTo>
                    <a:pt x="16" y="6"/>
                  </a:moveTo>
                  <a:cubicBezTo>
                    <a:pt x="17" y="5"/>
                    <a:pt x="29" y="0"/>
                    <a:pt x="31" y="0"/>
                  </a:cubicBezTo>
                  <a:cubicBezTo>
                    <a:pt x="33" y="0"/>
                    <a:pt x="34" y="6"/>
                    <a:pt x="35" y="6"/>
                  </a:cubicBezTo>
                  <a:cubicBezTo>
                    <a:pt x="36" y="6"/>
                    <a:pt x="39" y="4"/>
                    <a:pt x="43" y="3"/>
                  </a:cubicBezTo>
                  <a:cubicBezTo>
                    <a:pt x="43" y="3"/>
                    <a:pt x="44" y="5"/>
                    <a:pt x="44" y="6"/>
                  </a:cubicBezTo>
                  <a:cubicBezTo>
                    <a:pt x="46" y="6"/>
                    <a:pt x="66" y="5"/>
                    <a:pt x="67" y="5"/>
                  </a:cubicBezTo>
                  <a:cubicBezTo>
                    <a:pt x="68" y="5"/>
                    <a:pt x="72" y="7"/>
                    <a:pt x="72" y="8"/>
                  </a:cubicBezTo>
                  <a:cubicBezTo>
                    <a:pt x="72" y="9"/>
                    <a:pt x="72" y="9"/>
                    <a:pt x="72" y="10"/>
                  </a:cubicBezTo>
                  <a:cubicBezTo>
                    <a:pt x="73" y="13"/>
                    <a:pt x="75" y="18"/>
                    <a:pt x="75" y="19"/>
                  </a:cubicBezTo>
                  <a:cubicBezTo>
                    <a:pt x="75" y="21"/>
                    <a:pt x="69" y="26"/>
                    <a:pt x="69" y="27"/>
                  </a:cubicBezTo>
                  <a:cubicBezTo>
                    <a:pt x="69" y="28"/>
                    <a:pt x="72" y="29"/>
                    <a:pt x="74" y="30"/>
                  </a:cubicBezTo>
                  <a:cubicBezTo>
                    <a:pt x="75" y="32"/>
                    <a:pt x="74" y="33"/>
                    <a:pt x="73" y="35"/>
                  </a:cubicBezTo>
                  <a:cubicBezTo>
                    <a:pt x="73" y="35"/>
                    <a:pt x="73" y="35"/>
                    <a:pt x="73" y="36"/>
                  </a:cubicBezTo>
                  <a:cubicBezTo>
                    <a:pt x="73" y="39"/>
                    <a:pt x="77" y="42"/>
                    <a:pt x="77" y="44"/>
                  </a:cubicBezTo>
                  <a:cubicBezTo>
                    <a:pt x="77" y="47"/>
                    <a:pt x="74" y="46"/>
                    <a:pt x="73" y="47"/>
                  </a:cubicBezTo>
                  <a:cubicBezTo>
                    <a:pt x="73" y="47"/>
                    <a:pt x="67" y="53"/>
                    <a:pt x="67" y="53"/>
                  </a:cubicBezTo>
                  <a:cubicBezTo>
                    <a:pt x="66" y="54"/>
                    <a:pt x="68" y="58"/>
                    <a:pt x="68" y="59"/>
                  </a:cubicBezTo>
                  <a:cubicBezTo>
                    <a:pt x="67" y="60"/>
                    <a:pt x="66" y="59"/>
                    <a:pt x="65" y="60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56"/>
                    <a:pt x="56" y="55"/>
                    <a:pt x="54" y="55"/>
                  </a:cubicBezTo>
                  <a:cubicBezTo>
                    <a:pt x="52" y="55"/>
                    <a:pt x="47" y="57"/>
                    <a:pt x="45" y="57"/>
                  </a:cubicBezTo>
                  <a:cubicBezTo>
                    <a:pt x="43" y="57"/>
                    <a:pt x="42" y="56"/>
                    <a:pt x="41" y="55"/>
                  </a:cubicBezTo>
                  <a:cubicBezTo>
                    <a:pt x="40" y="54"/>
                    <a:pt x="36" y="54"/>
                    <a:pt x="36" y="54"/>
                  </a:cubicBezTo>
                  <a:cubicBezTo>
                    <a:pt x="36" y="53"/>
                    <a:pt x="35" y="50"/>
                    <a:pt x="34" y="50"/>
                  </a:cubicBezTo>
                  <a:cubicBezTo>
                    <a:pt x="33" y="50"/>
                    <a:pt x="29" y="50"/>
                    <a:pt x="28" y="49"/>
                  </a:cubicBezTo>
                  <a:cubicBezTo>
                    <a:pt x="26" y="48"/>
                    <a:pt x="23" y="47"/>
                    <a:pt x="22" y="47"/>
                  </a:cubicBezTo>
                  <a:cubicBezTo>
                    <a:pt x="21" y="47"/>
                    <a:pt x="20" y="49"/>
                    <a:pt x="19" y="49"/>
                  </a:cubicBezTo>
                  <a:cubicBezTo>
                    <a:pt x="18" y="48"/>
                    <a:pt x="18" y="45"/>
                    <a:pt x="16" y="44"/>
                  </a:cubicBezTo>
                  <a:cubicBezTo>
                    <a:pt x="15" y="43"/>
                    <a:pt x="10" y="41"/>
                    <a:pt x="10" y="4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7" y="37"/>
                    <a:pt x="7" y="37"/>
                  </a:cubicBezTo>
                  <a:cubicBezTo>
                    <a:pt x="7" y="35"/>
                    <a:pt x="4" y="32"/>
                    <a:pt x="4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2" y="23"/>
                    <a:pt x="0" y="21"/>
                    <a:pt x="0" y="20"/>
                  </a:cubicBezTo>
                  <a:cubicBezTo>
                    <a:pt x="0" y="19"/>
                    <a:pt x="2" y="16"/>
                    <a:pt x="2" y="15"/>
                  </a:cubicBezTo>
                  <a:cubicBezTo>
                    <a:pt x="2" y="13"/>
                    <a:pt x="1" y="10"/>
                    <a:pt x="1" y="10"/>
                  </a:cubicBezTo>
                  <a:cubicBezTo>
                    <a:pt x="4" y="9"/>
                    <a:pt x="16" y="7"/>
                    <a:pt x="16" y="6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4" name="Freeform 152"/>
            <p:cNvSpPr>
              <a:spLocks/>
            </p:cNvSpPr>
            <p:nvPr/>
          </p:nvSpPr>
          <p:spPr bwMode="auto">
            <a:xfrm>
              <a:off x="4871714" y="3005004"/>
              <a:ext cx="71438" cy="79375"/>
            </a:xfrm>
            <a:custGeom>
              <a:avLst/>
              <a:gdLst>
                <a:gd name="T0" fmla="*/ 2 w 30"/>
                <a:gd name="T1" fmla="*/ 3 h 25"/>
                <a:gd name="T2" fmla="*/ 2 w 30"/>
                <a:gd name="T3" fmla="*/ 0 h 25"/>
                <a:gd name="T4" fmla="*/ 8 w 30"/>
                <a:gd name="T5" fmla="*/ 0 h 25"/>
                <a:gd name="T6" fmla="*/ 20 w 30"/>
                <a:gd name="T7" fmla="*/ 2 h 25"/>
                <a:gd name="T8" fmla="*/ 27 w 30"/>
                <a:gd name="T9" fmla="*/ 4 h 25"/>
                <a:gd name="T10" fmla="*/ 26 w 30"/>
                <a:gd name="T11" fmla="*/ 8 h 25"/>
                <a:gd name="T12" fmla="*/ 29 w 30"/>
                <a:gd name="T13" fmla="*/ 13 h 25"/>
                <a:gd name="T14" fmla="*/ 27 w 30"/>
                <a:gd name="T15" fmla="*/ 15 h 25"/>
                <a:gd name="T16" fmla="*/ 23 w 30"/>
                <a:gd name="T17" fmla="*/ 19 h 25"/>
                <a:gd name="T18" fmla="*/ 21 w 30"/>
                <a:gd name="T19" fmla="*/ 25 h 25"/>
                <a:gd name="T20" fmla="*/ 14 w 30"/>
                <a:gd name="T21" fmla="*/ 21 h 25"/>
                <a:gd name="T22" fmla="*/ 15 w 30"/>
                <a:gd name="T23" fmla="*/ 18 h 25"/>
                <a:gd name="T24" fmla="*/ 10 w 30"/>
                <a:gd name="T25" fmla="*/ 13 h 25"/>
                <a:gd name="T26" fmla="*/ 2 w 30"/>
                <a:gd name="T27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25">
                  <a:moveTo>
                    <a:pt x="2" y="3"/>
                  </a:moveTo>
                  <a:cubicBezTo>
                    <a:pt x="2" y="2"/>
                    <a:pt x="0" y="0"/>
                    <a:pt x="2" y="0"/>
                  </a:cubicBezTo>
                  <a:cubicBezTo>
                    <a:pt x="4" y="0"/>
                    <a:pt x="8" y="0"/>
                    <a:pt x="8" y="0"/>
                  </a:cubicBezTo>
                  <a:cubicBezTo>
                    <a:pt x="10" y="0"/>
                    <a:pt x="19" y="2"/>
                    <a:pt x="20" y="2"/>
                  </a:cubicBezTo>
                  <a:cubicBezTo>
                    <a:pt x="22" y="2"/>
                    <a:pt x="26" y="4"/>
                    <a:pt x="27" y="4"/>
                  </a:cubicBezTo>
                  <a:cubicBezTo>
                    <a:pt x="26" y="6"/>
                    <a:pt x="26" y="8"/>
                    <a:pt x="26" y="8"/>
                  </a:cubicBezTo>
                  <a:cubicBezTo>
                    <a:pt x="26" y="9"/>
                    <a:pt x="30" y="11"/>
                    <a:pt x="29" y="13"/>
                  </a:cubicBezTo>
                  <a:cubicBezTo>
                    <a:pt x="29" y="14"/>
                    <a:pt x="28" y="14"/>
                    <a:pt x="27" y="15"/>
                  </a:cubicBezTo>
                  <a:cubicBezTo>
                    <a:pt x="26" y="17"/>
                    <a:pt x="23" y="19"/>
                    <a:pt x="23" y="19"/>
                  </a:cubicBezTo>
                  <a:cubicBezTo>
                    <a:pt x="23" y="20"/>
                    <a:pt x="22" y="23"/>
                    <a:pt x="21" y="25"/>
                  </a:cubicBezTo>
                  <a:cubicBezTo>
                    <a:pt x="19" y="23"/>
                    <a:pt x="17" y="22"/>
                    <a:pt x="14" y="21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1" y="14"/>
                    <a:pt x="10" y="13"/>
                  </a:cubicBezTo>
                  <a:cubicBezTo>
                    <a:pt x="8" y="11"/>
                    <a:pt x="2" y="4"/>
                    <a:pt x="2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1035" name="Group 154"/>
            <p:cNvGrpSpPr>
              <a:grpSpLocks/>
            </p:cNvGrpSpPr>
            <p:nvPr/>
          </p:nvGrpSpPr>
          <p:grpSpPr bwMode="auto">
            <a:xfrm>
              <a:off x="4787643" y="2230218"/>
              <a:ext cx="239356" cy="476998"/>
              <a:chOff x="2894" y="1273"/>
              <a:chExt cx="194" cy="330"/>
            </a:xfrm>
            <a:solidFill>
              <a:srgbClr val="C5E2FF"/>
            </a:solidFill>
          </p:grpSpPr>
          <p:sp>
            <p:nvSpPr>
              <p:cNvPr id="1205" name="Freeform 155"/>
              <p:cNvSpPr>
                <a:spLocks/>
              </p:cNvSpPr>
              <p:nvPr/>
            </p:nvSpPr>
            <p:spPr bwMode="auto">
              <a:xfrm>
                <a:off x="2995" y="1544"/>
                <a:ext cx="24" cy="28"/>
              </a:xfrm>
              <a:custGeom>
                <a:avLst/>
                <a:gdLst>
                  <a:gd name="T0" fmla="*/ 1 w 12"/>
                  <a:gd name="T1" fmla="*/ 6 h 14"/>
                  <a:gd name="T2" fmla="*/ 11 w 12"/>
                  <a:gd name="T3" fmla="*/ 1 h 14"/>
                  <a:gd name="T4" fmla="*/ 10 w 12"/>
                  <a:gd name="T5" fmla="*/ 5 h 14"/>
                  <a:gd name="T6" fmla="*/ 7 w 12"/>
                  <a:gd name="T7" fmla="*/ 12 h 14"/>
                  <a:gd name="T8" fmla="*/ 1 w 12"/>
                  <a:gd name="T9" fmla="*/ 13 h 14"/>
                  <a:gd name="T10" fmla="*/ 1 w 12"/>
                  <a:gd name="T11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4">
                    <a:moveTo>
                      <a:pt x="1" y="6"/>
                    </a:moveTo>
                    <a:cubicBezTo>
                      <a:pt x="2" y="4"/>
                      <a:pt x="10" y="0"/>
                      <a:pt x="11" y="1"/>
                    </a:cubicBezTo>
                    <a:cubicBezTo>
                      <a:pt x="12" y="1"/>
                      <a:pt x="10" y="4"/>
                      <a:pt x="10" y="5"/>
                    </a:cubicBezTo>
                    <a:cubicBezTo>
                      <a:pt x="9" y="7"/>
                      <a:pt x="8" y="11"/>
                      <a:pt x="7" y="12"/>
                    </a:cubicBezTo>
                    <a:cubicBezTo>
                      <a:pt x="5" y="12"/>
                      <a:pt x="2" y="14"/>
                      <a:pt x="1" y="13"/>
                    </a:cubicBezTo>
                    <a:cubicBezTo>
                      <a:pt x="0" y="12"/>
                      <a:pt x="1" y="8"/>
                      <a:pt x="1" y="6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6" name="Freeform 156"/>
              <p:cNvSpPr>
                <a:spLocks/>
              </p:cNvSpPr>
              <p:nvPr/>
            </p:nvSpPr>
            <p:spPr bwMode="auto">
              <a:xfrm>
                <a:off x="2894" y="1273"/>
                <a:ext cx="194" cy="330"/>
              </a:xfrm>
              <a:custGeom>
                <a:avLst/>
                <a:gdLst>
                  <a:gd name="T0" fmla="*/ 0 w 96"/>
                  <a:gd name="T1" fmla="*/ 126 h 163"/>
                  <a:gd name="T2" fmla="*/ 3 w 96"/>
                  <a:gd name="T3" fmla="*/ 123 h 163"/>
                  <a:gd name="T4" fmla="*/ 4 w 96"/>
                  <a:gd name="T5" fmla="*/ 114 h 163"/>
                  <a:gd name="T6" fmla="*/ 9 w 96"/>
                  <a:gd name="T7" fmla="*/ 110 h 163"/>
                  <a:gd name="T8" fmla="*/ 7 w 96"/>
                  <a:gd name="T9" fmla="*/ 102 h 163"/>
                  <a:gd name="T10" fmla="*/ 11 w 96"/>
                  <a:gd name="T11" fmla="*/ 97 h 163"/>
                  <a:gd name="T12" fmla="*/ 6 w 96"/>
                  <a:gd name="T13" fmla="*/ 89 h 163"/>
                  <a:gd name="T14" fmla="*/ 6 w 96"/>
                  <a:gd name="T15" fmla="*/ 72 h 163"/>
                  <a:gd name="T16" fmla="*/ 12 w 96"/>
                  <a:gd name="T17" fmla="*/ 66 h 163"/>
                  <a:gd name="T18" fmla="*/ 19 w 96"/>
                  <a:gd name="T19" fmla="*/ 67 h 163"/>
                  <a:gd name="T20" fmla="*/ 21 w 96"/>
                  <a:gd name="T21" fmla="*/ 60 h 163"/>
                  <a:gd name="T22" fmla="*/ 17 w 96"/>
                  <a:gd name="T23" fmla="*/ 56 h 163"/>
                  <a:gd name="T24" fmla="*/ 24 w 96"/>
                  <a:gd name="T25" fmla="*/ 49 h 163"/>
                  <a:gd name="T26" fmla="*/ 25 w 96"/>
                  <a:gd name="T27" fmla="*/ 40 h 163"/>
                  <a:gd name="T28" fmla="*/ 32 w 96"/>
                  <a:gd name="T29" fmla="*/ 37 h 163"/>
                  <a:gd name="T30" fmla="*/ 39 w 96"/>
                  <a:gd name="T31" fmla="*/ 27 h 163"/>
                  <a:gd name="T32" fmla="*/ 38 w 96"/>
                  <a:gd name="T33" fmla="*/ 22 h 163"/>
                  <a:gd name="T34" fmla="*/ 45 w 96"/>
                  <a:gd name="T35" fmla="*/ 14 h 163"/>
                  <a:gd name="T36" fmla="*/ 51 w 96"/>
                  <a:gd name="T37" fmla="*/ 16 h 163"/>
                  <a:gd name="T38" fmla="*/ 53 w 96"/>
                  <a:gd name="T39" fmla="*/ 8 h 163"/>
                  <a:gd name="T40" fmla="*/ 66 w 96"/>
                  <a:gd name="T41" fmla="*/ 9 h 163"/>
                  <a:gd name="T42" fmla="*/ 69 w 96"/>
                  <a:gd name="T43" fmla="*/ 1 h 163"/>
                  <a:gd name="T44" fmla="*/ 71 w 96"/>
                  <a:gd name="T45" fmla="*/ 0 h 163"/>
                  <a:gd name="T46" fmla="*/ 78 w 96"/>
                  <a:gd name="T47" fmla="*/ 10 h 163"/>
                  <a:gd name="T48" fmla="*/ 91 w 96"/>
                  <a:gd name="T49" fmla="*/ 15 h 163"/>
                  <a:gd name="T50" fmla="*/ 94 w 96"/>
                  <a:gd name="T51" fmla="*/ 24 h 163"/>
                  <a:gd name="T52" fmla="*/ 96 w 96"/>
                  <a:gd name="T53" fmla="*/ 35 h 163"/>
                  <a:gd name="T54" fmla="*/ 95 w 96"/>
                  <a:gd name="T55" fmla="*/ 43 h 163"/>
                  <a:gd name="T56" fmla="*/ 83 w 96"/>
                  <a:gd name="T57" fmla="*/ 46 h 163"/>
                  <a:gd name="T58" fmla="*/ 78 w 96"/>
                  <a:gd name="T59" fmla="*/ 50 h 163"/>
                  <a:gd name="T60" fmla="*/ 74 w 96"/>
                  <a:gd name="T61" fmla="*/ 55 h 163"/>
                  <a:gd name="T62" fmla="*/ 77 w 96"/>
                  <a:gd name="T63" fmla="*/ 60 h 163"/>
                  <a:gd name="T64" fmla="*/ 70 w 96"/>
                  <a:gd name="T65" fmla="*/ 67 h 163"/>
                  <a:gd name="T66" fmla="*/ 55 w 96"/>
                  <a:gd name="T67" fmla="*/ 77 h 163"/>
                  <a:gd name="T68" fmla="*/ 46 w 96"/>
                  <a:gd name="T69" fmla="*/ 90 h 163"/>
                  <a:gd name="T70" fmla="*/ 45 w 96"/>
                  <a:gd name="T71" fmla="*/ 103 h 163"/>
                  <a:gd name="T72" fmla="*/ 52 w 96"/>
                  <a:gd name="T73" fmla="*/ 108 h 163"/>
                  <a:gd name="T74" fmla="*/ 60 w 96"/>
                  <a:gd name="T75" fmla="*/ 114 h 163"/>
                  <a:gd name="T76" fmla="*/ 57 w 96"/>
                  <a:gd name="T77" fmla="*/ 119 h 163"/>
                  <a:gd name="T78" fmla="*/ 51 w 96"/>
                  <a:gd name="T79" fmla="*/ 125 h 163"/>
                  <a:gd name="T80" fmla="*/ 42 w 96"/>
                  <a:gd name="T81" fmla="*/ 128 h 163"/>
                  <a:gd name="T82" fmla="*/ 41 w 96"/>
                  <a:gd name="T83" fmla="*/ 138 h 163"/>
                  <a:gd name="T84" fmla="*/ 35 w 96"/>
                  <a:gd name="T85" fmla="*/ 153 h 163"/>
                  <a:gd name="T86" fmla="*/ 33 w 96"/>
                  <a:gd name="T87" fmla="*/ 156 h 163"/>
                  <a:gd name="T88" fmla="*/ 24 w 96"/>
                  <a:gd name="T89" fmla="*/ 156 h 163"/>
                  <a:gd name="T90" fmla="*/ 23 w 96"/>
                  <a:gd name="T91" fmla="*/ 162 h 163"/>
                  <a:gd name="T92" fmla="*/ 14 w 96"/>
                  <a:gd name="T93" fmla="*/ 162 h 163"/>
                  <a:gd name="T94" fmla="*/ 11 w 96"/>
                  <a:gd name="T95" fmla="*/ 154 h 163"/>
                  <a:gd name="T96" fmla="*/ 12 w 96"/>
                  <a:gd name="T97" fmla="*/ 149 h 163"/>
                  <a:gd name="T98" fmla="*/ 6 w 96"/>
                  <a:gd name="T99" fmla="*/ 142 h 163"/>
                  <a:gd name="T100" fmla="*/ 0 w 96"/>
                  <a:gd name="T101" fmla="*/ 127 h 163"/>
                  <a:gd name="T102" fmla="*/ 0 w 96"/>
                  <a:gd name="T103" fmla="*/ 12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6" h="163">
                    <a:moveTo>
                      <a:pt x="0" y="126"/>
                    </a:moveTo>
                    <a:cubicBezTo>
                      <a:pt x="0" y="126"/>
                      <a:pt x="1" y="126"/>
                      <a:pt x="3" y="123"/>
                    </a:cubicBezTo>
                    <a:cubicBezTo>
                      <a:pt x="6" y="120"/>
                      <a:pt x="3" y="115"/>
                      <a:pt x="4" y="114"/>
                    </a:cubicBezTo>
                    <a:cubicBezTo>
                      <a:pt x="6" y="113"/>
                      <a:pt x="9" y="112"/>
                      <a:pt x="9" y="110"/>
                    </a:cubicBezTo>
                    <a:cubicBezTo>
                      <a:pt x="9" y="108"/>
                      <a:pt x="7" y="103"/>
                      <a:pt x="7" y="102"/>
                    </a:cubicBezTo>
                    <a:cubicBezTo>
                      <a:pt x="7" y="101"/>
                      <a:pt x="12" y="100"/>
                      <a:pt x="11" y="97"/>
                    </a:cubicBezTo>
                    <a:cubicBezTo>
                      <a:pt x="11" y="95"/>
                      <a:pt x="5" y="92"/>
                      <a:pt x="6" y="89"/>
                    </a:cubicBezTo>
                    <a:cubicBezTo>
                      <a:pt x="7" y="85"/>
                      <a:pt x="4" y="74"/>
                      <a:pt x="6" y="72"/>
                    </a:cubicBezTo>
                    <a:cubicBezTo>
                      <a:pt x="8" y="70"/>
                      <a:pt x="10" y="66"/>
                      <a:pt x="12" y="66"/>
                    </a:cubicBezTo>
                    <a:cubicBezTo>
                      <a:pt x="13" y="66"/>
                      <a:pt x="18" y="67"/>
                      <a:pt x="19" y="67"/>
                    </a:cubicBezTo>
                    <a:cubicBezTo>
                      <a:pt x="20" y="67"/>
                      <a:pt x="21" y="62"/>
                      <a:pt x="21" y="60"/>
                    </a:cubicBezTo>
                    <a:cubicBezTo>
                      <a:pt x="21" y="58"/>
                      <a:pt x="16" y="57"/>
                      <a:pt x="17" y="56"/>
                    </a:cubicBezTo>
                    <a:cubicBezTo>
                      <a:pt x="18" y="56"/>
                      <a:pt x="23" y="51"/>
                      <a:pt x="24" y="49"/>
                    </a:cubicBezTo>
                    <a:cubicBezTo>
                      <a:pt x="24" y="47"/>
                      <a:pt x="25" y="40"/>
                      <a:pt x="25" y="40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2" y="37"/>
                      <a:pt x="39" y="27"/>
                      <a:pt x="39" y="27"/>
                    </a:cubicBezTo>
                    <a:cubicBezTo>
                      <a:pt x="39" y="26"/>
                      <a:pt x="38" y="22"/>
                      <a:pt x="38" y="22"/>
                    </a:cubicBezTo>
                    <a:cubicBezTo>
                      <a:pt x="38" y="22"/>
                      <a:pt x="44" y="14"/>
                      <a:pt x="45" y="14"/>
                    </a:cubicBezTo>
                    <a:cubicBezTo>
                      <a:pt x="45" y="14"/>
                      <a:pt x="50" y="17"/>
                      <a:pt x="51" y="16"/>
                    </a:cubicBezTo>
                    <a:cubicBezTo>
                      <a:pt x="51" y="15"/>
                      <a:pt x="52" y="8"/>
                      <a:pt x="53" y="8"/>
                    </a:cubicBezTo>
                    <a:cubicBezTo>
                      <a:pt x="54" y="8"/>
                      <a:pt x="65" y="10"/>
                      <a:pt x="66" y="9"/>
                    </a:cubicBezTo>
                    <a:cubicBezTo>
                      <a:pt x="67" y="9"/>
                      <a:pt x="69" y="1"/>
                      <a:pt x="69" y="1"/>
                    </a:cubicBezTo>
                    <a:cubicBezTo>
                      <a:pt x="69" y="1"/>
                      <a:pt x="70" y="1"/>
                      <a:pt x="71" y="0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9" y="11"/>
                      <a:pt x="88" y="13"/>
                      <a:pt x="91" y="15"/>
                    </a:cubicBezTo>
                    <a:cubicBezTo>
                      <a:pt x="94" y="17"/>
                      <a:pt x="92" y="22"/>
                      <a:pt x="94" y="24"/>
                    </a:cubicBezTo>
                    <a:cubicBezTo>
                      <a:pt x="95" y="26"/>
                      <a:pt x="96" y="33"/>
                      <a:pt x="96" y="35"/>
                    </a:cubicBezTo>
                    <a:cubicBezTo>
                      <a:pt x="96" y="37"/>
                      <a:pt x="95" y="42"/>
                      <a:pt x="95" y="43"/>
                    </a:cubicBezTo>
                    <a:cubicBezTo>
                      <a:pt x="92" y="43"/>
                      <a:pt x="84" y="45"/>
                      <a:pt x="83" y="46"/>
                    </a:cubicBezTo>
                    <a:cubicBezTo>
                      <a:pt x="83" y="46"/>
                      <a:pt x="79" y="49"/>
                      <a:pt x="78" y="50"/>
                    </a:cubicBezTo>
                    <a:cubicBezTo>
                      <a:pt x="77" y="51"/>
                      <a:pt x="75" y="55"/>
                      <a:pt x="74" y="55"/>
                    </a:cubicBezTo>
                    <a:cubicBezTo>
                      <a:pt x="74" y="56"/>
                      <a:pt x="79" y="60"/>
                      <a:pt x="77" y="60"/>
                    </a:cubicBezTo>
                    <a:cubicBezTo>
                      <a:pt x="76" y="61"/>
                      <a:pt x="72" y="66"/>
                      <a:pt x="70" y="67"/>
                    </a:cubicBezTo>
                    <a:cubicBezTo>
                      <a:pt x="68" y="68"/>
                      <a:pt x="56" y="75"/>
                      <a:pt x="55" y="77"/>
                    </a:cubicBezTo>
                    <a:cubicBezTo>
                      <a:pt x="53" y="79"/>
                      <a:pt x="47" y="86"/>
                      <a:pt x="46" y="90"/>
                    </a:cubicBezTo>
                    <a:cubicBezTo>
                      <a:pt x="44" y="93"/>
                      <a:pt x="44" y="101"/>
                      <a:pt x="45" y="103"/>
                    </a:cubicBezTo>
                    <a:cubicBezTo>
                      <a:pt x="46" y="105"/>
                      <a:pt x="49" y="107"/>
                      <a:pt x="52" y="108"/>
                    </a:cubicBezTo>
                    <a:cubicBezTo>
                      <a:pt x="54" y="108"/>
                      <a:pt x="59" y="113"/>
                      <a:pt x="60" y="114"/>
                    </a:cubicBezTo>
                    <a:cubicBezTo>
                      <a:pt x="60" y="115"/>
                      <a:pt x="59" y="119"/>
                      <a:pt x="57" y="119"/>
                    </a:cubicBezTo>
                    <a:cubicBezTo>
                      <a:pt x="55" y="120"/>
                      <a:pt x="53" y="125"/>
                      <a:pt x="51" y="125"/>
                    </a:cubicBezTo>
                    <a:cubicBezTo>
                      <a:pt x="49" y="125"/>
                      <a:pt x="43" y="127"/>
                      <a:pt x="42" y="128"/>
                    </a:cubicBezTo>
                    <a:cubicBezTo>
                      <a:pt x="41" y="129"/>
                      <a:pt x="42" y="136"/>
                      <a:pt x="41" y="138"/>
                    </a:cubicBezTo>
                    <a:cubicBezTo>
                      <a:pt x="40" y="141"/>
                      <a:pt x="36" y="151"/>
                      <a:pt x="35" y="153"/>
                    </a:cubicBezTo>
                    <a:cubicBezTo>
                      <a:pt x="34" y="155"/>
                      <a:pt x="34" y="155"/>
                      <a:pt x="33" y="156"/>
                    </a:cubicBezTo>
                    <a:cubicBezTo>
                      <a:pt x="33" y="157"/>
                      <a:pt x="26" y="155"/>
                      <a:pt x="24" y="156"/>
                    </a:cubicBezTo>
                    <a:cubicBezTo>
                      <a:pt x="21" y="158"/>
                      <a:pt x="23" y="162"/>
                      <a:pt x="23" y="162"/>
                    </a:cubicBezTo>
                    <a:cubicBezTo>
                      <a:pt x="22" y="162"/>
                      <a:pt x="15" y="163"/>
                      <a:pt x="14" y="162"/>
                    </a:cubicBezTo>
                    <a:cubicBezTo>
                      <a:pt x="12" y="160"/>
                      <a:pt x="10" y="155"/>
                      <a:pt x="11" y="154"/>
                    </a:cubicBezTo>
                    <a:cubicBezTo>
                      <a:pt x="12" y="152"/>
                      <a:pt x="14" y="150"/>
                      <a:pt x="12" y="149"/>
                    </a:cubicBezTo>
                    <a:cubicBezTo>
                      <a:pt x="10" y="147"/>
                      <a:pt x="7" y="144"/>
                      <a:pt x="6" y="142"/>
                    </a:cubicBezTo>
                    <a:cubicBezTo>
                      <a:pt x="5" y="140"/>
                      <a:pt x="0" y="130"/>
                      <a:pt x="0" y="127"/>
                    </a:cubicBezTo>
                    <a:cubicBezTo>
                      <a:pt x="0" y="127"/>
                      <a:pt x="0" y="127"/>
                      <a:pt x="0" y="126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036" name="Freeform 157"/>
            <p:cNvSpPr>
              <a:spLocks/>
            </p:cNvSpPr>
            <p:nvPr/>
          </p:nvSpPr>
          <p:spPr bwMode="auto">
            <a:xfrm>
              <a:off x="4830440" y="2966904"/>
              <a:ext cx="109538" cy="101600"/>
            </a:xfrm>
            <a:custGeom>
              <a:avLst/>
              <a:gdLst>
                <a:gd name="T0" fmla="*/ 0 w 42"/>
                <a:gd name="T1" fmla="*/ 13 h 35"/>
                <a:gd name="T2" fmla="*/ 1 w 42"/>
                <a:gd name="T3" fmla="*/ 11 h 35"/>
                <a:gd name="T4" fmla="*/ 7 w 42"/>
                <a:gd name="T5" fmla="*/ 11 h 35"/>
                <a:gd name="T6" fmla="*/ 12 w 42"/>
                <a:gd name="T7" fmla="*/ 11 h 35"/>
                <a:gd name="T8" fmla="*/ 15 w 42"/>
                <a:gd name="T9" fmla="*/ 6 h 35"/>
                <a:gd name="T10" fmla="*/ 18 w 42"/>
                <a:gd name="T11" fmla="*/ 4 h 35"/>
                <a:gd name="T12" fmla="*/ 21 w 42"/>
                <a:gd name="T13" fmla="*/ 0 h 35"/>
                <a:gd name="T14" fmla="*/ 22 w 42"/>
                <a:gd name="T15" fmla="*/ 1 h 35"/>
                <a:gd name="T16" fmla="*/ 29 w 42"/>
                <a:gd name="T17" fmla="*/ 6 h 35"/>
                <a:gd name="T18" fmla="*/ 36 w 42"/>
                <a:gd name="T19" fmla="*/ 8 h 35"/>
                <a:gd name="T20" fmla="*/ 39 w 42"/>
                <a:gd name="T21" fmla="*/ 6 h 35"/>
                <a:gd name="T22" fmla="*/ 40 w 42"/>
                <a:gd name="T23" fmla="*/ 10 h 35"/>
                <a:gd name="T24" fmla="*/ 42 w 42"/>
                <a:gd name="T25" fmla="*/ 14 h 35"/>
                <a:gd name="T26" fmla="*/ 42 w 42"/>
                <a:gd name="T27" fmla="*/ 18 h 35"/>
                <a:gd name="T28" fmla="*/ 35 w 42"/>
                <a:gd name="T29" fmla="*/ 16 h 35"/>
                <a:gd name="T30" fmla="*/ 23 w 42"/>
                <a:gd name="T31" fmla="*/ 14 h 35"/>
                <a:gd name="T32" fmla="*/ 17 w 42"/>
                <a:gd name="T33" fmla="*/ 14 h 35"/>
                <a:gd name="T34" fmla="*/ 17 w 42"/>
                <a:gd name="T35" fmla="*/ 17 h 35"/>
                <a:gd name="T36" fmla="*/ 25 w 42"/>
                <a:gd name="T37" fmla="*/ 27 h 35"/>
                <a:gd name="T38" fmla="*/ 30 w 42"/>
                <a:gd name="T39" fmla="*/ 32 h 35"/>
                <a:gd name="T40" fmla="*/ 29 w 42"/>
                <a:gd name="T41" fmla="*/ 35 h 35"/>
                <a:gd name="T42" fmla="*/ 23 w 42"/>
                <a:gd name="T43" fmla="*/ 32 h 35"/>
                <a:gd name="T44" fmla="*/ 13 w 42"/>
                <a:gd name="T45" fmla="*/ 26 h 35"/>
                <a:gd name="T46" fmla="*/ 5 w 42"/>
                <a:gd name="T47" fmla="*/ 19 h 35"/>
                <a:gd name="T48" fmla="*/ 0 w 42"/>
                <a:gd name="T4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35">
                  <a:moveTo>
                    <a:pt x="0" y="13"/>
                  </a:moveTo>
                  <a:cubicBezTo>
                    <a:pt x="0" y="13"/>
                    <a:pt x="1" y="12"/>
                    <a:pt x="1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12" y="12"/>
                    <a:pt x="12" y="11"/>
                  </a:cubicBezTo>
                  <a:cubicBezTo>
                    <a:pt x="13" y="9"/>
                    <a:pt x="15" y="7"/>
                    <a:pt x="15" y="6"/>
                  </a:cubicBezTo>
                  <a:cubicBezTo>
                    <a:pt x="15" y="5"/>
                    <a:pt x="17" y="4"/>
                    <a:pt x="18" y="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7" y="6"/>
                    <a:pt x="29" y="6"/>
                  </a:cubicBezTo>
                  <a:cubicBezTo>
                    <a:pt x="30" y="7"/>
                    <a:pt x="34" y="8"/>
                    <a:pt x="36" y="8"/>
                  </a:cubicBezTo>
                  <a:cubicBezTo>
                    <a:pt x="37" y="7"/>
                    <a:pt x="38" y="7"/>
                    <a:pt x="39" y="6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2" y="15"/>
                    <a:pt x="42" y="17"/>
                    <a:pt x="42" y="18"/>
                  </a:cubicBezTo>
                  <a:cubicBezTo>
                    <a:pt x="41" y="18"/>
                    <a:pt x="37" y="16"/>
                    <a:pt x="35" y="16"/>
                  </a:cubicBezTo>
                  <a:cubicBezTo>
                    <a:pt x="34" y="16"/>
                    <a:pt x="25" y="14"/>
                    <a:pt x="23" y="14"/>
                  </a:cubicBezTo>
                  <a:cubicBezTo>
                    <a:pt x="23" y="14"/>
                    <a:pt x="19" y="14"/>
                    <a:pt x="17" y="14"/>
                  </a:cubicBezTo>
                  <a:cubicBezTo>
                    <a:pt x="15" y="14"/>
                    <a:pt x="17" y="16"/>
                    <a:pt x="17" y="17"/>
                  </a:cubicBezTo>
                  <a:cubicBezTo>
                    <a:pt x="17" y="18"/>
                    <a:pt x="23" y="25"/>
                    <a:pt x="25" y="27"/>
                  </a:cubicBezTo>
                  <a:cubicBezTo>
                    <a:pt x="26" y="28"/>
                    <a:pt x="30" y="32"/>
                    <a:pt x="30" y="32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7" y="34"/>
                    <a:pt x="25" y="33"/>
                    <a:pt x="23" y="32"/>
                  </a:cubicBezTo>
                  <a:cubicBezTo>
                    <a:pt x="19" y="31"/>
                    <a:pt x="15" y="28"/>
                    <a:pt x="13" y="26"/>
                  </a:cubicBezTo>
                  <a:cubicBezTo>
                    <a:pt x="11" y="24"/>
                    <a:pt x="6" y="20"/>
                    <a:pt x="5" y="19"/>
                  </a:cubicBezTo>
                  <a:cubicBezTo>
                    <a:pt x="4" y="18"/>
                    <a:pt x="0" y="15"/>
                    <a:pt x="0" y="1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7" name="Freeform 158"/>
            <p:cNvSpPr>
              <a:spLocks/>
            </p:cNvSpPr>
            <p:nvPr/>
          </p:nvSpPr>
          <p:spPr bwMode="auto">
            <a:xfrm>
              <a:off x="4827265" y="3562216"/>
              <a:ext cx="203201" cy="365124"/>
            </a:xfrm>
            <a:custGeom>
              <a:avLst/>
              <a:gdLst>
                <a:gd name="T0" fmla="*/ 14 w 80"/>
                <a:gd name="T1" fmla="*/ 120 h 126"/>
                <a:gd name="T2" fmla="*/ 4 w 80"/>
                <a:gd name="T3" fmla="*/ 108 h 126"/>
                <a:gd name="T4" fmla="*/ 7 w 80"/>
                <a:gd name="T5" fmla="*/ 106 h 126"/>
                <a:gd name="T6" fmla="*/ 17 w 80"/>
                <a:gd name="T7" fmla="*/ 106 h 126"/>
                <a:gd name="T8" fmla="*/ 14 w 80"/>
                <a:gd name="T9" fmla="*/ 90 h 126"/>
                <a:gd name="T10" fmla="*/ 10 w 80"/>
                <a:gd name="T11" fmla="*/ 84 h 126"/>
                <a:gd name="T12" fmla="*/ 7 w 80"/>
                <a:gd name="T13" fmla="*/ 81 h 126"/>
                <a:gd name="T14" fmla="*/ 3 w 80"/>
                <a:gd name="T15" fmla="*/ 82 h 126"/>
                <a:gd name="T16" fmla="*/ 0 w 80"/>
                <a:gd name="T17" fmla="*/ 77 h 126"/>
                <a:gd name="T18" fmla="*/ 1 w 80"/>
                <a:gd name="T19" fmla="*/ 71 h 126"/>
                <a:gd name="T20" fmla="*/ 15 w 80"/>
                <a:gd name="T21" fmla="*/ 52 h 126"/>
                <a:gd name="T22" fmla="*/ 17 w 80"/>
                <a:gd name="T23" fmla="*/ 30 h 126"/>
                <a:gd name="T24" fmla="*/ 20 w 80"/>
                <a:gd name="T25" fmla="*/ 25 h 126"/>
                <a:gd name="T26" fmla="*/ 13 w 80"/>
                <a:gd name="T27" fmla="*/ 16 h 126"/>
                <a:gd name="T28" fmla="*/ 12 w 80"/>
                <a:gd name="T29" fmla="*/ 7 h 126"/>
                <a:gd name="T30" fmla="*/ 12 w 80"/>
                <a:gd name="T31" fmla="*/ 3 h 126"/>
                <a:gd name="T32" fmla="*/ 19 w 80"/>
                <a:gd name="T33" fmla="*/ 0 h 126"/>
                <a:gd name="T34" fmla="*/ 80 w 80"/>
                <a:gd name="T35" fmla="*/ 31 h 126"/>
                <a:gd name="T36" fmla="*/ 80 w 80"/>
                <a:gd name="T37" fmla="*/ 61 h 126"/>
                <a:gd name="T38" fmla="*/ 72 w 80"/>
                <a:gd name="T39" fmla="*/ 63 h 126"/>
                <a:gd name="T40" fmla="*/ 68 w 80"/>
                <a:gd name="T41" fmla="*/ 75 h 126"/>
                <a:gd name="T42" fmla="*/ 64 w 80"/>
                <a:gd name="T43" fmla="*/ 83 h 126"/>
                <a:gd name="T44" fmla="*/ 68 w 80"/>
                <a:gd name="T45" fmla="*/ 86 h 126"/>
                <a:gd name="T46" fmla="*/ 73 w 80"/>
                <a:gd name="T47" fmla="*/ 92 h 126"/>
                <a:gd name="T48" fmla="*/ 72 w 80"/>
                <a:gd name="T49" fmla="*/ 99 h 126"/>
                <a:gd name="T50" fmla="*/ 63 w 80"/>
                <a:gd name="T51" fmla="*/ 100 h 126"/>
                <a:gd name="T52" fmla="*/ 55 w 80"/>
                <a:gd name="T53" fmla="*/ 111 h 126"/>
                <a:gd name="T54" fmla="*/ 45 w 80"/>
                <a:gd name="T55" fmla="*/ 113 h 126"/>
                <a:gd name="T56" fmla="*/ 40 w 80"/>
                <a:gd name="T57" fmla="*/ 120 h 126"/>
                <a:gd name="T58" fmla="*/ 22 w 80"/>
                <a:gd name="T59" fmla="*/ 125 h 126"/>
                <a:gd name="T60" fmla="*/ 15 w 80"/>
                <a:gd name="T61" fmla="*/ 125 h 126"/>
                <a:gd name="T62" fmla="*/ 14 w 80"/>
                <a:gd name="T63" fmla="*/ 12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" h="126">
                  <a:moveTo>
                    <a:pt x="14" y="120"/>
                  </a:moveTo>
                  <a:cubicBezTo>
                    <a:pt x="12" y="116"/>
                    <a:pt x="4" y="108"/>
                    <a:pt x="4" y="108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7" y="106"/>
                    <a:pt x="16" y="108"/>
                    <a:pt x="17" y="106"/>
                  </a:cubicBezTo>
                  <a:cubicBezTo>
                    <a:pt x="17" y="104"/>
                    <a:pt x="13" y="95"/>
                    <a:pt x="14" y="90"/>
                  </a:cubicBezTo>
                  <a:cubicBezTo>
                    <a:pt x="15" y="86"/>
                    <a:pt x="12" y="87"/>
                    <a:pt x="10" y="84"/>
                  </a:cubicBezTo>
                  <a:cubicBezTo>
                    <a:pt x="9" y="82"/>
                    <a:pt x="8" y="81"/>
                    <a:pt x="7" y="81"/>
                  </a:cubicBezTo>
                  <a:cubicBezTo>
                    <a:pt x="6" y="81"/>
                    <a:pt x="3" y="82"/>
                    <a:pt x="3" y="8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0" y="72"/>
                    <a:pt x="1" y="71"/>
                  </a:cubicBezTo>
                  <a:cubicBezTo>
                    <a:pt x="1" y="70"/>
                    <a:pt x="15" y="53"/>
                    <a:pt x="15" y="52"/>
                  </a:cubicBezTo>
                  <a:cubicBezTo>
                    <a:pt x="16" y="51"/>
                    <a:pt x="16" y="32"/>
                    <a:pt x="17" y="30"/>
                  </a:cubicBezTo>
                  <a:cubicBezTo>
                    <a:pt x="18" y="28"/>
                    <a:pt x="20" y="25"/>
                    <a:pt x="20" y="2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0" y="61"/>
                    <a:pt x="73" y="62"/>
                    <a:pt x="72" y="63"/>
                  </a:cubicBezTo>
                  <a:cubicBezTo>
                    <a:pt x="70" y="65"/>
                    <a:pt x="69" y="72"/>
                    <a:pt x="68" y="75"/>
                  </a:cubicBezTo>
                  <a:cubicBezTo>
                    <a:pt x="68" y="78"/>
                    <a:pt x="65" y="80"/>
                    <a:pt x="64" y="83"/>
                  </a:cubicBezTo>
                  <a:cubicBezTo>
                    <a:pt x="64" y="87"/>
                    <a:pt x="68" y="85"/>
                    <a:pt x="68" y="86"/>
                  </a:cubicBezTo>
                  <a:cubicBezTo>
                    <a:pt x="68" y="88"/>
                    <a:pt x="71" y="90"/>
                    <a:pt x="73" y="9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0" y="97"/>
                    <a:pt x="65" y="99"/>
                    <a:pt x="63" y="100"/>
                  </a:cubicBezTo>
                  <a:cubicBezTo>
                    <a:pt x="62" y="100"/>
                    <a:pt x="57" y="109"/>
                    <a:pt x="55" y="111"/>
                  </a:cubicBezTo>
                  <a:cubicBezTo>
                    <a:pt x="53" y="113"/>
                    <a:pt x="47" y="113"/>
                    <a:pt x="45" y="113"/>
                  </a:cubicBezTo>
                  <a:cubicBezTo>
                    <a:pt x="44" y="114"/>
                    <a:pt x="42" y="120"/>
                    <a:pt x="40" y="120"/>
                  </a:cubicBezTo>
                  <a:cubicBezTo>
                    <a:pt x="37" y="121"/>
                    <a:pt x="24" y="124"/>
                    <a:pt x="22" y="125"/>
                  </a:cubicBezTo>
                  <a:cubicBezTo>
                    <a:pt x="19" y="126"/>
                    <a:pt x="15" y="125"/>
                    <a:pt x="15" y="125"/>
                  </a:cubicBezTo>
                  <a:cubicBezTo>
                    <a:pt x="16" y="124"/>
                    <a:pt x="16" y="122"/>
                    <a:pt x="14" y="12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8" name="Freeform 159"/>
            <p:cNvSpPr>
              <a:spLocks/>
            </p:cNvSpPr>
            <p:nvPr/>
          </p:nvSpPr>
          <p:spPr bwMode="auto">
            <a:xfrm>
              <a:off x="4827265" y="2958967"/>
              <a:ext cx="55563" cy="44450"/>
            </a:xfrm>
            <a:custGeom>
              <a:avLst/>
              <a:gdLst>
                <a:gd name="T0" fmla="*/ 0 w 23"/>
                <a:gd name="T1" fmla="*/ 11 h 15"/>
                <a:gd name="T2" fmla="*/ 1 w 23"/>
                <a:gd name="T3" fmla="*/ 4 h 15"/>
                <a:gd name="T4" fmla="*/ 8 w 23"/>
                <a:gd name="T5" fmla="*/ 5 h 15"/>
                <a:gd name="T6" fmla="*/ 14 w 23"/>
                <a:gd name="T7" fmla="*/ 2 h 15"/>
                <a:gd name="T8" fmla="*/ 21 w 23"/>
                <a:gd name="T9" fmla="*/ 0 h 15"/>
                <a:gd name="T10" fmla="*/ 23 w 23"/>
                <a:gd name="T11" fmla="*/ 3 h 15"/>
                <a:gd name="T12" fmla="*/ 20 w 23"/>
                <a:gd name="T13" fmla="*/ 7 h 15"/>
                <a:gd name="T14" fmla="*/ 17 w 23"/>
                <a:gd name="T15" fmla="*/ 9 h 15"/>
                <a:gd name="T16" fmla="*/ 14 w 23"/>
                <a:gd name="T17" fmla="*/ 14 h 15"/>
                <a:gd name="T18" fmla="*/ 9 w 23"/>
                <a:gd name="T19" fmla="*/ 14 h 15"/>
                <a:gd name="T20" fmla="*/ 3 w 23"/>
                <a:gd name="T21" fmla="*/ 14 h 15"/>
                <a:gd name="T22" fmla="*/ 3 w 23"/>
                <a:gd name="T23" fmla="*/ 12 h 15"/>
                <a:gd name="T24" fmla="*/ 0 w 23"/>
                <a:gd name="T2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5">
                  <a:moveTo>
                    <a:pt x="0" y="11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5" y="4"/>
                    <a:pt x="8" y="5"/>
                    <a:pt x="8" y="5"/>
                  </a:cubicBezTo>
                  <a:cubicBezTo>
                    <a:pt x="9" y="5"/>
                    <a:pt x="12" y="2"/>
                    <a:pt x="14" y="2"/>
                  </a:cubicBezTo>
                  <a:cubicBezTo>
                    <a:pt x="16" y="2"/>
                    <a:pt x="20" y="1"/>
                    <a:pt x="21" y="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7"/>
                    <a:pt x="17" y="8"/>
                    <a:pt x="17" y="9"/>
                  </a:cubicBezTo>
                  <a:cubicBezTo>
                    <a:pt x="17" y="10"/>
                    <a:pt x="15" y="12"/>
                    <a:pt x="14" y="14"/>
                  </a:cubicBezTo>
                  <a:cubicBezTo>
                    <a:pt x="14" y="15"/>
                    <a:pt x="10" y="14"/>
                    <a:pt x="9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3" y="11"/>
                    <a:pt x="1" y="11"/>
                    <a:pt x="0" y="1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39" name="Freeform 160"/>
            <p:cNvSpPr>
              <a:spLocks/>
            </p:cNvSpPr>
            <p:nvPr/>
          </p:nvSpPr>
          <p:spPr bwMode="auto">
            <a:xfrm>
              <a:off x="4795514" y="3973379"/>
              <a:ext cx="376239" cy="423862"/>
            </a:xfrm>
            <a:custGeom>
              <a:avLst/>
              <a:gdLst>
                <a:gd name="T0" fmla="*/ 0 w 149"/>
                <a:gd name="T1" fmla="*/ 78 h 144"/>
                <a:gd name="T2" fmla="*/ 7 w 149"/>
                <a:gd name="T3" fmla="*/ 75 h 144"/>
                <a:gd name="T4" fmla="*/ 14 w 149"/>
                <a:gd name="T5" fmla="*/ 76 h 144"/>
                <a:gd name="T6" fmla="*/ 19 w 149"/>
                <a:gd name="T7" fmla="*/ 74 h 144"/>
                <a:gd name="T8" fmla="*/ 25 w 149"/>
                <a:gd name="T9" fmla="*/ 77 h 144"/>
                <a:gd name="T10" fmla="*/ 33 w 149"/>
                <a:gd name="T11" fmla="*/ 64 h 144"/>
                <a:gd name="T12" fmla="*/ 39 w 149"/>
                <a:gd name="T13" fmla="*/ 49 h 144"/>
                <a:gd name="T14" fmla="*/ 46 w 149"/>
                <a:gd name="T15" fmla="*/ 40 h 144"/>
                <a:gd name="T16" fmla="*/ 49 w 149"/>
                <a:gd name="T17" fmla="*/ 23 h 144"/>
                <a:gd name="T18" fmla="*/ 52 w 149"/>
                <a:gd name="T19" fmla="*/ 13 h 144"/>
                <a:gd name="T20" fmla="*/ 52 w 149"/>
                <a:gd name="T21" fmla="*/ 9 h 144"/>
                <a:gd name="T22" fmla="*/ 57 w 149"/>
                <a:gd name="T23" fmla="*/ 2 h 144"/>
                <a:gd name="T24" fmla="*/ 67 w 149"/>
                <a:gd name="T25" fmla="*/ 7 h 144"/>
                <a:gd name="T26" fmla="*/ 81 w 149"/>
                <a:gd name="T27" fmla="*/ 9 h 144"/>
                <a:gd name="T28" fmla="*/ 85 w 149"/>
                <a:gd name="T29" fmla="*/ 4 h 144"/>
                <a:gd name="T30" fmla="*/ 100 w 149"/>
                <a:gd name="T31" fmla="*/ 2 h 144"/>
                <a:gd name="T32" fmla="*/ 113 w 149"/>
                <a:gd name="T33" fmla="*/ 0 h 144"/>
                <a:gd name="T34" fmla="*/ 117 w 149"/>
                <a:gd name="T35" fmla="*/ 1 h 144"/>
                <a:gd name="T36" fmla="*/ 121 w 149"/>
                <a:gd name="T37" fmla="*/ 4 h 144"/>
                <a:gd name="T38" fmla="*/ 129 w 149"/>
                <a:gd name="T39" fmla="*/ 8 h 144"/>
                <a:gd name="T40" fmla="*/ 135 w 149"/>
                <a:gd name="T41" fmla="*/ 5 h 144"/>
                <a:gd name="T42" fmla="*/ 139 w 149"/>
                <a:gd name="T43" fmla="*/ 9 h 144"/>
                <a:gd name="T44" fmla="*/ 146 w 149"/>
                <a:gd name="T45" fmla="*/ 13 h 144"/>
                <a:gd name="T46" fmla="*/ 144 w 149"/>
                <a:gd name="T47" fmla="*/ 21 h 144"/>
                <a:gd name="T48" fmla="*/ 149 w 149"/>
                <a:gd name="T49" fmla="*/ 25 h 144"/>
                <a:gd name="T50" fmla="*/ 142 w 149"/>
                <a:gd name="T51" fmla="*/ 33 h 144"/>
                <a:gd name="T52" fmla="*/ 136 w 149"/>
                <a:gd name="T53" fmla="*/ 41 h 144"/>
                <a:gd name="T54" fmla="*/ 133 w 149"/>
                <a:gd name="T55" fmla="*/ 51 h 144"/>
                <a:gd name="T56" fmla="*/ 129 w 149"/>
                <a:gd name="T57" fmla="*/ 60 h 144"/>
                <a:gd name="T58" fmla="*/ 130 w 149"/>
                <a:gd name="T59" fmla="*/ 63 h 144"/>
                <a:gd name="T60" fmla="*/ 131 w 149"/>
                <a:gd name="T61" fmla="*/ 69 h 144"/>
                <a:gd name="T62" fmla="*/ 133 w 149"/>
                <a:gd name="T63" fmla="*/ 75 h 144"/>
                <a:gd name="T64" fmla="*/ 134 w 149"/>
                <a:gd name="T65" fmla="*/ 86 h 144"/>
                <a:gd name="T66" fmla="*/ 140 w 149"/>
                <a:gd name="T67" fmla="*/ 94 h 144"/>
                <a:gd name="T68" fmla="*/ 144 w 149"/>
                <a:gd name="T69" fmla="*/ 102 h 144"/>
                <a:gd name="T70" fmla="*/ 131 w 149"/>
                <a:gd name="T71" fmla="*/ 105 h 144"/>
                <a:gd name="T72" fmla="*/ 127 w 149"/>
                <a:gd name="T73" fmla="*/ 112 h 144"/>
                <a:gd name="T74" fmla="*/ 128 w 149"/>
                <a:gd name="T75" fmla="*/ 128 h 144"/>
                <a:gd name="T76" fmla="*/ 137 w 149"/>
                <a:gd name="T77" fmla="*/ 134 h 144"/>
                <a:gd name="T78" fmla="*/ 135 w 149"/>
                <a:gd name="T79" fmla="*/ 144 h 144"/>
                <a:gd name="T80" fmla="*/ 135 w 149"/>
                <a:gd name="T81" fmla="*/ 144 h 144"/>
                <a:gd name="T82" fmla="*/ 127 w 149"/>
                <a:gd name="T83" fmla="*/ 138 h 144"/>
                <a:gd name="T84" fmla="*/ 117 w 149"/>
                <a:gd name="T85" fmla="*/ 129 h 144"/>
                <a:gd name="T86" fmla="*/ 111 w 149"/>
                <a:gd name="T87" fmla="*/ 132 h 144"/>
                <a:gd name="T88" fmla="*/ 103 w 149"/>
                <a:gd name="T89" fmla="*/ 127 h 144"/>
                <a:gd name="T90" fmla="*/ 92 w 149"/>
                <a:gd name="T91" fmla="*/ 125 h 144"/>
                <a:gd name="T92" fmla="*/ 81 w 149"/>
                <a:gd name="T93" fmla="*/ 124 h 144"/>
                <a:gd name="T94" fmla="*/ 77 w 149"/>
                <a:gd name="T95" fmla="*/ 113 h 144"/>
                <a:gd name="T96" fmla="*/ 75 w 149"/>
                <a:gd name="T97" fmla="*/ 96 h 144"/>
                <a:gd name="T98" fmla="*/ 59 w 149"/>
                <a:gd name="T99" fmla="*/ 93 h 144"/>
                <a:gd name="T100" fmla="*/ 56 w 149"/>
                <a:gd name="T101" fmla="*/ 101 h 144"/>
                <a:gd name="T102" fmla="*/ 43 w 149"/>
                <a:gd name="T103" fmla="*/ 103 h 144"/>
                <a:gd name="T104" fmla="*/ 35 w 149"/>
                <a:gd name="T105" fmla="*/ 86 h 144"/>
                <a:gd name="T106" fmla="*/ 13 w 149"/>
                <a:gd name="T107" fmla="*/ 85 h 144"/>
                <a:gd name="T108" fmla="*/ 4 w 149"/>
                <a:gd name="T109" fmla="*/ 89 h 144"/>
                <a:gd name="T110" fmla="*/ 4 w 149"/>
                <a:gd name="T111" fmla="*/ 88 h 144"/>
                <a:gd name="T112" fmla="*/ 0 w 149"/>
                <a:gd name="T113" fmla="*/ 7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9" h="144">
                  <a:moveTo>
                    <a:pt x="0" y="78"/>
                  </a:moveTo>
                  <a:cubicBezTo>
                    <a:pt x="1" y="77"/>
                    <a:pt x="5" y="75"/>
                    <a:pt x="7" y="75"/>
                  </a:cubicBezTo>
                  <a:cubicBezTo>
                    <a:pt x="9" y="75"/>
                    <a:pt x="11" y="77"/>
                    <a:pt x="14" y="76"/>
                  </a:cubicBezTo>
                  <a:cubicBezTo>
                    <a:pt x="16" y="75"/>
                    <a:pt x="18" y="75"/>
                    <a:pt x="19" y="74"/>
                  </a:cubicBezTo>
                  <a:cubicBezTo>
                    <a:pt x="21" y="74"/>
                    <a:pt x="22" y="79"/>
                    <a:pt x="25" y="77"/>
                  </a:cubicBezTo>
                  <a:cubicBezTo>
                    <a:pt x="27" y="75"/>
                    <a:pt x="33" y="69"/>
                    <a:pt x="33" y="64"/>
                  </a:cubicBezTo>
                  <a:cubicBezTo>
                    <a:pt x="33" y="59"/>
                    <a:pt x="35" y="52"/>
                    <a:pt x="39" y="49"/>
                  </a:cubicBezTo>
                  <a:cubicBezTo>
                    <a:pt x="42" y="47"/>
                    <a:pt x="46" y="43"/>
                    <a:pt x="46" y="40"/>
                  </a:cubicBezTo>
                  <a:cubicBezTo>
                    <a:pt x="46" y="36"/>
                    <a:pt x="48" y="25"/>
                    <a:pt x="49" y="23"/>
                  </a:cubicBezTo>
                  <a:cubicBezTo>
                    <a:pt x="50" y="21"/>
                    <a:pt x="51" y="16"/>
                    <a:pt x="52" y="13"/>
                  </a:cubicBezTo>
                  <a:cubicBezTo>
                    <a:pt x="52" y="11"/>
                    <a:pt x="52" y="9"/>
                    <a:pt x="52" y="9"/>
                  </a:cubicBezTo>
                  <a:cubicBezTo>
                    <a:pt x="53" y="8"/>
                    <a:pt x="54" y="2"/>
                    <a:pt x="57" y="2"/>
                  </a:cubicBezTo>
                  <a:cubicBezTo>
                    <a:pt x="60" y="2"/>
                    <a:pt x="64" y="7"/>
                    <a:pt x="67" y="7"/>
                  </a:cubicBezTo>
                  <a:cubicBezTo>
                    <a:pt x="70" y="7"/>
                    <a:pt x="78" y="10"/>
                    <a:pt x="81" y="9"/>
                  </a:cubicBezTo>
                  <a:cubicBezTo>
                    <a:pt x="83" y="8"/>
                    <a:pt x="83" y="4"/>
                    <a:pt x="85" y="4"/>
                  </a:cubicBezTo>
                  <a:cubicBezTo>
                    <a:pt x="88" y="4"/>
                    <a:pt x="98" y="3"/>
                    <a:pt x="100" y="2"/>
                  </a:cubicBezTo>
                  <a:cubicBezTo>
                    <a:pt x="102" y="1"/>
                    <a:pt x="110" y="0"/>
                    <a:pt x="113" y="0"/>
                  </a:cubicBezTo>
                  <a:cubicBezTo>
                    <a:pt x="114" y="0"/>
                    <a:pt x="116" y="1"/>
                    <a:pt x="117" y="1"/>
                  </a:cubicBezTo>
                  <a:cubicBezTo>
                    <a:pt x="119" y="2"/>
                    <a:pt x="120" y="3"/>
                    <a:pt x="121" y="4"/>
                  </a:cubicBezTo>
                  <a:cubicBezTo>
                    <a:pt x="123" y="6"/>
                    <a:pt x="124" y="8"/>
                    <a:pt x="129" y="8"/>
                  </a:cubicBezTo>
                  <a:cubicBezTo>
                    <a:pt x="134" y="8"/>
                    <a:pt x="133" y="4"/>
                    <a:pt x="135" y="5"/>
                  </a:cubicBezTo>
                  <a:cubicBezTo>
                    <a:pt x="137" y="6"/>
                    <a:pt x="139" y="9"/>
                    <a:pt x="139" y="9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5" y="13"/>
                    <a:pt x="144" y="19"/>
                    <a:pt x="144" y="21"/>
                  </a:cubicBezTo>
                  <a:cubicBezTo>
                    <a:pt x="144" y="22"/>
                    <a:pt x="149" y="25"/>
                    <a:pt x="149" y="25"/>
                  </a:cubicBezTo>
                  <a:cubicBezTo>
                    <a:pt x="149" y="25"/>
                    <a:pt x="144" y="31"/>
                    <a:pt x="142" y="33"/>
                  </a:cubicBezTo>
                  <a:cubicBezTo>
                    <a:pt x="139" y="35"/>
                    <a:pt x="137" y="39"/>
                    <a:pt x="136" y="41"/>
                  </a:cubicBezTo>
                  <a:cubicBezTo>
                    <a:pt x="136" y="43"/>
                    <a:pt x="135" y="49"/>
                    <a:pt x="133" y="51"/>
                  </a:cubicBezTo>
                  <a:cubicBezTo>
                    <a:pt x="132" y="52"/>
                    <a:pt x="129" y="57"/>
                    <a:pt x="129" y="60"/>
                  </a:cubicBezTo>
                  <a:cubicBezTo>
                    <a:pt x="129" y="61"/>
                    <a:pt x="130" y="62"/>
                    <a:pt x="130" y="63"/>
                  </a:cubicBezTo>
                  <a:cubicBezTo>
                    <a:pt x="130" y="65"/>
                    <a:pt x="131" y="67"/>
                    <a:pt x="131" y="69"/>
                  </a:cubicBezTo>
                  <a:cubicBezTo>
                    <a:pt x="132" y="70"/>
                    <a:pt x="132" y="72"/>
                    <a:pt x="133" y="75"/>
                  </a:cubicBezTo>
                  <a:cubicBezTo>
                    <a:pt x="134" y="79"/>
                    <a:pt x="134" y="84"/>
                    <a:pt x="134" y="86"/>
                  </a:cubicBezTo>
                  <a:cubicBezTo>
                    <a:pt x="134" y="88"/>
                    <a:pt x="138" y="92"/>
                    <a:pt x="140" y="94"/>
                  </a:cubicBezTo>
                  <a:cubicBezTo>
                    <a:pt x="142" y="95"/>
                    <a:pt x="143" y="99"/>
                    <a:pt x="144" y="102"/>
                  </a:cubicBezTo>
                  <a:cubicBezTo>
                    <a:pt x="131" y="105"/>
                    <a:pt x="131" y="105"/>
                    <a:pt x="131" y="105"/>
                  </a:cubicBezTo>
                  <a:cubicBezTo>
                    <a:pt x="131" y="105"/>
                    <a:pt x="125" y="110"/>
                    <a:pt x="127" y="112"/>
                  </a:cubicBezTo>
                  <a:cubicBezTo>
                    <a:pt x="128" y="115"/>
                    <a:pt x="127" y="125"/>
                    <a:pt x="128" y="128"/>
                  </a:cubicBezTo>
                  <a:cubicBezTo>
                    <a:pt x="129" y="131"/>
                    <a:pt x="137" y="132"/>
                    <a:pt x="137" y="134"/>
                  </a:cubicBezTo>
                  <a:cubicBezTo>
                    <a:pt x="137" y="136"/>
                    <a:pt x="137" y="143"/>
                    <a:pt x="135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2" y="144"/>
                    <a:pt x="129" y="141"/>
                    <a:pt x="127" y="138"/>
                  </a:cubicBezTo>
                  <a:cubicBezTo>
                    <a:pt x="124" y="136"/>
                    <a:pt x="119" y="131"/>
                    <a:pt x="117" y="129"/>
                  </a:cubicBezTo>
                  <a:cubicBezTo>
                    <a:pt x="117" y="127"/>
                    <a:pt x="114" y="132"/>
                    <a:pt x="111" y="132"/>
                  </a:cubicBezTo>
                  <a:cubicBezTo>
                    <a:pt x="109" y="132"/>
                    <a:pt x="103" y="127"/>
                    <a:pt x="103" y="127"/>
                  </a:cubicBezTo>
                  <a:cubicBezTo>
                    <a:pt x="103" y="127"/>
                    <a:pt x="94" y="125"/>
                    <a:pt x="92" y="125"/>
                  </a:cubicBezTo>
                  <a:cubicBezTo>
                    <a:pt x="90" y="125"/>
                    <a:pt x="80" y="126"/>
                    <a:pt x="81" y="124"/>
                  </a:cubicBezTo>
                  <a:cubicBezTo>
                    <a:pt x="81" y="122"/>
                    <a:pt x="79" y="115"/>
                    <a:pt x="77" y="113"/>
                  </a:cubicBezTo>
                  <a:cubicBezTo>
                    <a:pt x="75" y="111"/>
                    <a:pt x="75" y="96"/>
                    <a:pt x="75" y="96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59" y="93"/>
                    <a:pt x="58" y="101"/>
                    <a:pt x="56" y="101"/>
                  </a:cubicBezTo>
                  <a:cubicBezTo>
                    <a:pt x="54" y="101"/>
                    <a:pt x="45" y="103"/>
                    <a:pt x="43" y="103"/>
                  </a:cubicBezTo>
                  <a:cubicBezTo>
                    <a:pt x="41" y="103"/>
                    <a:pt x="37" y="86"/>
                    <a:pt x="35" y="86"/>
                  </a:cubicBezTo>
                  <a:cubicBezTo>
                    <a:pt x="34" y="86"/>
                    <a:pt x="17" y="85"/>
                    <a:pt x="13" y="85"/>
                  </a:cubicBezTo>
                  <a:cubicBezTo>
                    <a:pt x="10" y="85"/>
                    <a:pt x="7" y="87"/>
                    <a:pt x="4" y="89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2" y="84"/>
                    <a:pt x="2" y="81"/>
                    <a:pt x="0" y="7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0" name="Freeform 161"/>
            <p:cNvSpPr>
              <a:spLocks/>
            </p:cNvSpPr>
            <p:nvPr/>
          </p:nvSpPr>
          <p:spPr bwMode="auto">
            <a:xfrm>
              <a:off x="4795514" y="4479791"/>
              <a:ext cx="265113" cy="276225"/>
            </a:xfrm>
            <a:custGeom>
              <a:avLst/>
              <a:gdLst>
                <a:gd name="T0" fmla="*/ 1 w 105"/>
                <a:gd name="T1" fmla="*/ 7 h 95"/>
                <a:gd name="T2" fmla="*/ 0 w 105"/>
                <a:gd name="T3" fmla="*/ 1 h 95"/>
                <a:gd name="T4" fmla="*/ 7 w 105"/>
                <a:gd name="T5" fmla="*/ 2 h 95"/>
                <a:gd name="T6" fmla="*/ 13 w 105"/>
                <a:gd name="T7" fmla="*/ 0 h 95"/>
                <a:gd name="T8" fmla="*/ 19 w 105"/>
                <a:gd name="T9" fmla="*/ 3 h 95"/>
                <a:gd name="T10" fmla="*/ 51 w 105"/>
                <a:gd name="T11" fmla="*/ 3 h 95"/>
                <a:gd name="T12" fmla="*/ 56 w 105"/>
                <a:gd name="T13" fmla="*/ 7 h 95"/>
                <a:gd name="T14" fmla="*/ 66 w 105"/>
                <a:gd name="T15" fmla="*/ 7 h 95"/>
                <a:gd name="T16" fmla="*/ 71 w 105"/>
                <a:gd name="T17" fmla="*/ 7 h 95"/>
                <a:gd name="T18" fmla="*/ 82 w 105"/>
                <a:gd name="T19" fmla="*/ 5 h 95"/>
                <a:gd name="T20" fmla="*/ 87 w 105"/>
                <a:gd name="T21" fmla="*/ 4 h 95"/>
                <a:gd name="T22" fmla="*/ 101 w 105"/>
                <a:gd name="T23" fmla="*/ 4 h 95"/>
                <a:gd name="T24" fmla="*/ 103 w 105"/>
                <a:gd name="T25" fmla="*/ 5 h 95"/>
                <a:gd name="T26" fmla="*/ 105 w 105"/>
                <a:gd name="T27" fmla="*/ 9 h 95"/>
                <a:gd name="T28" fmla="*/ 97 w 105"/>
                <a:gd name="T29" fmla="*/ 11 h 95"/>
                <a:gd name="T30" fmla="*/ 91 w 105"/>
                <a:gd name="T31" fmla="*/ 12 h 95"/>
                <a:gd name="T32" fmla="*/ 85 w 105"/>
                <a:gd name="T33" fmla="*/ 10 h 95"/>
                <a:gd name="T34" fmla="*/ 71 w 105"/>
                <a:gd name="T35" fmla="*/ 13 h 95"/>
                <a:gd name="T36" fmla="*/ 71 w 105"/>
                <a:gd name="T37" fmla="*/ 39 h 95"/>
                <a:gd name="T38" fmla="*/ 62 w 105"/>
                <a:gd name="T39" fmla="*/ 39 h 95"/>
                <a:gd name="T40" fmla="*/ 62 w 105"/>
                <a:gd name="T41" fmla="*/ 62 h 95"/>
                <a:gd name="T42" fmla="*/ 62 w 105"/>
                <a:gd name="T43" fmla="*/ 93 h 95"/>
                <a:gd name="T44" fmla="*/ 47 w 105"/>
                <a:gd name="T45" fmla="*/ 95 h 95"/>
                <a:gd name="T46" fmla="*/ 42 w 105"/>
                <a:gd name="T47" fmla="*/ 89 h 95"/>
                <a:gd name="T48" fmla="*/ 37 w 105"/>
                <a:gd name="T49" fmla="*/ 94 h 95"/>
                <a:gd name="T50" fmla="*/ 37 w 105"/>
                <a:gd name="T51" fmla="*/ 94 h 95"/>
                <a:gd name="T52" fmla="*/ 35 w 105"/>
                <a:gd name="T53" fmla="*/ 92 h 95"/>
                <a:gd name="T54" fmla="*/ 25 w 105"/>
                <a:gd name="T55" fmla="*/ 78 h 95"/>
                <a:gd name="T56" fmla="*/ 22 w 105"/>
                <a:gd name="T57" fmla="*/ 62 h 95"/>
                <a:gd name="T58" fmla="*/ 21 w 105"/>
                <a:gd name="T59" fmla="*/ 52 h 95"/>
                <a:gd name="T60" fmla="*/ 19 w 105"/>
                <a:gd name="T61" fmla="*/ 41 h 95"/>
                <a:gd name="T62" fmla="*/ 9 w 105"/>
                <a:gd name="T63" fmla="*/ 23 h 95"/>
                <a:gd name="T64" fmla="*/ 1 w 105"/>
                <a:gd name="T65" fmla="*/ 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5" h="95">
                  <a:moveTo>
                    <a:pt x="1" y="7"/>
                  </a:moveTo>
                  <a:cubicBezTo>
                    <a:pt x="0" y="6"/>
                    <a:pt x="0" y="3"/>
                    <a:pt x="0" y="1"/>
                  </a:cubicBezTo>
                  <a:cubicBezTo>
                    <a:pt x="0" y="1"/>
                    <a:pt x="4" y="2"/>
                    <a:pt x="7" y="2"/>
                  </a:cubicBezTo>
                  <a:cubicBezTo>
                    <a:pt x="9" y="2"/>
                    <a:pt x="11" y="0"/>
                    <a:pt x="13" y="0"/>
                  </a:cubicBezTo>
                  <a:cubicBezTo>
                    <a:pt x="16" y="0"/>
                    <a:pt x="18" y="3"/>
                    <a:pt x="19" y="3"/>
                  </a:cubicBezTo>
                  <a:cubicBezTo>
                    <a:pt x="20" y="3"/>
                    <a:pt x="51" y="3"/>
                    <a:pt x="51" y="3"/>
                  </a:cubicBezTo>
                  <a:cubicBezTo>
                    <a:pt x="51" y="3"/>
                    <a:pt x="54" y="7"/>
                    <a:pt x="56" y="7"/>
                  </a:cubicBezTo>
                  <a:cubicBezTo>
                    <a:pt x="57" y="7"/>
                    <a:pt x="62" y="7"/>
                    <a:pt x="66" y="7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3" y="5"/>
                    <a:pt x="85" y="5"/>
                    <a:pt x="87" y="4"/>
                  </a:cubicBezTo>
                  <a:cubicBezTo>
                    <a:pt x="93" y="4"/>
                    <a:pt x="100" y="3"/>
                    <a:pt x="101" y="4"/>
                  </a:cubicBezTo>
                  <a:cubicBezTo>
                    <a:pt x="101" y="5"/>
                    <a:pt x="102" y="5"/>
                    <a:pt x="103" y="5"/>
                  </a:cubicBezTo>
                  <a:cubicBezTo>
                    <a:pt x="105" y="9"/>
                    <a:pt x="105" y="9"/>
                    <a:pt x="105" y="9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6" y="11"/>
                    <a:pt x="93" y="11"/>
                    <a:pt x="91" y="12"/>
                  </a:cubicBezTo>
                  <a:cubicBezTo>
                    <a:pt x="90" y="13"/>
                    <a:pt x="88" y="10"/>
                    <a:pt x="85" y="10"/>
                  </a:cubicBezTo>
                  <a:cubicBezTo>
                    <a:pt x="85" y="10"/>
                    <a:pt x="74" y="13"/>
                    <a:pt x="71" y="13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62" y="93"/>
                    <a:pt x="62" y="93"/>
                    <a:pt x="62" y="93"/>
                  </a:cubicBezTo>
                  <a:cubicBezTo>
                    <a:pt x="62" y="93"/>
                    <a:pt x="50" y="95"/>
                    <a:pt x="47" y="95"/>
                  </a:cubicBezTo>
                  <a:cubicBezTo>
                    <a:pt x="45" y="95"/>
                    <a:pt x="44" y="89"/>
                    <a:pt x="42" y="89"/>
                  </a:cubicBezTo>
                  <a:cubicBezTo>
                    <a:pt x="40" y="89"/>
                    <a:pt x="38" y="92"/>
                    <a:pt x="37" y="94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7" y="93"/>
                    <a:pt x="36" y="92"/>
                    <a:pt x="35" y="92"/>
                  </a:cubicBezTo>
                  <a:cubicBezTo>
                    <a:pt x="31" y="88"/>
                    <a:pt x="26" y="84"/>
                    <a:pt x="25" y="78"/>
                  </a:cubicBezTo>
                  <a:cubicBezTo>
                    <a:pt x="25" y="72"/>
                    <a:pt x="24" y="66"/>
                    <a:pt x="22" y="62"/>
                  </a:cubicBezTo>
                  <a:cubicBezTo>
                    <a:pt x="21" y="58"/>
                    <a:pt x="21" y="56"/>
                    <a:pt x="21" y="52"/>
                  </a:cubicBezTo>
                  <a:cubicBezTo>
                    <a:pt x="21" y="49"/>
                    <a:pt x="22" y="46"/>
                    <a:pt x="19" y="41"/>
                  </a:cubicBezTo>
                  <a:cubicBezTo>
                    <a:pt x="17" y="36"/>
                    <a:pt x="12" y="27"/>
                    <a:pt x="9" y="23"/>
                  </a:cubicBezTo>
                  <a:cubicBezTo>
                    <a:pt x="6" y="19"/>
                    <a:pt x="1" y="12"/>
                    <a:pt x="1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1" name="Freeform 162"/>
            <p:cNvSpPr>
              <a:spLocks/>
            </p:cNvSpPr>
            <p:nvPr/>
          </p:nvSpPr>
          <p:spPr bwMode="auto">
            <a:xfrm>
              <a:off x="4795514" y="4225791"/>
              <a:ext cx="234950" cy="269875"/>
            </a:xfrm>
            <a:custGeom>
              <a:avLst/>
              <a:gdLst>
                <a:gd name="T0" fmla="*/ 0 w 94"/>
                <a:gd name="T1" fmla="*/ 88 h 94"/>
                <a:gd name="T2" fmla="*/ 1 w 94"/>
                <a:gd name="T3" fmla="*/ 79 h 94"/>
                <a:gd name="T4" fmla="*/ 5 w 94"/>
                <a:gd name="T5" fmla="*/ 67 h 94"/>
                <a:gd name="T6" fmla="*/ 6 w 94"/>
                <a:gd name="T7" fmla="*/ 58 h 94"/>
                <a:gd name="T8" fmla="*/ 13 w 94"/>
                <a:gd name="T9" fmla="*/ 51 h 94"/>
                <a:gd name="T10" fmla="*/ 16 w 94"/>
                <a:gd name="T11" fmla="*/ 39 h 94"/>
                <a:gd name="T12" fmla="*/ 9 w 94"/>
                <a:gd name="T13" fmla="*/ 26 h 94"/>
                <a:gd name="T14" fmla="*/ 13 w 94"/>
                <a:gd name="T15" fmla="*/ 20 h 94"/>
                <a:gd name="T16" fmla="*/ 5 w 94"/>
                <a:gd name="T17" fmla="*/ 4 h 94"/>
                <a:gd name="T18" fmla="*/ 14 w 94"/>
                <a:gd name="T19" fmla="*/ 0 h 94"/>
                <a:gd name="T20" fmla="*/ 36 w 94"/>
                <a:gd name="T21" fmla="*/ 1 h 94"/>
                <a:gd name="T22" fmla="*/ 44 w 94"/>
                <a:gd name="T23" fmla="*/ 18 h 94"/>
                <a:gd name="T24" fmla="*/ 57 w 94"/>
                <a:gd name="T25" fmla="*/ 16 h 94"/>
                <a:gd name="T26" fmla="*/ 60 w 94"/>
                <a:gd name="T27" fmla="*/ 8 h 94"/>
                <a:gd name="T28" fmla="*/ 76 w 94"/>
                <a:gd name="T29" fmla="*/ 11 h 94"/>
                <a:gd name="T30" fmla="*/ 78 w 94"/>
                <a:gd name="T31" fmla="*/ 28 h 94"/>
                <a:gd name="T32" fmla="*/ 82 w 94"/>
                <a:gd name="T33" fmla="*/ 39 h 94"/>
                <a:gd name="T34" fmla="*/ 93 w 94"/>
                <a:gd name="T35" fmla="*/ 40 h 94"/>
                <a:gd name="T36" fmla="*/ 94 w 94"/>
                <a:gd name="T37" fmla="*/ 56 h 94"/>
                <a:gd name="T38" fmla="*/ 78 w 94"/>
                <a:gd name="T39" fmla="*/ 56 h 94"/>
                <a:gd name="T40" fmla="*/ 78 w 94"/>
                <a:gd name="T41" fmla="*/ 80 h 94"/>
                <a:gd name="T42" fmla="*/ 87 w 94"/>
                <a:gd name="T43" fmla="*/ 91 h 94"/>
                <a:gd name="T44" fmla="*/ 82 w 94"/>
                <a:gd name="T45" fmla="*/ 92 h 94"/>
                <a:gd name="T46" fmla="*/ 71 w 94"/>
                <a:gd name="T47" fmla="*/ 94 h 94"/>
                <a:gd name="T48" fmla="*/ 66 w 94"/>
                <a:gd name="T49" fmla="*/ 94 h 94"/>
                <a:gd name="T50" fmla="*/ 56 w 94"/>
                <a:gd name="T51" fmla="*/ 94 h 94"/>
                <a:gd name="T52" fmla="*/ 51 w 94"/>
                <a:gd name="T53" fmla="*/ 90 h 94"/>
                <a:gd name="T54" fmla="*/ 19 w 94"/>
                <a:gd name="T55" fmla="*/ 90 h 94"/>
                <a:gd name="T56" fmla="*/ 13 w 94"/>
                <a:gd name="T57" fmla="*/ 87 h 94"/>
                <a:gd name="T58" fmla="*/ 7 w 94"/>
                <a:gd name="T59" fmla="*/ 89 h 94"/>
                <a:gd name="T60" fmla="*/ 0 w 94"/>
                <a:gd name="T61" fmla="*/ 8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94">
                  <a:moveTo>
                    <a:pt x="0" y="88"/>
                  </a:moveTo>
                  <a:cubicBezTo>
                    <a:pt x="0" y="85"/>
                    <a:pt x="0" y="81"/>
                    <a:pt x="1" y="79"/>
                  </a:cubicBezTo>
                  <a:cubicBezTo>
                    <a:pt x="2" y="75"/>
                    <a:pt x="4" y="70"/>
                    <a:pt x="5" y="67"/>
                  </a:cubicBezTo>
                  <a:cubicBezTo>
                    <a:pt x="5" y="64"/>
                    <a:pt x="6" y="59"/>
                    <a:pt x="6" y="58"/>
                  </a:cubicBezTo>
                  <a:cubicBezTo>
                    <a:pt x="6" y="57"/>
                    <a:pt x="12" y="53"/>
                    <a:pt x="13" y="51"/>
                  </a:cubicBezTo>
                  <a:cubicBezTo>
                    <a:pt x="15" y="48"/>
                    <a:pt x="18" y="43"/>
                    <a:pt x="16" y="39"/>
                  </a:cubicBezTo>
                  <a:cubicBezTo>
                    <a:pt x="14" y="34"/>
                    <a:pt x="10" y="29"/>
                    <a:pt x="9" y="26"/>
                  </a:cubicBezTo>
                  <a:cubicBezTo>
                    <a:pt x="9" y="24"/>
                    <a:pt x="13" y="23"/>
                    <a:pt x="13" y="20"/>
                  </a:cubicBezTo>
                  <a:cubicBezTo>
                    <a:pt x="12" y="18"/>
                    <a:pt x="7" y="8"/>
                    <a:pt x="5" y="4"/>
                  </a:cubicBezTo>
                  <a:cubicBezTo>
                    <a:pt x="8" y="2"/>
                    <a:pt x="11" y="0"/>
                    <a:pt x="14" y="0"/>
                  </a:cubicBezTo>
                  <a:cubicBezTo>
                    <a:pt x="18" y="0"/>
                    <a:pt x="35" y="1"/>
                    <a:pt x="36" y="1"/>
                  </a:cubicBezTo>
                  <a:cubicBezTo>
                    <a:pt x="38" y="1"/>
                    <a:pt x="42" y="18"/>
                    <a:pt x="44" y="18"/>
                  </a:cubicBezTo>
                  <a:cubicBezTo>
                    <a:pt x="46" y="18"/>
                    <a:pt x="55" y="16"/>
                    <a:pt x="57" y="16"/>
                  </a:cubicBezTo>
                  <a:cubicBezTo>
                    <a:pt x="59" y="16"/>
                    <a:pt x="60" y="8"/>
                    <a:pt x="60" y="8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6" y="26"/>
                    <a:pt x="78" y="28"/>
                  </a:cubicBezTo>
                  <a:cubicBezTo>
                    <a:pt x="80" y="30"/>
                    <a:pt x="82" y="37"/>
                    <a:pt x="82" y="39"/>
                  </a:cubicBezTo>
                  <a:cubicBezTo>
                    <a:pt x="81" y="41"/>
                    <a:pt x="91" y="40"/>
                    <a:pt x="93" y="40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85" y="92"/>
                    <a:pt x="83" y="92"/>
                    <a:pt x="82" y="92"/>
                  </a:cubicBezTo>
                  <a:cubicBezTo>
                    <a:pt x="71" y="94"/>
                    <a:pt x="71" y="94"/>
                    <a:pt x="71" y="94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2" y="94"/>
                    <a:pt x="57" y="94"/>
                    <a:pt x="56" y="94"/>
                  </a:cubicBezTo>
                  <a:cubicBezTo>
                    <a:pt x="54" y="94"/>
                    <a:pt x="51" y="90"/>
                    <a:pt x="51" y="90"/>
                  </a:cubicBezTo>
                  <a:cubicBezTo>
                    <a:pt x="51" y="90"/>
                    <a:pt x="20" y="90"/>
                    <a:pt x="19" y="90"/>
                  </a:cubicBezTo>
                  <a:cubicBezTo>
                    <a:pt x="18" y="90"/>
                    <a:pt x="16" y="87"/>
                    <a:pt x="13" y="87"/>
                  </a:cubicBezTo>
                  <a:cubicBezTo>
                    <a:pt x="11" y="87"/>
                    <a:pt x="9" y="89"/>
                    <a:pt x="7" y="89"/>
                  </a:cubicBezTo>
                  <a:cubicBezTo>
                    <a:pt x="4" y="89"/>
                    <a:pt x="0" y="88"/>
                    <a:pt x="0" y="8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2" name="Freeform 163"/>
            <p:cNvSpPr>
              <a:spLocks/>
            </p:cNvSpPr>
            <p:nvPr/>
          </p:nvSpPr>
          <p:spPr bwMode="auto">
            <a:xfrm>
              <a:off x="4779640" y="4011479"/>
              <a:ext cx="146050" cy="193674"/>
            </a:xfrm>
            <a:custGeom>
              <a:avLst/>
              <a:gdLst>
                <a:gd name="T0" fmla="*/ 7 w 59"/>
                <a:gd name="T1" fmla="*/ 64 h 66"/>
                <a:gd name="T2" fmla="*/ 0 w 59"/>
                <a:gd name="T3" fmla="*/ 57 h 66"/>
                <a:gd name="T4" fmla="*/ 5 w 59"/>
                <a:gd name="T5" fmla="*/ 55 h 66"/>
                <a:gd name="T6" fmla="*/ 8 w 59"/>
                <a:gd name="T7" fmla="*/ 56 h 66"/>
                <a:gd name="T8" fmla="*/ 10 w 59"/>
                <a:gd name="T9" fmla="*/ 50 h 66"/>
                <a:gd name="T10" fmla="*/ 5 w 59"/>
                <a:gd name="T11" fmla="*/ 48 h 66"/>
                <a:gd name="T12" fmla="*/ 6 w 59"/>
                <a:gd name="T13" fmla="*/ 42 h 66"/>
                <a:gd name="T14" fmla="*/ 23 w 59"/>
                <a:gd name="T15" fmla="*/ 46 h 66"/>
                <a:gd name="T16" fmla="*/ 27 w 59"/>
                <a:gd name="T17" fmla="*/ 34 h 66"/>
                <a:gd name="T18" fmla="*/ 22 w 59"/>
                <a:gd name="T19" fmla="*/ 27 h 66"/>
                <a:gd name="T20" fmla="*/ 27 w 59"/>
                <a:gd name="T21" fmla="*/ 20 h 66"/>
                <a:gd name="T22" fmla="*/ 18 w 59"/>
                <a:gd name="T23" fmla="*/ 18 h 66"/>
                <a:gd name="T24" fmla="*/ 17 w 59"/>
                <a:gd name="T25" fmla="*/ 14 h 66"/>
                <a:gd name="T26" fmla="*/ 18 w 59"/>
                <a:gd name="T27" fmla="*/ 10 h 66"/>
                <a:gd name="T28" fmla="*/ 18 w 59"/>
                <a:gd name="T29" fmla="*/ 10 h 66"/>
                <a:gd name="T30" fmla="*/ 26 w 59"/>
                <a:gd name="T31" fmla="*/ 11 h 66"/>
                <a:gd name="T32" fmla="*/ 40 w 59"/>
                <a:gd name="T33" fmla="*/ 15 h 66"/>
                <a:gd name="T34" fmla="*/ 40 w 59"/>
                <a:gd name="T35" fmla="*/ 8 h 66"/>
                <a:gd name="T36" fmla="*/ 44 w 59"/>
                <a:gd name="T37" fmla="*/ 6 h 66"/>
                <a:gd name="T38" fmla="*/ 45 w 59"/>
                <a:gd name="T39" fmla="*/ 0 h 66"/>
                <a:gd name="T40" fmla="*/ 59 w 59"/>
                <a:gd name="T41" fmla="*/ 0 h 66"/>
                <a:gd name="T42" fmla="*/ 56 w 59"/>
                <a:gd name="T43" fmla="*/ 10 h 66"/>
                <a:gd name="T44" fmla="*/ 53 w 59"/>
                <a:gd name="T45" fmla="*/ 27 h 66"/>
                <a:gd name="T46" fmla="*/ 46 w 59"/>
                <a:gd name="T47" fmla="*/ 36 h 66"/>
                <a:gd name="T48" fmla="*/ 40 w 59"/>
                <a:gd name="T49" fmla="*/ 51 h 66"/>
                <a:gd name="T50" fmla="*/ 32 w 59"/>
                <a:gd name="T51" fmla="*/ 64 h 66"/>
                <a:gd name="T52" fmla="*/ 26 w 59"/>
                <a:gd name="T53" fmla="*/ 61 h 66"/>
                <a:gd name="T54" fmla="*/ 21 w 59"/>
                <a:gd name="T55" fmla="*/ 63 h 66"/>
                <a:gd name="T56" fmla="*/ 14 w 59"/>
                <a:gd name="T57" fmla="*/ 62 h 66"/>
                <a:gd name="T58" fmla="*/ 7 w 59"/>
                <a:gd name="T59" fmla="*/ 65 h 66"/>
                <a:gd name="T60" fmla="*/ 7 w 59"/>
                <a:gd name="T61" fmla="*/ 6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" h="66">
                  <a:moveTo>
                    <a:pt x="7" y="64"/>
                  </a:moveTo>
                  <a:cubicBezTo>
                    <a:pt x="5" y="62"/>
                    <a:pt x="3" y="60"/>
                    <a:pt x="0" y="57"/>
                  </a:cubicBezTo>
                  <a:cubicBezTo>
                    <a:pt x="2" y="56"/>
                    <a:pt x="4" y="54"/>
                    <a:pt x="5" y="55"/>
                  </a:cubicBezTo>
                  <a:cubicBezTo>
                    <a:pt x="7" y="56"/>
                    <a:pt x="8" y="56"/>
                    <a:pt x="8" y="56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2"/>
                    <a:pt x="21" y="46"/>
                    <a:pt x="23" y="46"/>
                  </a:cubicBezTo>
                  <a:cubicBezTo>
                    <a:pt x="26" y="46"/>
                    <a:pt x="29" y="37"/>
                    <a:pt x="27" y="34"/>
                  </a:cubicBezTo>
                  <a:cubicBezTo>
                    <a:pt x="25" y="31"/>
                    <a:pt x="21" y="29"/>
                    <a:pt x="22" y="27"/>
                  </a:cubicBezTo>
                  <a:cubicBezTo>
                    <a:pt x="23" y="24"/>
                    <a:pt x="30" y="22"/>
                    <a:pt x="27" y="20"/>
                  </a:cubicBezTo>
                  <a:cubicBezTo>
                    <a:pt x="24" y="18"/>
                    <a:pt x="19" y="21"/>
                    <a:pt x="18" y="18"/>
                  </a:cubicBezTo>
                  <a:cubicBezTo>
                    <a:pt x="17" y="15"/>
                    <a:pt x="17" y="14"/>
                    <a:pt x="17" y="14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22" y="11"/>
                    <a:pt x="25" y="11"/>
                    <a:pt x="26" y="11"/>
                  </a:cubicBezTo>
                  <a:cubicBezTo>
                    <a:pt x="29" y="11"/>
                    <a:pt x="38" y="16"/>
                    <a:pt x="40" y="15"/>
                  </a:cubicBezTo>
                  <a:cubicBezTo>
                    <a:pt x="41" y="15"/>
                    <a:pt x="41" y="11"/>
                    <a:pt x="40" y="8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8" y="3"/>
                    <a:pt x="57" y="8"/>
                    <a:pt x="56" y="10"/>
                  </a:cubicBezTo>
                  <a:cubicBezTo>
                    <a:pt x="55" y="12"/>
                    <a:pt x="53" y="23"/>
                    <a:pt x="53" y="27"/>
                  </a:cubicBezTo>
                  <a:cubicBezTo>
                    <a:pt x="53" y="30"/>
                    <a:pt x="49" y="34"/>
                    <a:pt x="46" y="36"/>
                  </a:cubicBezTo>
                  <a:cubicBezTo>
                    <a:pt x="42" y="39"/>
                    <a:pt x="40" y="46"/>
                    <a:pt x="40" y="51"/>
                  </a:cubicBezTo>
                  <a:cubicBezTo>
                    <a:pt x="40" y="56"/>
                    <a:pt x="34" y="62"/>
                    <a:pt x="32" y="64"/>
                  </a:cubicBezTo>
                  <a:cubicBezTo>
                    <a:pt x="29" y="66"/>
                    <a:pt x="28" y="61"/>
                    <a:pt x="26" y="61"/>
                  </a:cubicBezTo>
                  <a:cubicBezTo>
                    <a:pt x="25" y="62"/>
                    <a:pt x="23" y="62"/>
                    <a:pt x="21" y="63"/>
                  </a:cubicBezTo>
                  <a:cubicBezTo>
                    <a:pt x="18" y="64"/>
                    <a:pt x="16" y="62"/>
                    <a:pt x="14" y="62"/>
                  </a:cubicBezTo>
                  <a:cubicBezTo>
                    <a:pt x="12" y="62"/>
                    <a:pt x="8" y="64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3" name="Freeform 164"/>
            <p:cNvSpPr>
              <a:spLocks/>
            </p:cNvSpPr>
            <p:nvPr/>
          </p:nvSpPr>
          <p:spPr bwMode="auto">
            <a:xfrm>
              <a:off x="4736778" y="4041640"/>
              <a:ext cx="115887" cy="139700"/>
            </a:xfrm>
            <a:custGeom>
              <a:avLst/>
              <a:gdLst>
                <a:gd name="T0" fmla="*/ 3 w 47"/>
                <a:gd name="T1" fmla="*/ 30 h 47"/>
                <a:gd name="T2" fmla="*/ 0 w 47"/>
                <a:gd name="T3" fmla="*/ 23 h 47"/>
                <a:gd name="T4" fmla="*/ 5 w 47"/>
                <a:gd name="T5" fmla="*/ 20 h 47"/>
                <a:gd name="T6" fmla="*/ 5 w 47"/>
                <a:gd name="T7" fmla="*/ 15 h 47"/>
                <a:gd name="T8" fmla="*/ 8 w 47"/>
                <a:gd name="T9" fmla="*/ 11 h 47"/>
                <a:gd name="T10" fmla="*/ 6 w 47"/>
                <a:gd name="T11" fmla="*/ 6 h 47"/>
                <a:gd name="T12" fmla="*/ 10 w 47"/>
                <a:gd name="T13" fmla="*/ 0 h 47"/>
                <a:gd name="T14" fmla="*/ 35 w 47"/>
                <a:gd name="T15" fmla="*/ 0 h 47"/>
                <a:gd name="T16" fmla="*/ 35 w 47"/>
                <a:gd name="T17" fmla="*/ 0 h 47"/>
                <a:gd name="T18" fmla="*/ 34 w 47"/>
                <a:gd name="T19" fmla="*/ 4 h 47"/>
                <a:gd name="T20" fmla="*/ 35 w 47"/>
                <a:gd name="T21" fmla="*/ 8 h 47"/>
                <a:gd name="T22" fmla="*/ 44 w 47"/>
                <a:gd name="T23" fmla="*/ 10 h 47"/>
                <a:gd name="T24" fmla="*/ 39 w 47"/>
                <a:gd name="T25" fmla="*/ 17 h 47"/>
                <a:gd name="T26" fmla="*/ 44 w 47"/>
                <a:gd name="T27" fmla="*/ 24 h 47"/>
                <a:gd name="T28" fmla="*/ 40 w 47"/>
                <a:gd name="T29" fmla="*/ 36 h 47"/>
                <a:gd name="T30" fmla="*/ 23 w 47"/>
                <a:gd name="T31" fmla="*/ 32 h 47"/>
                <a:gd name="T32" fmla="*/ 22 w 47"/>
                <a:gd name="T33" fmla="*/ 38 h 47"/>
                <a:gd name="T34" fmla="*/ 27 w 47"/>
                <a:gd name="T35" fmla="*/ 40 h 47"/>
                <a:gd name="T36" fmla="*/ 25 w 47"/>
                <a:gd name="T37" fmla="*/ 46 h 47"/>
                <a:gd name="T38" fmla="*/ 22 w 47"/>
                <a:gd name="T39" fmla="*/ 45 h 47"/>
                <a:gd name="T40" fmla="*/ 17 w 47"/>
                <a:gd name="T41" fmla="*/ 47 h 47"/>
                <a:gd name="T42" fmla="*/ 12 w 47"/>
                <a:gd name="T43" fmla="*/ 42 h 47"/>
                <a:gd name="T44" fmla="*/ 3 w 47"/>
                <a:gd name="T4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47">
                  <a:moveTo>
                    <a:pt x="3" y="30"/>
                  </a:moveTo>
                  <a:cubicBezTo>
                    <a:pt x="2" y="28"/>
                    <a:pt x="0" y="24"/>
                    <a:pt x="0" y="23"/>
                  </a:cubicBezTo>
                  <a:cubicBezTo>
                    <a:pt x="0" y="22"/>
                    <a:pt x="5" y="22"/>
                    <a:pt x="5" y="20"/>
                  </a:cubicBezTo>
                  <a:cubicBezTo>
                    <a:pt x="5" y="19"/>
                    <a:pt x="4" y="16"/>
                    <a:pt x="5" y="15"/>
                  </a:cubicBezTo>
                  <a:cubicBezTo>
                    <a:pt x="6" y="13"/>
                    <a:pt x="8" y="12"/>
                    <a:pt x="8" y="11"/>
                  </a:cubicBezTo>
                  <a:cubicBezTo>
                    <a:pt x="8" y="9"/>
                    <a:pt x="5" y="8"/>
                    <a:pt x="6" y="6"/>
                  </a:cubicBezTo>
                  <a:cubicBezTo>
                    <a:pt x="7" y="5"/>
                    <a:pt x="9" y="2"/>
                    <a:pt x="10" y="0"/>
                  </a:cubicBezTo>
                  <a:cubicBezTo>
                    <a:pt x="11" y="0"/>
                    <a:pt x="2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5"/>
                    <a:pt x="35" y="8"/>
                  </a:cubicBezTo>
                  <a:cubicBezTo>
                    <a:pt x="36" y="11"/>
                    <a:pt x="41" y="8"/>
                    <a:pt x="44" y="10"/>
                  </a:cubicBezTo>
                  <a:cubicBezTo>
                    <a:pt x="47" y="12"/>
                    <a:pt x="40" y="14"/>
                    <a:pt x="39" y="17"/>
                  </a:cubicBezTo>
                  <a:cubicBezTo>
                    <a:pt x="38" y="19"/>
                    <a:pt x="42" y="21"/>
                    <a:pt x="44" y="24"/>
                  </a:cubicBezTo>
                  <a:cubicBezTo>
                    <a:pt x="46" y="27"/>
                    <a:pt x="43" y="36"/>
                    <a:pt x="40" y="36"/>
                  </a:cubicBezTo>
                  <a:cubicBezTo>
                    <a:pt x="38" y="36"/>
                    <a:pt x="23" y="32"/>
                    <a:pt x="23" y="3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4" y="46"/>
                    <a:pt x="22" y="45"/>
                  </a:cubicBezTo>
                  <a:cubicBezTo>
                    <a:pt x="21" y="44"/>
                    <a:pt x="19" y="46"/>
                    <a:pt x="17" y="47"/>
                  </a:cubicBezTo>
                  <a:cubicBezTo>
                    <a:pt x="15" y="45"/>
                    <a:pt x="14" y="43"/>
                    <a:pt x="12" y="42"/>
                  </a:cubicBezTo>
                  <a:cubicBezTo>
                    <a:pt x="9" y="39"/>
                    <a:pt x="5" y="33"/>
                    <a:pt x="3" y="3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4" name="Freeform 165"/>
            <p:cNvSpPr>
              <a:spLocks/>
            </p:cNvSpPr>
            <p:nvPr/>
          </p:nvSpPr>
          <p:spPr bwMode="auto">
            <a:xfrm>
              <a:off x="4732015" y="3795579"/>
              <a:ext cx="150812" cy="263524"/>
            </a:xfrm>
            <a:custGeom>
              <a:avLst/>
              <a:gdLst>
                <a:gd name="T0" fmla="*/ 0 w 60"/>
                <a:gd name="T1" fmla="*/ 66 h 90"/>
                <a:gd name="T2" fmla="*/ 3 w 60"/>
                <a:gd name="T3" fmla="*/ 57 h 90"/>
                <a:gd name="T4" fmla="*/ 13 w 60"/>
                <a:gd name="T5" fmla="*/ 48 h 90"/>
                <a:gd name="T6" fmla="*/ 18 w 60"/>
                <a:gd name="T7" fmla="*/ 48 h 90"/>
                <a:gd name="T8" fmla="*/ 22 w 60"/>
                <a:gd name="T9" fmla="*/ 52 h 90"/>
                <a:gd name="T10" fmla="*/ 29 w 60"/>
                <a:gd name="T11" fmla="*/ 39 h 90"/>
                <a:gd name="T12" fmla="*/ 36 w 60"/>
                <a:gd name="T13" fmla="*/ 27 h 90"/>
                <a:gd name="T14" fmla="*/ 40 w 60"/>
                <a:gd name="T15" fmla="*/ 15 h 90"/>
                <a:gd name="T16" fmla="*/ 45 w 60"/>
                <a:gd name="T17" fmla="*/ 10 h 90"/>
                <a:gd name="T18" fmla="*/ 42 w 60"/>
                <a:gd name="T19" fmla="*/ 6 h 90"/>
                <a:gd name="T20" fmla="*/ 41 w 60"/>
                <a:gd name="T21" fmla="*/ 1 h 90"/>
                <a:gd name="T22" fmla="*/ 45 w 60"/>
                <a:gd name="T23" fmla="*/ 0 h 90"/>
                <a:gd name="T24" fmla="*/ 48 w 60"/>
                <a:gd name="T25" fmla="*/ 3 h 90"/>
                <a:gd name="T26" fmla="*/ 52 w 60"/>
                <a:gd name="T27" fmla="*/ 9 h 90"/>
                <a:gd name="T28" fmla="*/ 55 w 60"/>
                <a:gd name="T29" fmla="*/ 25 h 90"/>
                <a:gd name="T30" fmla="*/ 45 w 60"/>
                <a:gd name="T31" fmla="*/ 25 h 90"/>
                <a:gd name="T32" fmla="*/ 42 w 60"/>
                <a:gd name="T33" fmla="*/ 27 h 90"/>
                <a:gd name="T34" fmla="*/ 52 w 60"/>
                <a:gd name="T35" fmla="*/ 39 h 90"/>
                <a:gd name="T36" fmla="*/ 53 w 60"/>
                <a:gd name="T37" fmla="*/ 44 h 90"/>
                <a:gd name="T38" fmla="*/ 50 w 60"/>
                <a:gd name="T39" fmla="*/ 49 h 90"/>
                <a:gd name="T40" fmla="*/ 47 w 60"/>
                <a:gd name="T41" fmla="*/ 63 h 90"/>
                <a:gd name="T42" fmla="*/ 58 w 60"/>
                <a:gd name="T43" fmla="*/ 79 h 90"/>
                <a:gd name="T44" fmla="*/ 59 w 60"/>
                <a:gd name="T45" fmla="*/ 82 h 90"/>
                <a:gd name="T46" fmla="*/ 59 w 60"/>
                <a:gd name="T47" fmla="*/ 89 h 90"/>
                <a:gd name="T48" fmla="*/ 45 w 60"/>
                <a:gd name="T49" fmla="*/ 85 h 90"/>
                <a:gd name="T50" fmla="*/ 37 w 60"/>
                <a:gd name="T51" fmla="*/ 84 h 90"/>
                <a:gd name="T52" fmla="*/ 12 w 60"/>
                <a:gd name="T53" fmla="*/ 84 h 90"/>
                <a:gd name="T54" fmla="*/ 12 w 60"/>
                <a:gd name="T55" fmla="*/ 83 h 90"/>
                <a:gd name="T56" fmla="*/ 10 w 60"/>
                <a:gd name="T57" fmla="*/ 74 h 90"/>
                <a:gd name="T58" fmla="*/ 2 w 60"/>
                <a:gd name="T59" fmla="*/ 66 h 90"/>
                <a:gd name="T60" fmla="*/ 0 w 60"/>
                <a:gd name="T61" fmla="*/ 6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90">
                  <a:moveTo>
                    <a:pt x="0" y="66"/>
                  </a:moveTo>
                  <a:cubicBezTo>
                    <a:pt x="0" y="66"/>
                    <a:pt x="1" y="60"/>
                    <a:pt x="3" y="57"/>
                  </a:cubicBezTo>
                  <a:cubicBezTo>
                    <a:pt x="4" y="55"/>
                    <a:pt x="11" y="48"/>
                    <a:pt x="13" y="48"/>
                  </a:cubicBezTo>
                  <a:cubicBezTo>
                    <a:pt x="15" y="48"/>
                    <a:pt x="16" y="48"/>
                    <a:pt x="18" y="48"/>
                  </a:cubicBezTo>
                  <a:cubicBezTo>
                    <a:pt x="19" y="49"/>
                    <a:pt x="20" y="53"/>
                    <a:pt x="22" y="52"/>
                  </a:cubicBezTo>
                  <a:cubicBezTo>
                    <a:pt x="24" y="51"/>
                    <a:pt x="26" y="43"/>
                    <a:pt x="29" y="39"/>
                  </a:cubicBezTo>
                  <a:cubicBezTo>
                    <a:pt x="32" y="35"/>
                    <a:pt x="36" y="30"/>
                    <a:pt x="36" y="27"/>
                  </a:cubicBezTo>
                  <a:cubicBezTo>
                    <a:pt x="36" y="25"/>
                    <a:pt x="38" y="17"/>
                    <a:pt x="40" y="15"/>
                  </a:cubicBezTo>
                  <a:cubicBezTo>
                    <a:pt x="42" y="14"/>
                    <a:pt x="47" y="13"/>
                    <a:pt x="45" y="10"/>
                  </a:cubicBezTo>
                  <a:cubicBezTo>
                    <a:pt x="44" y="7"/>
                    <a:pt x="42" y="6"/>
                    <a:pt x="42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4" y="0"/>
                    <a:pt x="45" y="0"/>
                  </a:cubicBezTo>
                  <a:cubicBezTo>
                    <a:pt x="46" y="0"/>
                    <a:pt x="47" y="1"/>
                    <a:pt x="48" y="3"/>
                  </a:cubicBezTo>
                  <a:cubicBezTo>
                    <a:pt x="50" y="6"/>
                    <a:pt x="53" y="5"/>
                    <a:pt x="52" y="9"/>
                  </a:cubicBezTo>
                  <a:cubicBezTo>
                    <a:pt x="51" y="14"/>
                    <a:pt x="55" y="23"/>
                    <a:pt x="55" y="25"/>
                  </a:cubicBezTo>
                  <a:cubicBezTo>
                    <a:pt x="54" y="27"/>
                    <a:pt x="45" y="25"/>
                    <a:pt x="45" y="25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50" y="35"/>
                    <a:pt x="52" y="39"/>
                  </a:cubicBezTo>
                  <a:cubicBezTo>
                    <a:pt x="54" y="41"/>
                    <a:pt x="54" y="43"/>
                    <a:pt x="53" y="44"/>
                  </a:cubicBezTo>
                  <a:cubicBezTo>
                    <a:pt x="53" y="46"/>
                    <a:pt x="51" y="47"/>
                    <a:pt x="50" y="49"/>
                  </a:cubicBezTo>
                  <a:cubicBezTo>
                    <a:pt x="48" y="52"/>
                    <a:pt x="47" y="60"/>
                    <a:pt x="47" y="63"/>
                  </a:cubicBezTo>
                  <a:cubicBezTo>
                    <a:pt x="48" y="67"/>
                    <a:pt x="56" y="77"/>
                    <a:pt x="58" y="79"/>
                  </a:cubicBezTo>
                  <a:cubicBezTo>
                    <a:pt x="58" y="79"/>
                    <a:pt x="59" y="81"/>
                    <a:pt x="59" y="82"/>
                  </a:cubicBezTo>
                  <a:cubicBezTo>
                    <a:pt x="60" y="85"/>
                    <a:pt x="60" y="89"/>
                    <a:pt x="59" y="89"/>
                  </a:cubicBezTo>
                  <a:cubicBezTo>
                    <a:pt x="57" y="90"/>
                    <a:pt x="48" y="85"/>
                    <a:pt x="45" y="85"/>
                  </a:cubicBezTo>
                  <a:cubicBezTo>
                    <a:pt x="44" y="85"/>
                    <a:pt x="41" y="85"/>
                    <a:pt x="37" y="84"/>
                  </a:cubicBezTo>
                  <a:cubicBezTo>
                    <a:pt x="28" y="84"/>
                    <a:pt x="13" y="84"/>
                    <a:pt x="12" y="84"/>
                  </a:cubicBezTo>
                  <a:cubicBezTo>
                    <a:pt x="12" y="84"/>
                    <a:pt x="12" y="83"/>
                    <a:pt x="12" y="83"/>
                  </a:cubicBezTo>
                  <a:cubicBezTo>
                    <a:pt x="12" y="81"/>
                    <a:pt x="13" y="76"/>
                    <a:pt x="10" y="74"/>
                  </a:cubicBezTo>
                  <a:cubicBezTo>
                    <a:pt x="7" y="72"/>
                    <a:pt x="2" y="66"/>
                    <a:pt x="2" y="66"/>
                  </a:cubicBezTo>
                  <a:cubicBezTo>
                    <a:pt x="2" y="66"/>
                    <a:pt x="1" y="66"/>
                    <a:pt x="0" y="6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5" name="Freeform 166"/>
            <p:cNvSpPr>
              <a:spLocks/>
            </p:cNvSpPr>
            <p:nvPr/>
          </p:nvSpPr>
          <p:spPr bwMode="auto">
            <a:xfrm>
              <a:off x="4711378" y="3214554"/>
              <a:ext cx="79375" cy="179387"/>
            </a:xfrm>
            <a:custGeom>
              <a:avLst/>
              <a:gdLst>
                <a:gd name="T0" fmla="*/ 8 w 34"/>
                <a:gd name="T1" fmla="*/ 40 h 61"/>
                <a:gd name="T2" fmla="*/ 2 w 34"/>
                <a:gd name="T3" fmla="*/ 34 h 61"/>
                <a:gd name="T4" fmla="*/ 7 w 34"/>
                <a:gd name="T5" fmla="*/ 25 h 61"/>
                <a:gd name="T6" fmla="*/ 9 w 34"/>
                <a:gd name="T7" fmla="*/ 12 h 61"/>
                <a:gd name="T8" fmla="*/ 10 w 34"/>
                <a:gd name="T9" fmla="*/ 3 h 61"/>
                <a:gd name="T10" fmla="*/ 10 w 34"/>
                <a:gd name="T11" fmla="*/ 3 h 61"/>
                <a:gd name="T12" fmla="*/ 15 w 34"/>
                <a:gd name="T13" fmla="*/ 2 h 61"/>
                <a:gd name="T14" fmla="*/ 22 w 34"/>
                <a:gd name="T15" fmla="*/ 1 h 61"/>
                <a:gd name="T16" fmla="*/ 24 w 34"/>
                <a:gd name="T17" fmla="*/ 6 h 61"/>
                <a:gd name="T18" fmla="*/ 30 w 34"/>
                <a:gd name="T19" fmla="*/ 3 h 61"/>
                <a:gd name="T20" fmla="*/ 32 w 34"/>
                <a:gd name="T21" fmla="*/ 5 h 61"/>
                <a:gd name="T22" fmla="*/ 25 w 34"/>
                <a:gd name="T23" fmla="*/ 11 h 61"/>
                <a:gd name="T24" fmla="*/ 30 w 34"/>
                <a:gd name="T25" fmla="*/ 17 h 61"/>
                <a:gd name="T26" fmla="*/ 25 w 34"/>
                <a:gd name="T27" fmla="*/ 25 h 61"/>
                <a:gd name="T28" fmla="*/ 22 w 34"/>
                <a:gd name="T29" fmla="*/ 30 h 61"/>
                <a:gd name="T30" fmla="*/ 29 w 34"/>
                <a:gd name="T31" fmla="*/ 32 h 61"/>
                <a:gd name="T32" fmla="*/ 34 w 34"/>
                <a:gd name="T33" fmla="*/ 36 h 61"/>
                <a:gd name="T34" fmla="*/ 34 w 34"/>
                <a:gd name="T35" fmla="*/ 36 h 61"/>
                <a:gd name="T36" fmla="*/ 32 w 34"/>
                <a:gd name="T37" fmla="*/ 44 h 61"/>
                <a:gd name="T38" fmla="*/ 26 w 34"/>
                <a:gd name="T39" fmla="*/ 51 h 61"/>
                <a:gd name="T40" fmla="*/ 25 w 34"/>
                <a:gd name="T41" fmla="*/ 61 h 61"/>
                <a:gd name="T42" fmla="*/ 18 w 34"/>
                <a:gd name="T43" fmla="*/ 61 h 61"/>
                <a:gd name="T44" fmla="*/ 13 w 34"/>
                <a:gd name="T45" fmla="*/ 47 h 61"/>
                <a:gd name="T46" fmla="*/ 8 w 34"/>
                <a:gd name="T47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" h="61">
                  <a:moveTo>
                    <a:pt x="8" y="40"/>
                  </a:moveTo>
                  <a:cubicBezTo>
                    <a:pt x="7" y="39"/>
                    <a:pt x="4" y="36"/>
                    <a:pt x="2" y="34"/>
                  </a:cubicBezTo>
                  <a:cubicBezTo>
                    <a:pt x="0" y="31"/>
                    <a:pt x="5" y="27"/>
                    <a:pt x="7" y="25"/>
                  </a:cubicBezTo>
                  <a:cubicBezTo>
                    <a:pt x="8" y="24"/>
                    <a:pt x="9" y="14"/>
                    <a:pt x="9" y="12"/>
                  </a:cubicBezTo>
                  <a:cubicBezTo>
                    <a:pt x="9" y="10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2" y="3"/>
                    <a:pt x="15" y="2"/>
                  </a:cubicBezTo>
                  <a:cubicBezTo>
                    <a:pt x="17" y="1"/>
                    <a:pt x="20" y="0"/>
                    <a:pt x="22" y="1"/>
                  </a:cubicBezTo>
                  <a:cubicBezTo>
                    <a:pt x="23" y="1"/>
                    <a:pt x="22" y="6"/>
                    <a:pt x="24" y="6"/>
                  </a:cubicBezTo>
                  <a:cubicBezTo>
                    <a:pt x="25" y="6"/>
                    <a:pt x="29" y="2"/>
                    <a:pt x="30" y="3"/>
                  </a:cubicBezTo>
                  <a:cubicBezTo>
                    <a:pt x="31" y="4"/>
                    <a:pt x="32" y="4"/>
                    <a:pt x="32" y="5"/>
                  </a:cubicBezTo>
                  <a:cubicBezTo>
                    <a:pt x="32" y="6"/>
                    <a:pt x="24" y="10"/>
                    <a:pt x="25" y="11"/>
                  </a:cubicBezTo>
                  <a:cubicBezTo>
                    <a:pt x="27" y="12"/>
                    <a:pt x="30" y="15"/>
                    <a:pt x="30" y="17"/>
                  </a:cubicBezTo>
                  <a:cubicBezTo>
                    <a:pt x="30" y="18"/>
                    <a:pt x="28" y="25"/>
                    <a:pt x="25" y="25"/>
                  </a:cubicBezTo>
                  <a:cubicBezTo>
                    <a:pt x="23" y="26"/>
                    <a:pt x="20" y="28"/>
                    <a:pt x="22" y="30"/>
                  </a:cubicBezTo>
                  <a:cubicBezTo>
                    <a:pt x="23" y="32"/>
                    <a:pt x="28" y="30"/>
                    <a:pt x="29" y="32"/>
                  </a:cubicBezTo>
                  <a:cubicBezTo>
                    <a:pt x="30" y="33"/>
                    <a:pt x="32" y="35"/>
                    <a:pt x="34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7"/>
                    <a:pt x="34" y="42"/>
                    <a:pt x="32" y="44"/>
                  </a:cubicBezTo>
                  <a:cubicBezTo>
                    <a:pt x="31" y="45"/>
                    <a:pt x="27" y="50"/>
                    <a:pt x="26" y="51"/>
                  </a:cubicBezTo>
                  <a:cubicBezTo>
                    <a:pt x="24" y="53"/>
                    <a:pt x="26" y="60"/>
                    <a:pt x="25" y="61"/>
                  </a:cubicBezTo>
                  <a:cubicBezTo>
                    <a:pt x="25" y="61"/>
                    <a:pt x="21" y="61"/>
                    <a:pt x="18" y="61"/>
                  </a:cubicBezTo>
                  <a:cubicBezTo>
                    <a:pt x="16" y="56"/>
                    <a:pt x="14" y="48"/>
                    <a:pt x="13" y="47"/>
                  </a:cubicBezTo>
                  <a:cubicBezTo>
                    <a:pt x="13" y="45"/>
                    <a:pt x="8" y="41"/>
                    <a:pt x="8" y="4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6" name="Freeform 167"/>
            <p:cNvSpPr>
              <a:spLocks/>
            </p:cNvSpPr>
            <p:nvPr/>
          </p:nvSpPr>
          <p:spPr bwMode="auto">
            <a:xfrm>
              <a:off x="4746303" y="3322504"/>
              <a:ext cx="304800" cy="328612"/>
            </a:xfrm>
            <a:custGeom>
              <a:avLst/>
              <a:gdLst>
                <a:gd name="T0" fmla="*/ 6 w 123"/>
                <a:gd name="T1" fmla="*/ 53 h 112"/>
                <a:gd name="T2" fmla="*/ 4 w 123"/>
                <a:gd name="T3" fmla="*/ 29 h 112"/>
                <a:gd name="T4" fmla="*/ 3 w 123"/>
                <a:gd name="T5" fmla="*/ 25 h 112"/>
                <a:gd name="T6" fmla="*/ 10 w 123"/>
                <a:gd name="T7" fmla="*/ 25 h 112"/>
                <a:gd name="T8" fmla="*/ 11 w 123"/>
                <a:gd name="T9" fmla="*/ 15 h 112"/>
                <a:gd name="T10" fmla="*/ 17 w 123"/>
                <a:gd name="T11" fmla="*/ 8 h 112"/>
                <a:gd name="T12" fmla="*/ 19 w 123"/>
                <a:gd name="T13" fmla="*/ 0 h 112"/>
                <a:gd name="T14" fmla="*/ 19 w 123"/>
                <a:gd name="T15" fmla="*/ 0 h 112"/>
                <a:gd name="T16" fmla="*/ 21 w 123"/>
                <a:gd name="T17" fmla="*/ 1 h 112"/>
                <a:gd name="T18" fmla="*/ 32 w 123"/>
                <a:gd name="T19" fmla="*/ 3 h 112"/>
                <a:gd name="T20" fmla="*/ 46 w 123"/>
                <a:gd name="T21" fmla="*/ 8 h 112"/>
                <a:gd name="T22" fmla="*/ 52 w 123"/>
                <a:gd name="T23" fmla="*/ 16 h 112"/>
                <a:gd name="T24" fmla="*/ 65 w 123"/>
                <a:gd name="T25" fmla="*/ 18 h 112"/>
                <a:gd name="T26" fmla="*/ 75 w 123"/>
                <a:gd name="T27" fmla="*/ 25 h 112"/>
                <a:gd name="T28" fmla="*/ 84 w 123"/>
                <a:gd name="T29" fmla="*/ 19 h 112"/>
                <a:gd name="T30" fmla="*/ 84 w 123"/>
                <a:gd name="T31" fmla="*/ 10 h 112"/>
                <a:gd name="T32" fmla="*/ 94 w 123"/>
                <a:gd name="T33" fmla="*/ 3 h 112"/>
                <a:gd name="T34" fmla="*/ 105 w 123"/>
                <a:gd name="T35" fmla="*/ 4 h 112"/>
                <a:gd name="T36" fmla="*/ 106 w 123"/>
                <a:gd name="T37" fmla="*/ 8 h 112"/>
                <a:gd name="T38" fmla="*/ 119 w 123"/>
                <a:gd name="T39" fmla="*/ 11 h 112"/>
                <a:gd name="T40" fmla="*/ 122 w 123"/>
                <a:gd name="T41" fmla="*/ 15 h 112"/>
                <a:gd name="T42" fmla="*/ 123 w 123"/>
                <a:gd name="T43" fmla="*/ 15 h 112"/>
                <a:gd name="T44" fmla="*/ 123 w 123"/>
                <a:gd name="T45" fmla="*/ 21 h 112"/>
                <a:gd name="T46" fmla="*/ 119 w 123"/>
                <a:gd name="T47" fmla="*/ 26 h 112"/>
                <a:gd name="T48" fmla="*/ 121 w 123"/>
                <a:gd name="T49" fmla="*/ 35 h 112"/>
                <a:gd name="T50" fmla="*/ 121 w 123"/>
                <a:gd name="T51" fmla="*/ 92 h 112"/>
                <a:gd name="T52" fmla="*/ 121 w 123"/>
                <a:gd name="T53" fmla="*/ 109 h 112"/>
                <a:gd name="T54" fmla="*/ 113 w 123"/>
                <a:gd name="T55" fmla="*/ 109 h 112"/>
                <a:gd name="T56" fmla="*/ 113 w 123"/>
                <a:gd name="T57" fmla="*/ 112 h 112"/>
                <a:gd name="T58" fmla="*/ 52 w 123"/>
                <a:gd name="T59" fmla="*/ 81 h 112"/>
                <a:gd name="T60" fmla="*/ 45 w 123"/>
                <a:gd name="T61" fmla="*/ 84 h 112"/>
                <a:gd name="T62" fmla="*/ 38 w 123"/>
                <a:gd name="T63" fmla="*/ 88 h 112"/>
                <a:gd name="T64" fmla="*/ 30 w 123"/>
                <a:gd name="T65" fmla="*/ 83 h 112"/>
                <a:gd name="T66" fmla="*/ 22 w 123"/>
                <a:gd name="T67" fmla="*/ 80 h 112"/>
                <a:gd name="T68" fmla="*/ 20 w 123"/>
                <a:gd name="T69" fmla="*/ 81 h 112"/>
                <a:gd name="T70" fmla="*/ 17 w 123"/>
                <a:gd name="T71" fmla="*/ 73 h 112"/>
                <a:gd name="T72" fmla="*/ 8 w 123"/>
                <a:gd name="T73" fmla="*/ 71 h 112"/>
                <a:gd name="T74" fmla="*/ 2 w 123"/>
                <a:gd name="T75" fmla="*/ 60 h 112"/>
                <a:gd name="T76" fmla="*/ 6 w 123"/>
                <a:gd name="T7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" h="112">
                  <a:moveTo>
                    <a:pt x="6" y="53"/>
                  </a:moveTo>
                  <a:cubicBezTo>
                    <a:pt x="6" y="51"/>
                    <a:pt x="5" y="34"/>
                    <a:pt x="4" y="29"/>
                  </a:cubicBezTo>
                  <a:cubicBezTo>
                    <a:pt x="4" y="28"/>
                    <a:pt x="3" y="27"/>
                    <a:pt x="3" y="25"/>
                  </a:cubicBezTo>
                  <a:cubicBezTo>
                    <a:pt x="6" y="25"/>
                    <a:pt x="10" y="25"/>
                    <a:pt x="10" y="25"/>
                  </a:cubicBezTo>
                  <a:cubicBezTo>
                    <a:pt x="11" y="24"/>
                    <a:pt x="9" y="17"/>
                    <a:pt x="11" y="15"/>
                  </a:cubicBezTo>
                  <a:cubicBezTo>
                    <a:pt x="12" y="14"/>
                    <a:pt x="16" y="9"/>
                    <a:pt x="17" y="8"/>
                  </a:cubicBezTo>
                  <a:cubicBezTo>
                    <a:pt x="19" y="6"/>
                    <a:pt x="1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3" y="3"/>
                    <a:pt x="30" y="3"/>
                    <a:pt x="32" y="3"/>
                  </a:cubicBezTo>
                  <a:cubicBezTo>
                    <a:pt x="35" y="3"/>
                    <a:pt x="45" y="6"/>
                    <a:pt x="46" y="8"/>
                  </a:cubicBezTo>
                  <a:cubicBezTo>
                    <a:pt x="48" y="9"/>
                    <a:pt x="50" y="15"/>
                    <a:pt x="52" y="16"/>
                  </a:cubicBezTo>
                  <a:cubicBezTo>
                    <a:pt x="54" y="17"/>
                    <a:pt x="62" y="17"/>
                    <a:pt x="65" y="18"/>
                  </a:cubicBezTo>
                  <a:cubicBezTo>
                    <a:pt x="68" y="20"/>
                    <a:pt x="72" y="25"/>
                    <a:pt x="75" y="25"/>
                  </a:cubicBezTo>
                  <a:cubicBezTo>
                    <a:pt x="78" y="25"/>
                    <a:pt x="84" y="22"/>
                    <a:pt x="84" y="19"/>
                  </a:cubicBezTo>
                  <a:cubicBezTo>
                    <a:pt x="84" y="16"/>
                    <a:pt x="81" y="13"/>
                    <a:pt x="84" y="10"/>
                  </a:cubicBezTo>
                  <a:cubicBezTo>
                    <a:pt x="86" y="7"/>
                    <a:pt x="91" y="4"/>
                    <a:pt x="94" y="3"/>
                  </a:cubicBezTo>
                  <a:cubicBezTo>
                    <a:pt x="97" y="3"/>
                    <a:pt x="104" y="4"/>
                    <a:pt x="105" y="4"/>
                  </a:cubicBezTo>
                  <a:cubicBezTo>
                    <a:pt x="106" y="5"/>
                    <a:pt x="105" y="8"/>
                    <a:pt x="106" y="8"/>
                  </a:cubicBezTo>
                  <a:cubicBezTo>
                    <a:pt x="108" y="8"/>
                    <a:pt x="118" y="11"/>
                    <a:pt x="119" y="11"/>
                  </a:cubicBezTo>
                  <a:cubicBezTo>
                    <a:pt x="121" y="11"/>
                    <a:pt x="120" y="15"/>
                    <a:pt x="122" y="15"/>
                  </a:cubicBezTo>
                  <a:cubicBezTo>
                    <a:pt x="122" y="15"/>
                    <a:pt x="123" y="15"/>
                    <a:pt x="123" y="15"/>
                  </a:cubicBezTo>
                  <a:cubicBezTo>
                    <a:pt x="123" y="15"/>
                    <a:pt x="123" y="19"/>
                    <a:pt x="123" y="21"/>
                  </a:cubicBezTo>
                  <a:cubicBezTo>
                    <a:pt x="123" y="23"/>
                    <a:pt x="119" y="23"/>
                    <a:pt x="119" y="26"/>
                  </a:cubicBezTo>
                  <a:cubicBezTo>
                    <a:pt x="119" y="30"/>
                    <a:pt x="121" y="35"/>
                    <a:pt x="121" y="35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3" y="109"/>
                    <a:pt x="113" y="109"/>
                    <a:pt x="113" y="109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52" y="81"/>
                    <a:pt x="52" y="81"/>
                    <a:pt x="52" y="81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1" y="80"/>
                    <a:pt x="20" y="81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6" y="72"/>
                    <a:pt x="10" y="71"/>
                    <a:pt x="8" y="71"/>
                  </a:cubicBezTo>
                  <a:cubicBezTo>
                    <a:pt x="7" y="70"/>
                    <a:pt x="5" y="63"/>
                    <a:pt x="2" y="60"/>
                  </a:cubicBezTo>
                  <a:cubicBezTo>
                    <a:pt x="0" y="58"/>
                    <a:pt x="6" y="55"/>
                    <a:pt x="6" y="5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47" name="Freeform 168"/>
            <p:cNvSpPr>
              <a:spLocks/>
            </p:cNvSpPr>
            <p:nvPr/>
          </p:nvSpPr>
          <p:spPr bwMode="auto">
            <a:xfrm>
              <a:off x="4751064" y="2900229"/>
              <a:ext cx="144463" cy="73025"/>
            </a:xfrm>
            <a:custGeom>
              <a:avLst/>
              <a:gdLst>
                <a:gd name="T0" fmla="*/ 6 w 58"/>
                <a:gd name="T1" fmla="*/ 20 h 25"/>
                <a:gd name="T2" fmla="*/ 0 w 58"/>
                <a:gd name="T3" fmla="*/ 19 h 25"/>
                <a:gd name="T4" fmla="*/ 1 w 58"/>
                <a:gd name="T5" fmla="*/ 13 h 25"/>
                <a:gd name="T6" fmla="*/ 3 w 58"/>
                <a:gd name="T7" fmla="*/ 14 h 25"/>
                <a:gd name="T8" fmla="*/ 7 w 58"/>
                <a:gd name="T9" fmla="*/ 15 h 25"/>
                <a:gd name="T10" fmla="*/ 15 w 58"/>
                <a:gd name="T11" fmla="*/ 13 h 25"/>
                <a:gd name="T12" fmla="*/ 24 w 58"/>
                <a:gd name="T13" fmla="*/ 12 h 25"/>
                <a:gd name="T14" fmla="*/ 27 w 58"/>
                <a:gd name="T15" fmla="*/ 7 h 25"/>
                <a:gd name="T16" fmla="*/ 33 w 58"/>
                <a:gd name="T17" fmla="*/ 4 h 25"/>
                <a:gd name="T18" fmla="*/ 39 w 58"/>
                <a:gd name="T19" fmla="*/ 4 h 25"/>
                <a:gd name="T20" fmla="*/ 43 w 58"/>
                <a:gd name="T21" fmla="*/ 0 h 25"/>
                <a:gd name="T22" fmla="*/ 49 w 58"/>
                <a:gd name="T23" fmla="*/ 2 h 25"/>
                <a:gd name="T24" fmla="*/ 57 w 58"/>
                <a:gd name="T25" fmla="*/ 3 h 25"/>
                <a:gd name="T26" fmla="*/ 58 w 58"/>
                <a:gd name="T27" fmla="*/ 8 h 25"/>
                <a:gd name="T28" fmla="*/ 58 w 58"/>
                <a:gd name="T29" fmla="*/ 9 h 25"/>
                <a:gd name="T30" fmla="*/ 57 w 58"/>
                <a:gd name="T31" fmla="*/ 13 h 25"/>
                <a:gd name="T32" fmla="*/ 54 w 58"/>
                <a:gd name="T33" fmla="*/ 12 h 25"/>
                <a:gd name="T34" fmla="*/ 53 w 58"/>
                <a:gd name="T35" fmla="*/ 17 h 25"/>
                <a:gd name="T36" fmla="*/ 51 w 58"/>
                <a:gd name="T37" fmla="*/ 20 h 25"/>
                <a:gd name="T38" fmla="*/ 44 w 58"/>
                <a:gd name="T39" fmla="*/ 22 h 25"/>
                <a:gd name="T40" fmla="*/ 38 w 58"/>
                <a:gd name="T41" fmla="*/ 25 h 25"/>
                <a:gd name="T42" fmla="*/ 31 w 58"/>
                <a:gd name="T43" fmla="*/ 24 h 25"/>
                <a:gd name="T44" fmla="*/ 24 w 58"/>
                <a:gd name="T45" fmla="*/ 23 h 25"/>
                <a:gd name="T46" fmla="*/ 20 w 58"/>
                <a:gd name="T47" fmla="*/ 19 h 25"/>
                <a:gd name="T48" fmla="*/ 15 w 58"/>
                <a:gd name="T49" fmla="*/ 19 h 25"/>
                <a:gd name="T50" fmla="*/ 12 w 58"/>
                <a:gd name="T51" fmla="*/ 22 h 25"/>
                <a:gd name="T52" fmla="*/ 7 w 58"/>
                <a:gd name="T53" fmla="*/ 22 h 25"/>
                <a:gd name="T54" fmla="*/ 7 w 58"/>
                <a:gd name="T55" fmla="*/ 22 h 25"/>
                <a:gd name="T56" fmla="*/ 6 w 58"/>
                <a:gd name="T5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8" h="25">
                  <a:moveTo>
                    <a:pt x="6" y="20"/>
                  </a:moveTo>
                  <a:cubicBezTo>
                    <a:pt x="5" y="20"/>
                    <a:pt x="1" y="19"/>
                    <a:pt x="0" y="19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3" y="14"/>
                  </a:cubicBezTo>
                  <a:cubicBezTo>
                    <a:pt x="4" y="14"/>
                    <a:pt x="5" y="15"/>
                    <a:pt x="7" y="15"/>
                  </a:cubicBezTo>
                  <a:cubicBezTo>
                    <a:pt x="9" y="15"/>
                    <a:pt x="14" y="13"/>
                    <a:pt x="15" y="13"/>
                  </a:cubicBezTo>
                  <a:cubicBezTo>
                    <a:pt x="16" y="13"/>
                    <a:pt x="23" y="12"/>
                    <a:pt x="24" y="12"/>
                  </a:cubicBezTo>
                  <a:cubicBezTo>
                    <a:pt x="28" y="15"/>
                    <a:pt x="26" y="8"/>
                    <a:pt x="27" y="7"/>
                  </a:cubicBezTo>
                  <a:cubicBezTo>
                    <a:pt x="29" y="6"/>
                    <a:pt x="32" y="5"/>
                    <a:pt x="33" y="4"/>
                  </a:cubicBezTo>
                  <a:cubicBezTo>
                    <a:pt x="33" y="4"/>
                    <a:pt x="37" y="4"/>
                    <a:pt x="39" y="4"/>
                  </a:cubicBezTo>
                  <a:cubicBezTo>
                    <a:pt x="40" y="4"/>
                    <a:pt x="42" y="0"/>
                    <a:pt x="43" y="0"/>
                  </a:cubicBezTo>
                  <a:cubicBezTo>
                    <a:pt x="45" y="0"/>
                    <a:pt x="48" y="2"/>
                    <a:pt x="49" y="2"/>
                  </a:cubicBezTo>
                  <a:cubicBezTo>
                    <a:pt x="51" y="2"/>
                    <a:pt x="56" y="3"/>
                    <a:pt x="57" y="3"/>
                  </a:cubicBezTo>
                  <a:cubicBezTo>
                    <a:pt x="57" y="4"/>
                    <a:pt x="57" y="7"/>
                    <a:pt x="58" y="8"/>
                  </a:cubicBezTo>
                  <a:cubicBezTo>
                    <a:pt x="58" y="8"/>
                    <a:pt x="58" y="9"/>
                    <a:pt x="58" y="9"/>
                  </a:cubicBezTo>
                  <a:cubicBezTo>
                    <a:pt x="58" y="11"/>
                    <a:pt x="58" y="12"/>
                    <a:pt x="57" y="13"/>
                  </a:cubicBezTo>
                  <a:cubicBezTo>
                    <a:pt x="57" y="13"/>
                    <a:pt x="55" y="12"/>
                    <a:pt x="54" y="12"/>
                  </a:cubicBezTo>
                  <a:cubicBezTo>
                    <a:pt x="53" y="13"/>
                    <a:pt x="53" y="15"/>
                    <a:pt x="53" y="17"/>
                  </a:cubicBezTo>
                  <a:cubicBezTo>
                    <a:pt x="53" y="18"/>
                    <a:pt x="52" y="20"/>
                    <a:pt x="51" y="20"/>
                  </a:cubicBezTo>
                  <a:cubicBezTo>
                    <a:pt x="50" y="21"/>
                    <a:pt x="46" y="22"/>
                    <a:pt x="44" y="22"/>
                  </a:cubicBezTo>
                  <a:cubicBezTo>
                    <a:pt x="42" y="22"/>
                    <a:pt x="39" y="25"/>
                    <a:pt x="38" y="25"/>
                  </a:cubicBezTo>
                  <a:cubicBezTo>
                    <a:pt x="38" y="25"/>
                    <a:pt x="35" y="24"/>
                    <a:pt x="31" y="24"/>
                  </a:cubicBezTo>
                  <a:cubicBezTo>
                    <a:pt x="28" y="23"/>
                    <a:pt x="25" y="23"/>
                    <a:pt x="24" y="23"/>
                  </a:cubicBezTo>
                  <a:cubicBezTo>
                    <a:pt x="23" y="22"/>
                    <a:pt x="21" y="20"/>
                    <a:pt x="20" y="19"/>
                  </a:cubicBezTo>
                  <a:cubicBezTo>
                    <a:pt x="19" y="19"/>
                    <a:pt x="15" y="19"/>
                    <a:pt x="15" y="19"/>
                  </a:cubicBezTo>
                  <a:cubicBezTo>
                    <a:pt x="13" y="19"/>
                    <a:pt x="12" y="22"/>
                    <a:pt x="1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0"/>
                    <a:pt x="6" y="2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1048" name="Group 169"/>
            <p:cNvGrpSpPr>
              <a:grpSpLocks/>
            </p:cNvGrpSpPr>
            <p:nvPr/>
          </p:nvGrpSpPr>
          <p:grpSpPr bwMode="auto">
            <a:xfrm>
              <a:off x="4724718" y="2636383"/>
              <a:ext cx="80197" cy="96845"/>
              <a:chOff x="2843" y="1554"/>
              <a:chExt cx="65" cy="67"/>
            </a:xfrm>
            <a:solidFill>
              <a:schemeClr val="accent4"/>
            </a:solidFill>
          </p:grpSpPr>
          <p:sp>
            <p:nvSpPr>
              <p:cNvPr id="1203" name="Freeform 170"/>
              <p:cNvSpPr>
                <a:spLocks/>
              </p:cNvSpPr>
              <p:nvPr/>
            </p:nvSpPr>
            <p:spPr bwMode="auto">
              <a:xfrm>
                <a:off x="2879" y="1591"/>
                <a:ext cx="29" cy="30"/>
              </a:xfrm>
              <a:custGeom>
                <a:avLst/>
                <a:gdLst>
                  <a:gd name="T0" fmla="*/ 1 w 14"/>
                  <a:gd name="T1" fmla="*/ 9 h 15"/>
                  <a:gd name="T2" fmla="*/ 0 w 14"/>
                  <a:gd name="T3" fmla="*/ 5 h 15"/>
                  <a:gd name="T4" fmla="*/ 7 w 14"/>
                  <a:gd name="T5" fmla="*/ 2 h 15"/>
                  <a:gd name="T6" fmla="*/ 11 w 14"/>
                  <a:gd name="T7" fmla="*/ 0 h 15"/>
                  <a:gd name="T8" fmla="*/ 13 w 14"/>
                  <a:gd name="T9" fmla="*/ 5 h 15"/>
                  <a:gd name="T10" fmla="*/ 11 w 14"/>
                  <a:gd name="T11" fmla="*/ 6 h 15"/>
                  <a:gd name="T12" fmla="*/ 13 w 14"/>
                  <a:gd name="T13" fmla="*/ 9 h 15"/>
                  <a:gd name="T14" fmla="*/ 11 w 14"/>
                  <a:gd name="T15" fmla="*/ 13 h 15"/>
                  <a:gd name="T16" fmla="*/ 10 w 14"/>
                  <a:gd name="T17" fmla="*/ 14 h 15"/>
                  <a:gd name="T18" fmla="*/ 7 w 14"/>
                  <a:gd name="T19" fmla="*/ 10 h 15"/>
                  <a:gd name="T20" fmla="*/ 1 w 14"/>
                  <a:gd name="T21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15">
                    <a:moveTo>
                      <a:pt x="1" y="9"/>
                    </a:moveTo>
                    <a:cubicBezTo>
                      <a:pt x="0" y="9"/>
                      <a:pt x="0" y="5"/>
                      <a:pt x="0" y="5"/>
                    </a:cubicBezTo>
                    <a:cubicBezTo>
                      <a:pt x="0" y="4"/>
                      <a:pt x="6" y="2"/>
                      <a:pt x="7" y="2"/>
                    </a:cubicBezTo>
                    <a:cubicBezTo>
                      <a:pt x="8" y="1"/>
                      <a:pt x="10" y="0"/>
                      <a:pt x="11" y="0"/>
                    </a:cubicBezTo>
                    <a:cubicBezTo>
                      <a:pt x="13" y="0"/>
                      <a:pt x="12" y="4"/>
                      <a:pt x="13" y="5"/>
                    </a:cubicBezTo>
                    <a:cubicBezTo>
                      <a:pt x="14" y="6"/>
                      <a:pt x="11" y="5"/>
                      <a:pt x="11" y="6"/>
                    </a:cubicBezTo>
                    <a:cubicBezTo>
                      <a:pt x="11" y="7"/>
                      <a:pt x="13" y="9"/>
                      <a:pt x="13" y="9"/>
                    </a:cubicBezTo>
                    <a:cubicBezTo>
                      <a:pt x="14" y="10"/>
                      <a:pt x="12" y="12"/>
                      <a:pt x="11" y="13"/>
                    </a:cubicBezTo>
                    <a:cubicBezTo>
                      <a:pt x="10" y="13"/>
                      <a:pt x="11" y="15"/>
                      <a:pt x="10" y="14"/>
                    </a:cubicBezTo>
                    <a:cubicBezTo>
                      <a:pt x="9" y="14"/>
                      <a:pt x="8" y="10"/>
                      <a:pt x="7" y="10"/>
                    </a:cubicBezTo>
                    <a:cubicBezTo>
                      <a:pt x="6" y="10"/>
                      <a:pt x="2" y="10"/>
                      <a:pt x="1" y="9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4" name="Freeform 171"/>
              <p:cNvSpPr>
                <a:spLocks/>
              </p:cNvSpPr>
              <p:nvPr/>
            </p:nvSpPr>
            <p:spPr bwMode="auto">
              <a:xfrm>
                <a:off x="2843" y="1554"/>
                <a:ext cx="45" cy="61"/>
              </a:xfrm>
              <a:custGeom>
                <a:avLst/>
                <a:gdLst>
                  <a:gd name="T0" fmla="*/ 0 w 22"/>
                  <a:gd name="T1" fmla="*/ 21 h 30"/>
                  <a:gd name="T2" fmla="*/ 2 w 22"/>
                  <a:gd name="T3" fmla="*/ 7 h 30"/>
                  <a:gd name="T4" fmla="*/ 11 w 22"/>
                  <a:gd name="T5" fmla="*/ 5 h 30"/>
                  <a:gd name="T6" fmla="*/ 15 w 22"/>
                  <a:gd name="T7" fmla="*/ 0 h 30"/>
                  <a:gd name="T8" fmla="*/ 19 w 22"/>
                  <a:gd name="T9" fmla="*/ 2 h 30"/>
                  <a:gd name="T10" fmla="*/ 16 w 22"/>
                  <a:gd name="T11" fmla="*/ 10 h 30"/>
                  <a:gd name="T12" fmla="*/ 22 w 22"/>
                  <a:gd name="T13" fmla="*/ 15 h 30"/>
                  <a:gd name="T14" fmla="*/ 13 w 22"/>
                  <a:gd name="T15" fmla="*/ 20 h 30"/>
                  <a:gd name="T16" fmla="*/ 11 w 22"/>
                  <a:gd name="T17" fmla="*/ 26 h 30"/>
                  <a:gd name="T18" fmla="*/ 13 w 22"/>
                  <a:gd name="T19" fmla="*/ 30 h 30"/>
                  <a:gd name="T20" fmla="*/ 2 w 22"/>
                  <a:gd name="T21" fmla="*/ 30 h 30"/>
                  <a:gd name="T22" fmla="*/ 4 w 22"/>
                  <a:gd name="T23" fmla="*/ 25 h 30"/>
                  <a:gd name="T24" fmla="*/ 0 w 22"/>
                  <a:gd name="T25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" h="30">
                    <a:moveTo>
                      <a:pt x="0" y="21"/>
                    </a:moveTo>
                    <a:cubicBezTo>
                      <a:pt x="0" y="18"/>
                      <a:pt x="0" y="8"/>
                      <a:pt x="2" y="7"/>
                    </a:cubicBezTo>
                    <a:cubicBezTo>
                      <a:pt x="4" y="6"/>
                      <a:pt x="10" y="6"/>
                      <a:pt x="11" y="5"/>
                    </a:cubicBezTo>
                    <a:cubicBezTo>
                      <a:pt x="12" y="4"/>
                      <a:pt x="13" y="0"/>
                      <a:pt x="15" y="0"/>
                    </a:cubicBezTo>
                    <a:cubicBezTo>
                      <a:pt x="16" y="0"/>
                      <a:pt x="19" y="0"/>
                      <a:pt x="19" y="2"/>
                    </a:cubicBezTo>
                    <a:cubicBezTo>
                      <a:pt x="19" y="3"/>
                      <a:pt x="16" y="9"/>
                      <a:pt x="16" y="10"/>
                    </a:cubicBezTo>
                    <a:cubicBezTo>
                      <a:pt x="17" y="11"/>
                      <a:pt x="22" y="14"/>
                      <a:pt x="22" y="15"/>
                    </a:cubicBezTo>
                    <a:cubicBezTo>
                      <a:pt x="21" y="16"/>
                      <a:pt x="14" y="18"/>
                      <a:pt x="13" y="20"/>
                    </a:cubicBezTo>
                    <a:cubicBezTo>
                      <a:pt x="13" y="21"/>
                      <a:pt x="11" y="25"/>
                      <a:pt x="11" y="26"/>
                    </a:cubicBezTo>
                    <a:cubicBezTo>
                      <a:pt x="11" y="27"/>
                      <a:pt x="12" y="28"/>
                      <a:pt x="13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2" y="28"/>
                      <a:pt x="5" y="26"/>
                      <a:pt x="4" y="25"/>
                    </a:cubicBezTo>
                    <a:cubicBezTo>
                      <a:pt x="3" y="23"/>
                      <a:pt x="0" y="23"/>
                      <a:pt x="0" y="21"/>
                    </a:cubicBezTo>
                    <a:close/>
                  </a:path>
                </a:pathLst>
              </a:custGeom>
              <a:grpFill/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049" name="Freeform 172"/>
            <p:cNvSpPr>
              <a:spLocks/>
            </p:cNvSpPr>
            <p:nvPr/>
          </p:nvSpPr>
          <p:spPr bwMode="auto">
            <a:xfrm>
              <a:off x="4684390" y="2933566"/>
              <a:ext cx="82551" cy="57150"/>
            </a:xfrm>
            <a:custGeom>
              <a:avLst/>
              <a:gdLst>
                <a:gd name="T0" fmla="*/ 6 w 34"/>
                <a:gd name="T1" fmla="*/ 14 h 19"/>
                <a:gd name="T2" fmla="*/ 0 w 34"/>
                <a:gd name="T3" fmla="*/ 13 h 19"/>
                <a:gd name="T4" fmla="*/ 5 w 34"/>
                <a:gd name="T5" fmla="*/ 6 h 19"/>
                <a:gd name="T6" fmla="*/ 12 w 34"/>
                <a:gd name="T7" fmla="*/ 2 h 19"/>
                <a:gd name="T8" fmla="*/ 12 w 34"/>
                <a:gd name="T9" fmla="*/ 1 h 19"/>
                <a:gd name="T10" fmla="*/ 15 w 34"/>
                <a:gd name="T11" fmla="*/ 1 h 19"/>
                <a:gd name="T12" fmla="*/ 21 w 34"/>
                <a:gd name="T13" fmla="*/ 0 h 19"/>
                <a:gd name="T14" fmla="*/ 28 w 34"/>
                <a:gd name="T15" fmla="*/ 1 h 19"/>
                <a:gd name="T16" fmla="*/ 27 w 34"/>
                <a:gd name="T17" fmla="*/ 7 h 19"/>
                <a:gd name="T18" fmla="*/ 33 w 34"/>
                <a:gd name="T19" fmla="*/ 8 h 19"/>
                <a:gd name="T20" fmla="*/ 34 w 34"/>
                <a:gd name="T21" fmla="*/ 10 h 19"/>
                <a:gd name="T22" fmla="*/ 34 w 34"/>
                <a:gd name="T23" fmla="*/ 11 h 19"/>
                <a:gd name="T24" fmla="*/ 32 w 34"/>
                <a:gd name="T25" fmla="*/ 14 h 19"/>
                <a:gd name="T26" fmla="*/ 27 w 34"/>
                <a:gd name="T27" fmla="*/ 12 h 19"/>
                <a:gd name="T28" fmla="*/ 23 w 34"/>
                <a:gd name="T29" fmla="*/ 19 h 19"/>
                <a:gd name="T30" fmla="*/ 18 w 34"/>
                <a:gd name="T31" fmla="*/ 12 h 19"/>
                <a:gd name="T32" fmla="*/ 15 w 34"/>
                <a:gd name="T33" fmla="*/ 17 h 19"/>
                <a:gd name="T34" fmla="*/ 12 w 34"/>
                <a:gd name="T35" fmla="*/ 18 h 19"/>
                <a:gd name="T36" fmla="*/ 8 w 34"/>
                <a:gd name="T37" fmla="*/ 19 h 19"/>
                <a:gd name="T38" fmla="*/ 6 w 34"/>
                <a:gd name="T3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" h="19">
                  <a:moveTo>
                    <a:pt x="6" y="14"/>
                  </a:moveTo>
                  <a:cubicBezTo>
                    <a:pt x="5" y="14"/>
                    <a:pt x="0" y="15"/>
                    <a:pt x="0" y="13"/>
                  </a:cubicBezTo>
                  <a:cubicBezTo>
                    <a:pt x="0" y="12"/>
                    <a:pt x="3" y="7"/>
                    <a:pt x="5" y="6"/>
                  </a:cubicBezTo>
                  <a:cubicBezTo>
                    <a:pt x="7" y="5"/>
                    <a:pt x="11" y="3"/>
                    <a:pt x="12" y="2"/>
                  </a:cubicBezTo>
                  <a:cubicBezTo>
                    <a:pt x="12" y="2"/>
                    <a:pt x="12" y="1"/>
                    <a:pt x="12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20" y="0"/>
                    <a:pt x="21" y="0"/>
                  </a:cubicBezTo>
                  <a:cubicBezTo>
                    <a:pt x="22" y="0"/>
                    <a:pt x="26" y="1"/>
                    <a:pt x="28" y="1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8" y="7"/>
                    <a:pt x="32" y="8"/>
                    <a:pt x="33" y="8"/>
                  </a:cubicBezTo>
                  <a:cubicBezTo>
                    <a:pt x="33" y="8"/>
                    <a:pt x="34" y="9"/>
                    <a:pt x="34" y="10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2"/>
                    <a:pt x="32" y="14"/>
                    <a:pt x="32" y="14"/>
                  </a:cubicBezTo>
                  <a:cubicBezTo>
                    <a:pt x="31" y="15"/>
                    <a:pt x="28" y="12"/>
                    <a:pt x="27" y="12"/>
                  </a:cubicBezTo>
                  <a:cubicBezTo>
                    <a:pt x="26" y="12"/>
                    <a:pt x="24" y="18"/>
                    <a:pt x="23" y="19"/>
                  </a:cubicBezTo>
                  <a:cubicBezTo>
                    <a:pt x="22" y="19"/>
                    <a:pt x="20" y="12"/>
                    <a:pt x="18" y="12"/>
                  </a:cubicBezTo>
                  <a:cubicBezTo>
                    <a:pt x="18" y="12"/>
                    <a:pt x="16" y="16"/>
                    <a:pt x="15" y="17"/>
                  </a:cubicBezTo>
                  <a:cubicBezTo>
                    <a:pt x="14" y="18"/>
                    <a:pt x="12" y="18"/>
                    <a:pt x="12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6"/>
                    <a:pt x="8" y="15"/>
                    <a:pt x="6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1050" name="Group 178"/>
            <p:cNvGrpSpPr>
              <a:grpSpLocks/>
            </p:cNvGrpSpPr>
            <p:nvPr/>
          </p:nvGrpSpPr>
          <p:grpSpPr bwMode="auto">
            <a:xfrm>
              <a:off x="4661712" y="1718508"/>
              <a:ext cx="502144" cy="906281"/>
              <a:chOff x="2792" y="919"/>
              <a:chExt cx="407" cy="627"/>
            </a:xfrm>
            <a:solidFill>
              <a:srgbClr val="C5E2FF"/>
            </a:solidFill>
          </p:grpSpPr>
          <p:sp>
            <p:nvSpPr>
              <p:cNvPr id="1199" name="Freeform 179"/>
              <p:cNvSpPr>
                <a:spLocks/>
              </p:cNvSpPr>
              <p:nvPr/>
            </p:nvSpPr>
            <p:spPr bwMode="auto">
              <a:xfrm>
                <a:off x="3035" y="991"/>
                <a:ext cx="59" cy="43"/>
              </a:xfrm>
              <a:custGeom>
                <a:avLst/>
                <a:gdLst>
                  <a:gd name="T0" fmla="*/ 0 w 29"/>
                  <a:gd name="T1" fmla="*/ 5 h 21"/>
                  <a:gd name="T2" fmla="*/ 2 w 29"/>
                  <a:gd name="T3" fmla="*/ 3 h 21"/>
                  <a:gd name="T4" fmla="*/ 11 w 29"/>
                  <a:gd name="T5" fmla="*/ 0 h 21"/>
                  <a:gd name="T6" fmla="*/ 14 w 29"/>
                  <a:gd name="T7" fmla="*/ 3 h 21"/>
                  <a:gd name="T8" fmla="*/ 20 w 29"/>
                  <a:gd name="T9" fmla="*/ 4 h 21"/>
                  <a:gd name="T10" fmla="*/ 22 w 29"/>
                  <a:gd name="T11" fmla="*/ 9 h 21"/>
                  <a:gd name="T12" fmla="*/ 29 w 29"/>
                  <a:gd name="T13" fmla="*/ 10 h 21"/>
                  <a:gd name="T14" fmla="*/ 17 w 29"/>
                  <a:gd name="T15" fmla="*/ 21 h 21"/>
                  <a:gd name="T16" fmla="*/ 15 w 29"/>
                  <a:gd name="T17" fmla="*/ 14 h 21"/>
                  <a:gd name="T18" fmla="*/ 3 w 29"/>
                  <a:gd name="T19" fmla="*/ 16 h 21"/>
                  <a:gd name="T20" fmla="*/ 8 w 29"/>
                  <a:gd name="T21" fmla="*/ 9 h 21"/>
                  <a:gd name="T22" fmla="*/ 0 w 29"/>
                  <a:gd name="T23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" h="21">
                    <a:moveTo>
                      <a:pt x="0" y="5"/>
                    </a:moveTo>
                    <a:cubicBezTo>
                      <a:pt x="0" y="3"/>
                      <a:pt x="2" y="3"/>
                      <a:pt x="2" y="3"/>
                    </a:cubicBezTo>
                    <a:cubicBezTo>
                      <a:pt x="2" y="3"/>
                      <a:pt x="10" y="1"/>
                      <a:pt x="11" y="0"/>
                    </a:cubicBezTo>
                    <a:cubicBezTo>
                      <a:pt x="13" y="0"/>
                      <a:pt x="13" y="3"/>
                      <a:pt x="14" y="3"/>
                    </a:cubicBezTo>
                    <a:cubicBezTo>
                      <a:pt x="15" y="3"/>
                      <a:pt x="19" y="4"/>
                      <a:pt x="20" y="4"/>
                    </a:cubicBezTo>
                    <a:cubicBezTo>
                      <a:pt x="21" y="4"/>
                      <a:pt x="21" y="9"/>
                      <a:pt x="22" y="9"/>
                    </a:cubicBezTo>
                    <a:cubicBezTo>
                      <a:pt x="23" y="9"/>
                      <a:pt x="29" y="9"/>
                      <a:pt x="29" y="10"/>
                    </a:cubicBezTo>
                    <a:cubicBezTo>
                      <a:pt x="29" y="10"/>
                      <a:pt x="17" y="21"/>
                      <a:pt x="17" y="21"/>
                    </a:cubicBezTo>
                    <a:cubicBezTo>
                      <a:pt x="16" y="20"/>
                      <a:pt x="16" y="14"/>
                      <a:pt x="15" y="14"/>
                    </a:cubicBezTo>
                    <a:cubicBezTo>
                      <a:pt x="15" y="13"/>
                      <a:pt x="3" y="17"/>
                      <a:pt x="3" y="16"/>
                    </a:cubicBezTo>
                    <a:cubicBezTo>
                      <a:pt x="2" y="16"/>
                      <a:pt x="9" y="10"/>
                      <a:pt x="8" y="9"/>
                    </a:cubicBezTo>
                    <a:cubicBezTo>
                      <a:pt x="7" y="8"/>
                      <a:pt x="1" y="6"/>
                      <a:pt x="0" y="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0" name="Freeform 180"/>
              <p:cNvSpPr>
                <a:spLocks/>
              </p:cNvSpPr>
              <p:nvPr/>
            </p:nvSpPr>
            <p:spPr bwMode="auto">
              <a:xfrm>
                <a:off x="2995" y="919"/>
                <a:ext cx="144" cy="46"/>
              </a:xfrm>
              <a:custGeom>
                <a:avLst/>
                <a:gdLst>
                  <a:gd name="T0" fmla="*/ 1 w 71"/>
                  <a:gd name="T1" fmla="*/ 7 h 23"/>
                  <a:gd name="T2" fmla="*/ 3 w 71"/>
                  <a:gd name="T3" fmla="*/ 5 h 23"/>
                  <a:gd name="T4" fmla="*/ 12 w 71"/>
                  <a:gd name="T5" fmla="*/ 5 h 23"/>
                  <a:gd name="T6" fmla="*/ 15 w 71"/>
                  <a:gd name="T7" fmla="*/ 0 h 23"/>
                  <a:gd name="T8" fmla="*/ 25 w 71"/>
                  <a:gd name="T9" fmla="*/ 4 h 23"/>
                  <a:gd name="T10" fmla="*/ 34 w 71"/>
                  <a:gd name="T11" fmla="*/ 8 h 23"/>
                  <a:gd name="T12" fmla="*/ 37 w 71"/>
                  <a:gd name="T13" fmla="*/ 0 h 23"/>
                  <a:gd name="T14" fmla="*/ 42 w 71"/>
                  <a:gd name="T15" fmla="*/ 3 h 23"/>
                  <a:gd name="T16" fmla="*/ 43 w 71"/>
                  <a:gd name="T17" fmla="*/ 6 h 23"/>
                  <a:gd name="T18" fmla="*/ 49 w 71"/>
                  <a:gd name="T19" fmla="*/ 2 h 23"/>
                  <a:gd name="T20" fmla="*/ 64 w 71"/>
                  <a:gd name="T21" fmla="*/ 5 h 23"/>
                  <a:gd name="T22" fmla="*/ 71 w 71"/>
                  <a:gd name="T23" fmla="*/ 8 h 23"/>
                  <a:gd name="T24" fmla="*/ 69 w 71"/>
                  <a:gd name="T25" fmla="*/ 13 h 23"/>
                  <a:gd name="T26" fmla="*/ 60 w 71"/>
                  <a:gd name="T27" fmla="*/ 15 h 23"/>
                  <a:gd name="T28" fmla="*/ 57 w 71"/>
                  <a:gd name="T29" fmla="*/ 21 h 23"/>
                  <a:gd name="T30" fmla="*/ 43 w 71"/>
                  <a:gd name="T31" fmla="*/ 23 h 23"/>
                  <a:gd name="T32" fmla="*/ 35 w 71"/>
                  <a:gd name="T33" fmla="*/ 20 h 23"/>
                  <a:gd name="T34" fmla="*/ 18 w 71"/>
                  <a:gd name="T35" fmla="*/ 18 h 23"/>
                  <a:gd name="T36" fmla="*/ 30 w 71"/>
                  <a:gd name="T37" fmla="*/ 14 h 23"/>
                  <a:gd name="T38" fmla="*/ 25 w 71"/>
                  <a:gd name="T39" fmla="*/ 11 h 23"/>
                  <a:gd name="T40" fmla="*/ 8 w 71"/>
                  <a:gd name="T41" fmla="*/ 13 h 23"/>
                  <a:gd name="T42" fmla="*/ 3 w 71"/>
                  <a:gd name="T43" fmla="*/ 10 h 23"/>
                  <a:gd name="T44" fmla="*/ 1 w 71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1" h="23">
                    <a:moveTo>
                      <a:pt x="1" y="7"/>
                    </a:moveTo>
                    <a:cubicBezTo>
                      <a:pt x="0" y="6"/>
                      <a:pt x="3" y="5"/>
                      <a:pt x="3" y="5"/>
                    </a:cubicBezTo>
                    <a:cubicBezTo>
                      <a:pt x="4" y="5"/>
                      <a:pt x="10" y="6"/>
                      <a:pt x="12" y="5"/>
                    </a:cubicBezTo>
                    <a:cubicBezTo>
                      <a:pt x="13" y="5"/>
                      <a:pt x="13" y="0"/>
                      <a:pt x="15" y="0"/>
                    </a:cubicBezTo>
                    <a:cubicBezTo>
                      <a:pt x="18" y="1"/>
                      <a:pt x="22" y="4"/>
                      <a:pt x="25" y="4"/>
                    </a:cubicBezTo>
                    <a:cubicBezTo>
                      <a:pt x="28" y="4"/>
                      <a:pt x="34" y="9"/>
                      <a:pt x="34" y="8"/>
                    </a:cubicBezTo>
                    <a:cubicBezTo>
                      <a:pt x="34" y="7"/>
                      <a:pt x="35" y="0"/>
                      <a:pt x="37" y="0"/>
                    </a:cubicBezTo>
                    <a:cubicBezTo>
                      <a:pt x="39" y="0"/>
                      <a:pt x="42" y="2"/>
                      <a:pt x="42" y="3"/>
                    </a:cubicBezTo>
                    <a:cubicBezTo>
                      <a:pt x="42" y="3"/>
                      <a:pt x="42" y="6"/>
                      <a:pt x="43" y="6"/>
                    </a:cubicBezTo>
                    <a:cubicBezTo>
                      <a:pt x="44" y="6"/>
                      <a:pt x="47" y="2"/>
                      <a:pt x="49" y="2"/>
                    </a:cubicBezTo>
                    <a:cubicBezTo>
                      <a:pt x="51" y="3"/>
                      <a:pt x="63" y="5"/>
                      <a:pt x="64" y="5"/>
                    </a:cubicBezTo>
                    <a:cubicBezTo>
                      <a:pt x="65" y="5"/>
                      <a:pt x="70" y="6"/>
                      <a:pt x="71" y="8"/>
                    </a:cubicBezTo>
                    <a:cubicBezTo>
                      <a:pt x="71" y="10"/>
                      <a:pt x="70" y="13"/>
                      <a:pt x="69" y="13"/>
                    </a:cubicBezTo>
                    <a:cubicBezTo>
                      <a:pt x="69" y="13"/>
                      <a:pt x="60" y="14"/>
                      <a:pt x="60" y="15"/>
                    </a:cubicBezTo>
                    <a:cubicBezTo>
                      <a:pt x="59" y="17"/>
                      <a:pt x="61" y="22"/>
                      <a:pt x="57" y="21"/>
                    </a:cubicBezTo>
                    <a:cubicBezTo>
                      <a:pt x="54" y="21"/>
                      <a:pt x="47" y="23"/>
                      <a:pt x="43" y="23"/>
                    </a:cubicBezTo>
                    <a:cubicBezTo>
                      <a:pt x="39" y="22"/>
                      <a:pt x="37" y="20"/>
                      <a:pt x="35" y="20"/>
                    </a:cubicBezTo>
                    <a:cubicBezTo>
                      <a:pt x="34" y="20"/>
                      <a:pt x="19" y="19"/>
                      <a:pt x="18" y="18"/>
                    </a:cubicBezTo>
                    <a:cubicBezTo>
                      <a:pt x="17" y="17"/>
                      <a:pt x="30" y="15"/>
                      <a:pt x="30" y="14"/>
                    </a:cubicBezTo>
                    <a:cubicBezTo>
                      <a:pt x="30" y="13"/>
                      <a:pt x="25" y="11"/>
                      <a:pt x="25" y="11"/>
                    </a:cubicBezTo>
                    <a:cubicBezTo>
                      <a:pt x="25" y="11"/>
                      <a:pt x="10" y="14"/>
                      <a:pt x="8" y="13"/>
                    </a:cubicBezTo>
                    <a:cubicBezTo>
                      <a:pt x="6" y="12"/>
                      <a:pt x="4" y="11"/>
                      <a:pt x="3" y="10"/>
                    </a:cubicBezTo>
                    <a:cubicBezTo>
                      <a:pt x="2" y="9"/>
                      <a:pt x="1" y="7"/>
                      <a:pt x="1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1" name="Freeform 181"/>
              <p:cNvSpPr>
                <a:spLocks/>
              </p:cNvSpPr>
              <p:nvPr/>
            </p:nvSpPr>
            <p:spPr bwMode="auto">
              <a:xfrm>
                <a:off x="2884" y="933"/>
                <a:ext cx="168" cy="121"/>
              </a:xfrm>
              <a:custGeom>
                <a:avLst/>
                <a:gdLst>
                  <a:gd name="T0" fmla="*/ 0 w 83"/>
                  <a:gd name="T1" fmla="*/ 7 h 60"/>
                  <a:gd name="T2" fmla="*/ 6 w 83"/>
                  <a:gd name="T3" fmla="*/ 5 h 60"/>
                  <a:gd name="T4" fmla="*/ 14 w 83"/>
                  <a:gd name="T5" fmla="*/ 6 h 60"/>
                  <a:gd name="T6" fmla="*/ 24 w 83"/>
                  <a:gd name="T7" fmla="*/ 4 h 60"/>
                  <a:gd name="T8" fmla="*/ 20 w 83"/>
                  <a:gd name="T9" fmla="*/ 9 h 60"/>
                  <a:gd name="T10" fmla="*/ 24 w 83"/>
                  <a:gd name="T11" fmla="*/ 13 h 60"/>
                  <a:gd name="T12" fmla="*/ 29 w 83"/>
                  <a:gd name="T13" fmla="*/ 6 h 60"/>
                  <a:gd name="T14" fmla="*/ 35 w 83"/>
                  <a:gd name="T15" fmla="*/ 11 h 60"/>
                  <a:gd name="T16" fmla="*/ 43 w 83"/>
                  <a:gd name="T17" fmla="*/ 20 h 60"/>
                  <a:gd name="T18" fmla="*/ 39 w 83"/>
                  <a:gd name="T19" fmla="*/ 4 h 60"/>
                  <a:gd name="T20" fmla="*/ 44 w 83"/>
                  <a:gd name="T21" fmla="*/ 1 h 60"/>
                  <a:gd name="T22" fmla="*/ 53 w 83"/>
                  <a:gd name="T23" fmla="*/ 7 h 60"/>
                  <a:gd name="T24" fmla="*/ 53 w 83"/>
                  <a:gd name="T25" fmla="*/ 14 h 60"/>
                  <a:gd name="T26" fmla="*/ 60 w 83"/>
                  <a:gd name="T27" fmla="*/ 11 h 60"/>
                  <a:gd name="T28" fmla="*/ 63 w 83"/>
                  <a:gd name="T29" fmla="*/ 17 h 60"/>
                  <a:gd name="T30" fmla="*/ 68 w 83"/>
                  <a:gd name="T31" fmla="*/ 16 h 60"/>
                  <a:gd name="T32" fmla="*/ 78 w 83"/>
                  <a:gd name="T33" fmla="*/ 20 h 60"/>
                  <a:gd name="T34" fmla="*/ 83 w 83"/>
                  <a:gd name="T35" fmla="*/ 23 h 60"/>
                  <a:gd name="T36" fmla="*/ 80 w 83"/>
                  <a:gd name="T37" fmla="*/ 25 h 60"/>
                  <a:gd name="T38" fmla="*/ 64 w 83"/>
                  <a:gd name="T39" fmla="*/ 28 h 60"/>
                  <a:gd name="T40" fmla="*/ 63 w 83"/>
                  <a:gd name="T41" fmla="*/ 35 h 60"/>
                  <a:gd name="T42" fmla="*/ 58 w 83"/>
                  <a:gd name="T43" fmla="*/ 36 h 60"/>
                  <a:gd name="T44" fmla="*/ 58 w 83"/>
                  <a:gd name="T45" fmla="*/ 43 h 60"/>
                  <a:gd name="T46" fmla="*/ 54 w 83"/>
                  <a:gd name="T47" fmla="*/ 44 h 60"/>
                  <a:gd name="T48" fmla="*/ 50 w 83"/>
                  <a:gd name="T49" fmla="*/ 55 h 60"/>
                  <a:gd name="T50" fmla="*/ 47 w 83"/>
                  <a:gd name="T51" fmla="*/ 60 h 60"/>
                  <a:gd name="T52" fmla="*/ 34 w 83"/>
                  <a:gd name="T53" fmla="*/ 53 h 60"/>
                  <a:gd name="T54" fmla="*/ 24 w 83"/>
                  <a:gd name="T55" fmla="*/ 46 h 60"/>
                  <a:gd name="T56" fmla="*/ 41 w 83"/>
                  <a:gd name="T57" fmla="*/ 43 h 60"/>
                  <a:gd name="T58" fmla="*/ 41 w 83"/>
                  <a:gd name="T59" fmla="*/ 38 h 60"/>
                  <a:gd name="T60" fmla="*/ 23 w 83"/>
                  <a:gd name="T61" fmla="*/ 39 h 60"/>
                  <a:gd name="T62" fmla="*/ 23 w 83"/>
                  <a:gd name="T63" fmla="*/ 36 h 60"/>
                  <a:gd name="T64" fmla="*/ 34 w 83"/>
                  <a:gd name="T65" fmla="*/ 33 h 60"/>
                  <a:gd name="T66" fmla="*/ 42 w 83"/>
                  <a:gd name="T67" fmla="*/ 31 h 60"/>
                  <a:gd name="T68" fmla="*/ 47 w 83"/>
                  <a:gd name="T69" fmla="*/ 31 h 60"/>
                  <a:gd name="T70" fmla="*/ 45 w 83"/>
                  <a:gd name="T71" fmla="*/ 27 h 60"/>
                  <a:gd name="T72" fmla="*/ 37 w 83"/>
                  <a:gd name="T73" fmla="*/ 26 h 60"/>
                  <a:gd name="T74" fmla="*/ 35 w 83"/>
                  <a:gd name="T75" fmla="*/ 23 h 60"/>
                  <a:gd name="T76" fmla="*/ 29 w 83"/>
                  <a:gd name="T77" fmla="*/ 24 h 60"/>
                  <a:gd name="T78" fmla="*/ 28 w 83"/>
                  <a:gd name="T79" fmla="*/ 28 h 60"/>
                  <a:gd name="T80" fmla="*/ 20 w 83"/>
                  <a:gd name="T81" fmla="*/ 30 h 60"/>
                  <a:gd name="T82" fmla="*/ 15 w 83"/>
                  <a:gd name="T83" fmla="*/ 29 h 60"/>
                  <a:gd name="T84" fmla="*/ 7 w 83"/>
                  <a:gd name="T85" fmla="*/ 22 h 60"/>
                  <a:gd name="T86" fmla="*/ 11 w 83"/>
                  <a:gd name="T87" fmla="*/ 20 h 60"/>
                  <a:gd name="T88" fmla="*/ 8 w 83"/>
                  <a:gd name="T89" fmla="*/ 15 h 60"/>
                  <a:gd name="T90" fmla="*/ 3 w 83"/>
                  <a:gd name="T91" fmla="*/ 16 h 60"/>
                  <a:gd name="T92" fmla="*/ 0 w 83"/>
                  <a:gd name="T93" fmla="*/ 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" h="60">
                    <a:moveTo>
                      <a:pt x="0" y="7"/>
                    </a:moveTo>
                    <a:cubicBezTo>
                      <a:pt x="0" y="6"/>
                      <a:pt x="4" y="5"/>
                      <a:pt x="6" y="5"/>
                    </a:cubicBezTo>
                    <a:cubicBezTo>
                      <a:pt x="8" y="5"/>
                      <a:pt x="13" y="6"/>
                      <a:pt x="14" y="6"/>
                    </a:cubicBezTo>
                    <a:cubicBezTo>
                      <a:pt x="16" y="6"/>
                      <a:pt x="23" y="3"/>
                      <a:pt x="24" y="4"/>
                    </a:cubicBezTo>
                    <a:cubicBezTo>
                      <a:pt x="24" y="5"/>
                      <a:pt x="20" y="8"/>
                      <a:pt x="20" y="9"/>
                    </a:cubicBezTo>
                    <a:cubicBezTo>
                      <a:pt x="19" y="11"/>
                      <a:pt x="22" y="13"/>
                      <a:pt x="24" y="13"/>
                    </a:cubicBezTo>
                    <a:cubicBezTo>
                      <a:pt x="26" y="13"/>
                      <a:pt x="28" y="6"/>
                      <a:pt x="29" y="6"/>
                    </a:cubicBezTo>
                    <a:cubicBezTo>
                      <a:pt x="30" y="5"/>
                      <a:pt x="34" y="10"/>
                      <a:pt x="35" y="11"/>
                    </a:cubicBezTo>
                    <a:cubicBezTo>
                      <a:pt x="36" y="13"/>
                      <a:pt x="42" y="20"/>
                      <a:pt x="43" y="20"/>
                    </a:cubicBezTo>
                    <a:cubicBezTo>
                      <a:pt x="45" y="20"/>
                      <a:pt x="38" y="5"/>
                      <a:pt x="39" y="4"/>
                    </a:cubicBezTo>
                    <a:cubicBezTo>
                      <a:pt x="40" y="3"/>
                      <a:pt x="42" y="0"/>
                      <a:pt x="44" y="1"/>
                    </a:cubicBezTo>
                    <a:cubicBezTo>
                      <a:pt x="45" y="2"/>
                      <a:pt x="53" y="6"/>
                      <a:pt x="53" y="7"/>
                    </a:cubicBezTo>
                    <a:cubicBezTo>
                      <a:pt x="53" y="8"/>
                      <a:pt x="53" y="14"/>
                      <a:pt x="53" y="14"/>
                    </a:cubicBezTo>
                    <a:cubicBezTo>
                      <a:pt x="54" y="14"/>
                      <a:pt x="59" y="10"/>
                      <a:pt x="60" y="11"/>
                    </a:cubicBezTo>
                    <a:cubicBezTo>
                      <a:pt x="60" y="11"/>
                      <a:pt x="62" y="16"/>
                      <a:pt x="63" y="17"/>
                    </a:cubicBezTo>
                    <a:cubicBezTo>
                      <a:pt x="64" y="17"/>
                      <a:pt x="67" y="15"/>
                      <a:pt x="68" y="16"/>
                    </a:cubicBezTo>
                    <a:cubicBezTo>
                      <a:pt x="70" y="16"/>
                      <a:pt x="76" y="20"/>
                      <a:pt x="78" y="20"/>
                    </a:cubicBezTo>
                    <a:cubicBezTo>
                      <a:pt x="79" y="20"/>
                      <a:pt x="83" y="22"/>
                      <a:pt x="83" y="23"/>
                    </a:cubicBezTo>
                    <a:cubicBezTo>
                      <a:pt x="83" y="24"/>
                      <a:pt x="80" y="25"/>
                      <a:pt x="80" y="25"/>
                    </a:cubicBezTo>
                    <a:cubicBezTo>
                      <a:pt x="79" y="26"/>
                      <a:pt x="66" y="27"/>
                      <a:pt x="64" y="28"/>
                    </a:cubicBezTo>
                    <a:cubicBezTo>
                      <a:pt x="63" y="29"/>
                      <a:pt x="64" y="34"/>
                      <a:pt x="63" y="35"/>
                    </a:cubicBezTo>
                    <a:cubicBezTo>
                      <a:pt x="63" y="36"/>
                      <a:pt x="58" y="34"/>
                      <a:pt x="58" y="36"/>
                    </a:cubicBezTo>
                    <a:cubicBezTo>
                      <a:pt x="58" y="37"/>
                      <a:pt x="58" y="42"/>
                      <a:pt x="58" y="43"/>
                    </a:cubicBezTo>
                    <a:cubicBezTo>
                      <a:pt x="57" y="44"/>
                      <a:pt x="54" y="44"/>
                      <a:pt x="54" y="44"/>
                    </a:cubicBezTo>
                    <a:cubicBezTo>
                      <a:pt x="53" y="45"/>
                      <a:pt x="50" y="54"/>
                      <a:pt x="50" y="55"/>
                    </a:cubicBezTo>
                    <a:cubicBezTo>
                      <a:pt x="50" y="56"/>
                      <a:pt x="50" y="60"/>
                      <a:pt x="47" y="60"/>
                    </a:cubicBezTo>
                    <a:cubicBezTo>
                      <a:pt x="43" y="59"/>
                      <a:pt x="37" y="54"/>
                      <a:pt x="34" y="53"/>
                    </a:cubicBezTo>
                    <a:cubicBezTo>
                      <a:pt x="32" y="51"/>
                      <a:pt x="24" y="48"/>
                      <a:pt x="24" y="46"/>
                    </a:cubicBezTo>
                    <a:cubicBezTo>
                      <a:pt x="25" y="45"/>
                      <a:pt x="40" y="43"/>
                      <a:pt x="41" y="43"/>
                    </a:cubicBezTo>
                    <a:cubicBezTo>
                      <a:pt x="42" y="43"/>
                      <a:pt x="41" y="39"/>
                      <a:pt x="41" y="38"/>
                    </a:cubicBezTo>
                    <a:cubicBezTo>
                      <a:pt x="41" y="37"/>
                      <a:pt x="24" y="39"/>
                      <a:pt x="23" y="39"/>
                    </a:cubicBezTo>
                    <a:cubicBezTo>
                      <a:pt x="23" y="40"/>
                      <a:pt x="22" y="36"/>
                      <a:pt x="23" y="36"/>
                    </a:cubicBezTo>
                    <a:cubicBezTo>
                      <a:pt x="24" y="35"/>
                      <a:pt x="33" y="35"/>
                      <a:pt x="34" y="33"/>
                    </a:cubicBezTo>
                    <a:cubicBezTo>
                      <a:pt x="36" y="32"/>
                      <a:pt x="40" y="31"/>
                      <a:pt x="42" y="31"/>
                    </a:cubicBezTo>
                    <a:cubicBezTo>
                      <a:pt x="44" y="31"/>
                      <a:pt x="47" y="31"/>
                      <a:pt x="47" y="31"/>
                    </a:cubicBezTo>
                    <a:cubicBezTo>
                      <a:pt x="48" y="30"/>
                      <a:pt x="45" y="28"/>
                      <a:pt x="45" y="27"/>
                    </a:cubicBezTo>
                    <a:cubicBezTo>
                      <a:pt x="45" y="25"/>
                      <a:pt x="38" y="27"/>
                      <a:pt x="37" y="26"/>
                    </a:cubicBezTo>
                    <a:cubicBezTo>
                      <a:pt x="36" y="24"/>
                      <a:pt x="35" y="24"/>
                      <a:pt x="35" y="23"/>
                    </a:cubicBezTo>
                    <a:cubicBezTo>
                      <a:pt x="35" y="22"/>
                      <a:pt x="30" y="24"/>
                      <a:pt x="29" y="24"/>
                    </a:cubicBezTo>
                    <a:cubicBezTo>
                      <a:pt x="28" y="24"/>
                      <a:pt x="28" y="28"/>
                      <a:pt x="28" y="28"/>
                    </a:cubicBezTo>
                    <a:cubicBezTo>
                      <a:pt x="27" y="29"/>
                      <a:pt x="22" y="30"/>
                      <a:pt x="20" y="30"/>
                    </a:cubicBezTo>
                    <a:cubicBezTo>
                      <a:pt x="18" y="30"/>
                      <a:pt x="17" y="31"/>
                      <a:pt x="15" y="29"/>
                    </a:cubicBezTo>
                    <a:cubicBezTo>
                      <a:pt x="13" y="28"/>
                      <a:pt x="7" y="23"/>
                      <a:pt x="7" y="22"/>
                    </a:cubicBezTo>
                    <a:cubicBezTo>
                      <a:pt x="6" y="20"/>
                      <a:pt x="11" y="21"/>
                      <a:pt x="11" y="20"/>
                    </a:cubicBezTo>
                    <a:cubicBezTo>
                      <a:pt x="11" y="19"/>
                      <a:pt x="9" y="16"/>
                      <a:pt x="8" y="15"/>
                    </a:cubicBezTo>
                    <a:cubicBezTo>
                      <a:pt x="8" y="14"/>
                      <a:pt x="4" y="18"/>
                      <a:pt x="3" y="16"/>
                    </a:cubicBezTo>
                    <a:cubicBezTo>
                      <a:pt x="2" y="15"/>
                      <a:pt x="0" y="9"/>
                      <a:pt x="0" y="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202" name="Freeform 182"/>
              <p:cNvSpPr>
                <a:spLocks/>
              </p:cNvSpPr>
              <p:nvPr/>
            </p:nvSpPr>
            <p:spPr bwMode="auto">
              <a:xfrm>
                <a:off x="2792" y="1216"/>
                <a:ext cx="407" cy="330"/>
              </a:xfrm>
              <a:custGeom>
                <a:avLst/>
                <a:gdLst>
                  <a:gd name="T0" fmla="*/ 4 w 201"/>
                  <a:gd name="T1" fmla="*/ 148 h 163"/>
                  <a:gd name="T2" fmla="*/ 1 w 201"/>
                  <a:gd name="T3" fmla="*/ 133 h 163"/>
                  <a:gd name="T4" fmla="*/ 1 w 201"/>
                  <a:gd name="T5" fmla="*/ 127 h 163"/>
                  <a:gd name="T6" fmla="*/ 2 w 201"/>
                  <a:gd name="T7" fmla="*/ 117 h 163"/>
                  <a:gd name="T8" fmla="*/ 13 w 201"/>
                  <a:gd name="T9" fmla="*/ 107 h 163"/>
                  <a:gd name="T10" fmla="*/ 20 w 201"/>
                  <a:gd name="T11" fmla="*/ 104 h 163"/>
                  <a:gd name="T12" fmla="*/ 27 w 201"/>
                  <a:gd name="T13" fmla="*/ 97 h 163"/>
                  <a:gd name="T14" fmla="*/ 34 w 201"/>
                  <a:gd name="T15" fmla="*/ 101 h 163"/>
                  <a:gd name="T16" fmla="*/ 46 w 201"/>
                  <a:gd name="T17" fmla="*/ 87 h 163"/>
                  <a:gd name="T18" fmla="*/ 49 w 201"/>
                  <a:gd name="T19" fmla="*/ 83 h 163"/>
                  <a:gd name="T20" fmla="*/ 54 w 201"/>
                  <a:gd name="T21" fmla="*/ 81 h 163"/>
                  <a:gd name="T22" fmla="*/ 58 w 201"/>
                  <a:gd name="T23" fmla="*/ 71 h 163"/>
                  <a:gd name="T24" fmla="*/ 65 w 201"/>
                  <a:gd name="T25" fmla="*/ 68 h 163"/>
                  <a:gd name="T26" fmla="*/ 61 w 201"/>
                  <a:gd name="T27" fmla="*/ 62 h 163"/>
                  <a:gd name="T28" fmla="*/ 73 w 201"/>
                  <a:gd name="T29" fmla="*/ 52 h 163"/>
                  <a:gd name="T30" fmla="*/ 86 w 201"/>
                  <a:gd name="T31" fmla="*/ 39 h 163"/>
                  <a:gd name="T32" fmla="*/ 67 w 201"/>
                  <a:gd name="T33" fmla="*/ 42 h 163"/>
                  <a:gd name="T34" fmla="*/ 69 w 201"/>
                  <a:gd name="T35" fmla="*/ 36 h 163"/>
                  <a:gd name="T36" fmla="*/ 77 w 201"/>
                  <a:gd name="T37" fmla="*/ 29 h 163"/>
                  <a:gd name="T38" fmla="*/ 87 w 201"/>
                  <a:gd name="T39" fmla="*/ 31 h 163"/>
                  <a:gd name="T40" fmla="*/ 96 w 201"/>
                  <a:gd name="T41" fmla="*/ 28 h 163"/>
                  <a:gd name="T42" fmla="*/ 101 w 201"/>
                  <a:gd name="T43" fmla="*/ 19 h 163"/>
                  <a:gd name="T44" fmla="*/ 116 w 201"/>
                  <a:gd name="T45" fmla="*/ 13 h 163"/>
                  <a:gd name="T46" fmla="*/ 124 w 201"/>
                  <a:gd name="T47" fmla="*/ 18 h 163"/>
                  <a:gd name="T48" fmla="*/ 132 w 201"/>
                  <a:gd name="T49" fmla="*/ 19 h 163"/>
                  <a:gd name="T50" fmla="*/ 137 w 201"/>
                  <a:gd name="T51" fmla="*/ 12 h 163"/>
                  <a:gd name="T52" fmla="*/ 142 w 201"/>
                  <a:gd name="T53" fmla="*/ 7 h 163"/>
                  <a:gd name="T54" fmla="*/ 151 w 201"/>
                  <a:gd name="T55" fmla="*/ 4 h 163"/>
                  <a:gd name="T56" fmla="*/ 161 w 201"/>
                  <a:gd name="T57" fmla="*/ 0 h 163"/>
                  <a:gd name="T58" fmla="*/ 154 w 201"/>
                  <a:gd name="T59" fmla="*/ 15 h 163"/>
                  <a:gd name="T60" fmla="*/ 167 w 201"/>
                  <a:gd name="T61" fmla="*/ 2 h 163"/>
                  <a:gd name="T62" fmla="*/ 174 w 201"/>
                  <a:gd name="T63" fmla="*/ 5 h 163"/>
                  <a:gd name="T64" fmla="*/ 180 w 201"/>
                  <a:gd name="T65" fmla="*/ 2 h 163"/>
                  <a:gd name="T66" fmla="*/ 186 w 201"/>
                  <a:gd name="T67" fmla="*/ 5 h 163"/>
                  <a:gd name="T68" fmla="*/ 200 w 201"/>
                  <a:gd name="T69" fmla="*/ 12 h 163"/>
                  <a:gd name="T70" fmla="*/ 183 w 201"/>
                  <a:gd name="T71" fmla="*/ 14 h 163"/>
                  <a:gd name="T72" fmla="*/ 194 w 201"/>
                  <a:gd name="T73" fmla="*/ 19 h 163"/>
                  <a:gd name="T74" fmla="*/ 193 w 201"/>
                  <a:gd name="T75" fmla="*/ 25 h 163"/>
                  <a:gd name="T76" fmla="*/ 184 w 201"/>
                  <a:gd name="T77" fmla="*/ 31 h 163"/>
                  <a:gd name="T78" fmla="*/ 183 w 201"/>
                  <a:gd name="T79" fmla="*/ 24 h 163"/>
                  <a:gd name="T80" fmla="*/ 173 w 201"/>
                  <a:gd name="T81" fmla="*/ 18 h 163"/>
                  <a:gd name="T82" fmla="*/ 160 w 201"/>
                  <a:gd name="T83" fmla="*/ 28 h 163"/>
                  <a:gd name="T84" fmla="*/ 146 w 201"/>
                  <a:gd name="T85" fmla="*/ 32 h 163"/>
                  <a:gd name="T86" fmla="*/ 125 w 201"/>
                  <a:gd name="T87" fmla="*/ 26 h 163"/>
                  <a:gd name="T88" fmla="*/ 119 w 201"/>
                  <a:gd name="T89" fmla="*/ 29 h 163"/>
                  <a:gd name="T90" fmla="*/ 103 w 201"/>
                  <a:gd name="T91" fmla="*/ 36 h 163"/>
                  <a:gd name="T92" fmla="*/ 95 w 201"/>
                  <a:gd name="T93" fmla="*/ 42 h 163"/>
                  <a:gd name="T94" fmla="*/ 89 w 201"/>
                  <a:gd name="T95" fmla="*/ 55 h 163"/>
                  <a:gd name="T96" fmla="*/ 75 w 201"/>
                  <a:gd name="T97" fmla="*/ 68 h 163"/>
                  <a:gd name="T98" fmla="*/ 67 w 201"/>
                  <a:gd name="T99" fmla="*/ 84 h 163"/>
                  <a:gd name="T100" fmla="*/ 69 w 201"/>
                  <a:gd name="T101" fmla="*/ 95 h 163"/>
                  <a:gd name="T102" fmla="*/ 56 w 201"/>
                  <a:gd name="T103" fmla="*/ 100 h 163"/>
                  <a:gd name="T104" fmla="*/ 61 w 201"/>
                  <a:gd name="T105" fmla="*/ 125 h 163"/>
                  <a:gd name="T106" fmla="*/ 59 w 201"/>
                  <a:gd name="T107" fmla="*/ 138 h 163"/>
                  <a:gd name="T108" fmla="*/ 53 w 201"/>
                  <a:gd name="T109" fmla="*/ 151 h 163"/>
                  <a:gd name="T110" fmla="*/ 47 w 201"/>
                  <a:gd name="T111" fmla="*/ 148 h 163"/>
                  <a:gd name="T112" fmla="*/ 43 w 201"/>
                  <a:gd name="T113" fmla="*/ 141 h 163"/>
                  <a:gd name="T114" fmla="*/ 34 w 201"/>
                  <a:gd name="T115" fmla="*/ 155 h 163"/>
                  <a:gd name="T116" fmla="*/ 6 w 201"/>
                  <a:gd name="T117" fmla="*/ 156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1" h="163">
                    <a:moveTo>
                      <a:pt x="11" y="148"/>
                    </a:moveTo>
                    <a:cubicBezTo>
                      <a:pt x="10" y="147"/>
                      <a:pt x="6" y="150"/>
                      <a:pt x="4" y="148"/>
                    </a:cubicBezTo>
                    <a:cubicBezTo>
                      <a:pt x="3" y="147"/>
                      <a:pt x="4" y="142"/>
                      <a:pt x="4" y="141"/>
                    </a:cubicBezTo>
                    <a:cubicBezTo>
                      <a:pt x="3" y="139"/>
                      <a:pt x="1" y="134"/>
                      <a:pt x="1" y="133"/>
                    </a:cubicBezTo>
                    <a:cubicBezTo>
                      <a:pt x="4" y="131"/>
                      <a:pt x="22" y="131"/>
                      <a:pt x="21" y="127"/>
                    </a:cubicBezTo>
                    <a:cubicBezTo>
                      <a:pt x="20" y="124"/>
                      <a:pt x="2" y="128"/>
                      <a:pt x="1" y="127"/>
                    </a:cubicBezTo>
                    <a:cubicBezTo>
                      <a:pt x="0" y="126"/>
                      <a:pt x="1" y="123"/>
                      <a:pt x="2" y="123"/>
                    </a:cubicBezTo>
                    <a:cubicBezTo>
                      <a:pt x="3" y="122"/>
                      <a:pt x="1" y="119"/>
                      <a:pt x="2" y="117"/>
                    </a:cubicBezTo>
                    <a:cubicBezTo>
                      <a:pt x="4" y="116"/>
                      <a:pt x="6" y="113"/>
                      <a:pt x="8" y="113"/>
                    </a:cubicBezTo>
                    <a:cubicBezTo>
                      <a:pt x="10" y="113"/>
                      <a:pt x="12" y="107"/>
                      <a:pt x="13" y="107"/>
                    </a:cubicBezTo>
                    <a:cubicBezTo>
                      <a:pt x="14" y="106"/>
                      <a:pt x="19" y="110"/>
                      <a:pt x="20" y="109"/>
                    </a:cubicBezTo>
                    <a:cubicBezTo>
                      <a:pt x="22" y="109"/>
                      <a:pt x="18" y="104"/>
                      <a:pt x="20" y="104"/>
                    </a:cubicBezTo>
                    <a:cubicBezTo>
                      <a:pt x="21" y="103"/>
                      <a:pt x="24" y="102"/>
                      <a:pt x="26" y="101"/>
                    </a:cubicBezTo>
                    <a:cubicBezTo>
                      <a:pt x="28" y="101"/>
                      <a:pt x="25" y="98"/>
                      <a:pt x="27" y="97"/>
                    </a:cubicBezTo>
                    <a:cubicBezTo>
                      <a:pt x="29" y="96"/>
                      <a:pt x="30" y="96"/>
                      <a:pt x="32" y="96"/>
                    </a:cubicBezTo>
                    <a:cubicBezTo>
                      <a:pt x="33" y="96"/>
                      <a:pt x="33" y="102"/>
                      <a:pt x="34" y="101"/>
                    </a:cubicBezTo>
                    <a:cubicBezTo>
                      <a:pt x="36" y="100"/>
                      <a:pt x="37" y="97"/>
                      <a:pt x="37" y="95"/>
                    </a:cubicBezTo>
                    <a:cubicBezTo>
                      <a:pt x="38" y="94"/>
                      <a:pt x="45" y="87"/>
                      <a:pt x="46" y="87"/>
                    </a:cubicBezTo>
                    <a:cubicBezTo>
                      <a:pt x="46" y="87"/>
                      <a:pt x="48" y="90"/>
                      <a:pt x="50" y="89"/>
                    </a:cubicBezTo>
                    <a:cubicBezTo>
                      <a:pt x="51" y="88"/>
                      <a:pt x="50" y="84"/>
                      <a:pt x="49" y="83"/>
                    </a:cubicBezTo>
                    <a:cubicBezTo>
                      <a:pt x="48" y="82"/>
                      <a:pt x="45" y="81"/>
                      <a:pt x="46" y="81"/>
                    </a:cubicBezTo>
                    <a:cubicBezTo>
                      <a:pt x="46" y="80"/>
                      <a:pt x="52" y="82"/>
                      <a:pt x="54" y="81"/>
                    </a:cubicBezTo>
                    <a:cubicBezTo>
                      <a:pt x="55" y="80"/>
                      <a:pt x="56" y="77"/>
                      <a:pt x="56" y="76"/>
                    </a:cubicBezTo>
                    <a:cubicBezTo>
                      <a:pt x="57" y="75"/>
                      <a:pt x="59" y="72"/>
                      <a:pt x="58" y="71"/>
                    </a:cubicBezTo>
                    <a:cubicBezTo>
                      <a:pt x="57" y="70"/>
                      <a:pt x="56" y="68"/>
                      <a:pt x="57" y="67"/>
                    </a:cubicBezTo>
                    <a:cubicBezTo>
                      <a:pt x="58" y="67"/>
                      <a:pt x="64" y="68"/>
                      <a:pt x="65" y="68"/>
                    </a:cubicBezTo>
                    <a:cubicBezTo>
                      <a:pt x="67" y="67"/>
                      <a:pt x="68" y="66"/>
                      <a:pt x="68" y="65"/>
                    </a:cubicBezTo>
                    <a:cubicBezTo>
                      <a:pt x="69" y="63"/>
                      <a:pt x="61" y="64"/>
                      <a:pt x="61" y="62"/>
                    </a:cubicBezTo>
                    <a:cubicBezTo>
                      <a:pt x="61" y="60"/>
                      <a:pt x="64" y="58"/>
                      <a:pt x="64" y="58"/>
                    </a:cubicBezTo>
                    <a:cubicBezTo>
                      <a:pt x="66" y="56"/>
                      <a:pt x="72" y="54"/>
                      <a:pt x="73" y="52"/>
                    </a:cubicBezTo>
                    <a:cubicBezTo>
                      <a:pt x="75" y="50"/>
                      <a:pt x="75" y="46"/>
                      <a:pt x="77" y="45"/>
                    </a:cubicBezTo>
                    <a:cubicBezTo>
                      <a:pt x="78" y="44"/>
                      <a:pt x="87" y="41"/>
                      <a:pt x="86" y="39"/>
                    </a:cubicBezTo>
                    <a:cubicBezTo>
                      <a:pt x="86" y="38"/>
                      <a:pt x="81" y="37"/>
                      <a:pt x="79" y="38"/>
                    </a:cubicBezTo>
                    <a:cubicBezTo>
                      <a:pt x="77" y="38"/>
                      <a:pt x="69" y="41"/>
                      <a:pt x="67" y="42"/>
                    </a:cubicBezTo>
                    <a:cubicBezTo>
                      <a:pt x="64" y="42"/>
                      <a:pt x="60" y="46"/>
                      <a:pt x="60" y="45"/>
                    </a:cubicBezTo>
                    <a:cubicBezTo>
                      <a:pt x="60" y="44"/>
                      <a:pt x="66" y="36"/>
                      <a:pt x="69" y="36"/>
                    </a:cubicBezTo>
                    <a:cubicBezTo>
                      <a:pt x="72" y="36"/>
                      <a:pt x="73" y="35"/>
                      <a:pt x="74" y="34"/>
                    </a:cubicBezTo>
                    <a:cubicBezTo>
                      <a:pt x="76" y="33"/>
                      <a:pt x="77" y="29"/>
                      <a:pt x="77" y="29"/>
                    </a:cubicBezTo>
                    <a:cubicBezTo>
                      <a:pt x="78" y="28"/>
                      <a:pt x="85" y="25"/>
                      <a:pt x="86" y="25"/>
                    </a:cubicBezTo>
                    <a:cubicBezTo>
                      <a:pt x="87" y="25"/>
                      <a:pt x="85" y="30"/>
                      <a:pt x="87" y="31"/>
                    </a:cubicBezTo>
                    <a:cubicBezTo>
                      <a:pt x="88" y="31"/>
                      <a:pt x="91" y="33"/>
                      <a:pt x="93" y="32"/>
                    </a:cubicBezTo>
                    <a:cubicBezTo>
                      <a:pt x="95" y="30"/>
                      <a:pt x="97" y="29"/>
                      <a:pt x="96" y="28"/>
                    </a:cubicBezTo>
                    <a:cubicBezTo>
                      <a:pt x="96" y="27"/>
                      <a:pt x="93" y="24"/>
                      <a:pt x="93" y="23"/>
                    </a:cubicBezTo>
                    <a:cubicBezTo>
                      <a:pt x="94" y="23"/>
                      <a:pt x="99" y="22"/>
                      <a:pt x="101" y="19"/>
                    </a:cubicBezTo>
                    <a:cubicBezTo>
                      <a:pt x="103" y="18"/>
                      <a:pt x="105" y="14"/>
                      <a:pt x="107" y="13"/>
                    </a:cubicBezTo>
                    <a:cubicBezTo>
                      <a:pt x="110" y="12"/>
                      <a:pt x="114" y="13"/>
                      <a:pt x="116" y="13"/>
                    </a:cubicBezTo>
                    <a:cubicBezTo>
                      <a:pt x="118" y="13"/>
                      <a:pt x="121" y="12"/>
                      <a:pt x="122" y="13"/>
                    </a:cubicBezTo>
                    <a:cubicBezTo>
                      <a:pt x="123" y="13"/>
                      <a:pt x="122" y="18"/>
                      <a:pt x="124" y="18"/>
                    </a:cubicBezTo>
                    <a:cubicBezTo>
                      <a:pt x="127" y="18"/>
                      <a:pt x="128" y="15"/>
                      <a:pt x="128" y="15"/>
                    </a:cubicBezTo>
                    <a:cubicBezTo>
                      <a:pt x="128" y="16"/>
                      <a:pt x="130" y="19"/>
                      <a:pt x="132" y="19"/>
                    </a:cubicBezTo>
                    <a:cubicBezTo>
                      <a:pt x="133" y="19"/>
                      <a:pt x="130" y="12"/>
                      <a:pt x="132" y="11"/>
                    </a:cubicBezTo>
                    <a:cubicBezTo>
                      <a:pt x="133" y="10"/>
                      <a:pt x="136" y="10"/>
                      <a:pt x="137" y="12"/>
                    </a:cubicBezTo>
                    <a:cubicBezTo>
                      <a:pt x="139" y="14"/>
                      <a:pt x="139" y="16"/>
                      <a:pt x="140" y="16"/>
                    </a:cubicBezTo>
                    <a:cubicBezTo>
                      <a:pt x="142" y="16"/>
                      <a:pt x="141" y="8"/>
                      <a:pt x="142" y="7"/>
                    </a:cubicBezTo>
                    <a:cubicBezTo>
                      <a:pt x="143" y="7"/>
                      <a:pt x="145" y="6"/>
                      <a:pt x="147" y="6"/>
                    </a:cubicBezTo>
                    <a:cubicBezTo>
                      <a:pt x="149" y="6"/>
                      <a:pt x="151" y="5"/>
                      <a:pt x="151" y="4"/>
                    </a:cubicBezTo>
                    <a:cubicBezTo>
                      <a:pt x="152" y="2"/>
                      <a:pt x="154" y="2"/>
                      <a:pt x="155" y="1"/>
                    </a:cubicBezTo>
                    <a:cubicBezTo>
                      <a:pt x="156" y="1"/>
                      <a:pt x="160" y="0"/>
                      <a:pt x="161" y="0"/>
                    </a:cubicBezTo>
                    <a:cubicBezTo>
                      <a:pt x="162" y="1"/>
                      <a:pt x="159" y="5"/>
                      <a:pt x="157" y="6"/>
                    </a:cubicBezTo>
                    <a:cubicBezTo>
                      <a:pt x="156" y="7"/>
                      <a:pt x="153" y="14"/>
                      <a:pt x="154" y="15"/>
                    </a:cubicBezTo>
                    <a:cubicBezTo>
                      <a:pt x="154" y="15"/>
                      <a:pt x="159" y="13"/>
                      <a:pt x="160" y="11"/>
                    </a:cubicBezTo>
                    <a:cubicBezTo>
                      <a:pt x="161" y="9"/>
                      <a:pt x="166" y="2"/>
                      <a:pt x="167" y="2"/>
                    </a:cubicBezTo>
                    <a:cubicBezTo>
                      <a:pt x="168" y="2"/>
                      <a:pt x="167" y="11"/>
                      <a:pt x="168" y="11"/>
                    </a:cubicBezTo>
                    <a:cubicBezTo>
                      <a:pt x="169" y="11"/>
                      <a:pt x="173" y="6"/>
                      <a:pt x="174" y="5"/>
                    </a:cubicBezTo>
                    <a:cubicBezTo>
                      <a:pt x="175" y="4"/>
                      <a:pt x="174" y="1"/>
                      <a:pt x="175" y="1"/>
                    </a:cubicBezTo>
                    <a:cubicBezTo>
                      <a:pt x="176" y="1"/>
                      <a:pt x="179" y="1"/>
                      <a:pt x="180" y="2"/>
                    </a:cubicBezTo>
                    <a:cubicBezTo>
                      <a:pt x="181" y="3"/>
                      <a:pt x="178" y="9"/>
                      <a:pt x="180" y="9"/>
                    </a:cubicBezTo>
                    <a:cubicBezTo>
                      <a:pt x="182" y="9"/>
                      <a:pt x="184" y="4"/>
                      <a:pt x="186" y="5"/>
                    </a:cubicBezTo>
                    <a:cubicBezTo>
                      <a:pt x="189" y="6"/>
                      <a:pt x="197" y="8"/>
                      <a:pt x="199" y="9"/>
                    </a:cubicBezTo>
                    <a:cubicBezTo>
                      <a:pt x="200" y="11"/>
                      <a:pt x="201" y="12"/>
                      <a:pt x="200" y="12"/>
                    </a:cubicBezTo>
                    <a:cubicBezTo>
                      <a:pt x="199" y="13"/>
                      <a:pt x="193" y="14"/>
                      <a:pt x="191" y="14"/>
                    </a:cubicBezTo>
                    <a:cubicBezTo>
                      <a:pt x="189" y="14"/>
                      <a:pt x="183" y="13"/>
                      <a:pt x="183" y="14"/>
                    </a:cubicBezTo>
                    <a:cubicBezTo>
                      <a:pt x="182" y="15"/>
                      <a:pt x="181" y="16"/>
                      <a:pt x="184" y="17"/>
                    </a:cubicBezTo>
                    <a:cubicBezTo>
                      <a:pt x="186" y="18"/>
                      <a:pt x="193" y="19"/>
                      <a:pt x="194" y="19"/>
                    </a:cubicBezTo>
                    <a:cubicBezTo>
                      <a:pt x="194" y="19"/>
                      <a:pt x="195" y="19"/>
                      <a:pt x="195" y="19"/>
                    </a:cubicBezTo>
                    <a:cubicBezTo>
                      <a:pt x="195" y="19"/>
                      <a:pt x="194" y="23"/>
                      <a:pt x="193" y="25"/>
                    </a:cubicBezTo>
                    <a:cubicBezTo>
                      <a:pt x="191" y="27"/>
                      <a:pt x="188" y="24"/>
                      <a:pt x="188" y="30"/>
                    </a:cubicBezTo>
                    <a:cubicBezTo>
                      <a:pt x="188" y="32"/>
                      <a:pt x="186" y="32"/>
                      <a:pt x="184" y="31"/>
                    </a:cubicBezTo>
                    <a:cubicBezTo>
                      <a:pt x="183" y="30"/>
                      <a:pt x="183" y="30"/>
                      <a:pt x="182" y="30"/>
                    </a:cubicBezTo>
                    <a:cubicBezTo>
                      <a:pt x="180" y="29"/>
                      <a:pt x="183" y="26"/>
                      <a:pt x="183" y="24"/>
                    </a:cubicBezTo>
                    <a:cubicBezTo>
                      <a:pt x="183" y="22"/>
                      <a:pt x="181" y="21"/>
                      <a:pt x="179" y="20"/>
                    </a:cubicBezTo>
                    <a:cubicBezTo>
                      <a:pt x="177" y="19"/>
                      <a:pt x="174" y="18"/>
                      <a:pt x="173" y="18"/>
                    </a:cubicBezTo>
                    <a:cubicBezTo>
                      <a:pt x="172" y="18"/>
                      <a:pt x="165" y="19"/>
                      <a:pt x="165" y="20"/>
                    </a:cubicBezTo>
                    <a:cubicBezTo>
                      <a:pt x="164" y="21"/>
                      <a:pt x="160" y="26"/>
                      <a:pt x="160" y="28"/>
                    </a:cubicBezTo>
                    <a:cubicBezTo>
                      <a:pt x="160" y="30"/>
                      <a:pt x="157" y="32"/>
                      <a:pt x="155" y="34"/>
                    </a:cubicBezTo>
                    <a:cubicBezTo>
                      <a:pt x="154" y="36"/>
                      <a:pt x="147" y="32"/>
                      <a:pt x="146" y="32"/>
                    </a:cubicBezTo>
                    <a:cubicBezTo>
                      <a:pt x="144" y="32"/>
                      <a:pt x="138" y="33"/>
                      <a:pt x="136" y="32"/>
                    </a:cubicBezTo>
                    <a:cubicBezTo>
                      <a:pt x="134" y="32"/>
                      <a:pt x="127" y="26"/>
                      <a:pt x="125" y="26"/>
                    </a:cubicBezTo>
                    <a:cubicBezTo>
                      <a:pt x="125" y="26"/>
                      <a:pt x="123" y="27"/>
                      <a:pt x="121" y="28"/>
                    </a:cubicBezTo>
                    <a:cubicBezTo>
                      <a:pt x="120" y="29"/>
                      <a:pt x="119" y="29"/>
                      <a:pt x="119" y="29"/>
                    </a:cubicBezTo>
                    <a:cubicBezTo>
                      <a:pt x="119" y="29"/>
                      <a:pt x="117" y="37"/>
                      <a:pt x="116" y="37"/>
                    </a:cubicBezTo>
                    <a:cubicBezTo>
                      <a:pt x="115" y="38"/>
                      <a:pt x="104" y="36"/>
                      <a:pt x="103" y="36"/>
                    </a:cubicBezTo>
                    <a:cubicBezTo>
                      <a:pt x="102" y="36"/>
                      <a:pt x="101" y="43"/>
                      <a:pt x="101" y="44"/>
                    </a:cubicBezTo>
                    <a:cubicBezTo>
                      <a:pt x="100" y="45"/>
                      <a:pt x="95" y="42"/>
                      <a:pt x="95" y="42"/>
                    </a:cubicBezTo>
                    <a:cubicBezTo>
                      <a:pt x="94" y="42"/>
                      <a:pt x="88" y="50"/>
                      <a:pt x="88" y="50"/>
                    </a:cubicBezTo>
                    <a:cubicBezTo>
                      <a:pt x="88" y="50"/>
                      <a:pt x="89" y="54"/>
                      <a:pt x="89" y="55"/>
                    </a:cubicBezTo>
                    <a:cubicBezTo>
                      <a:pt x="89" y="55"/>
                      <a:pt x="82" y="65"/>
                      <a:pt x="82" y="65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5" y="68"/>
                      <a:pt x="74" y="75"/>
                      <a:pt x="74" y="77"/>
                    </a:cubicBezTo>
                    <a:cubicBezTo>
                      <a:pt x="73" y="79"/>
                      <a:pt x="68" y="84"/>
                      <a:pt x="67" y="84"/>
                    </a:cubicBezTo>
                    <a:cubicBezTo>
                      <a:pt x="66" y="85"/>
                      <a:pt x="71" y="86"/>
                      <a:pt x="71" y="88"/>
                    </a:cubicBezTo>
                    <a:cubicBezTo>
                      <a:pt x="71" y="90"/>
                      <a:pt x="70" y="95"/>
                      <a:pt x="69" y="95"/>
                    </a:cubicBezTo>
                    <a:cubicBezTo>
                      <a:pt x="68" y="95"/>
                      <a:pt x="63" y="94"/>
                      <a:pt x="62" y="94"/>
                    </a:cubicBezTo>
                    <a:cubicBezTo>
                      <a:pt x="60" y="94"/>
                      <a:pt x="58" y="98"/>
                      <a:pt x="56" y="100"/>
                    </a:cubicBezTo>
                    <a:cubicBezTo>
                      <a:pt x="54" y="102"/>
                      <a:pt x="57" y="113"/>
                      <a:pt x="56" y="117"/>
                    </a:cubicBezTo>
                    <a:cubicBezTo>
                      <a:pt x="55" y="120"/>
                      <a:pt x="61" y="123"/>
                      <a:pt x="61" y="125"/>
                    </a:cubicBezTo>
                    <a:cubicBezTo>
                      <a:pt x="62" y="128"/>
                      <a:pt x="57" y="129"/>
                      <a:pt x="57" y="130"/>
                    </a:cubicBezTo>
                    <a:cubicBezTo>
                      <a:pt x="57" y="131"/>
                      <a:pt x="59" y="136"/>
                      <a:pt x="59" y="138"/>
                    </a:cubicBezTo>
                    <a:cubicBezTo>
                      <a:pt x="59" y="140"/>
                      <a:pt x="56" y="141"/>
                      <a:pt x="54" y="142"/>
                    </a:cubicBezTo>
                    <a:cubicBezTo>
                      <a:pt x="53" y="143"/>
                      <a:pt x="56" y="148"/>
                      <a:pt x="53" y="151"/>
                    </a:cubicBezTo>
                    <a:cubicBezTo>
                      <a:pt x="51" y="154"/>
                      <a:pt x="50" y="154"/>
                      <a:pt x="50" y="154"/>
                    </a:cubicBezTo>
                    <a:cubicBezTo>
                      <a:pt x="49" y="152"/>
                      <a:pt x="49" y="150"/>
                      <a:pt x="47" y="148"/>
                    </a:cubicBezTo>
                    <a:cubicBezTo>
                      <a:pt x="46" y="146"/>
                      <a:pt x="46" y="144"/>
                      <a:pt x="46" y="142"/>
                    </a:cubicBezTo>
                    <a:cubicBezTo>
                      <a:pt x="46" y="141"/>
                      <a:pt x="45" y="141"/>
                      <a:pt x="43" y="141"/>
                    </a:cubicBezTo>
                    <a:cubicBezTo>
                      <a:pt x="42" y="141"/>
                      <a:pt x="42" y="149"/>
                      <a:pt x="41" y="150"/>
                    </a:cubicBezTo>
                    <a:cubicBezTo>
                      <a:pt x="40" y="151"/>
                      <a:pt x="35" y="154"/>
                      <a:pt x="34" y="155"/>
                    </a:cubicBezTo>
                    <a:cubicBezTo>
                      <a:pt x="31" y="157"/>
                      <a:pt x="24" y="163"/>
                      <a:pt x="22" y="163"/>
                    </a:cubicBezTo>
                    <a:cubicBezTo>
                      <a:pt x="19" y="163"/>
                      <a:pt x="6" y="158"/>
                      <a:pt x="6" y="156"/>
                    </a:cubicBezTo>
                    <a:cubicBezTo>
                      <a:pt x="5" y="153"/>
                      <a:pt x="11" y="150"/>
                      <a:pt x="11" y="14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</p:grpSp>
        <p:sp>
          <p:nvSpPr>
            <p:cNvPr id="1051" name="Freeform 184"/>
            <p:cNvSpPr>
              <a:spLocks/>
            </p:cNvSpPr>
            <p:nvPr/>
          </p:nvSpPr>
          <p:spPr bwMode="auto">
            <a:xfrm>
              <a:off x="4578028" y="3552690"/>
              <a:ext cx="300037" cy="279400"/>
            </a:xfrm>
            <a:custGeom>
              <a:avLst/>
              <a:gdLst>
                <a:gd name="T0" fmla="*/ 11 w 121"/>
                <a:gd name="T1" fmla="*/ 86 h 94"/>
                <a:gd name="T2" fmla="*/ 4 w 121"/>
                <a:gd name="T3" fmla="*/ 79 h 94"/>
                <a:gd name="T4" fmla="*/ 0 w 121"/>
                <a:gd name="T5" fmla="*/ 73 h 94"/>
                <a:gd name="T6" fmla="*/ 1 w 121"/>
                <a:gd name="T7" fmla="*/ 67 h 94"/>
                <a:gd name="T8" fmla="*/ 7 w 121"/>
                <a:gd name="T9" fmla="*/ 68 h 94"/>
                <a:gd name="T10" fmla="*/ 26 w 121"/>
                <a:gd name="T11" fmla="*/ 65 h 94"/>
                <a:gd name="T12" fmla="*/ 30 w 121"/>
                <a:gd name="T13" fmla="*/ 53 h 94"/>
                <a:gd name="T14" fmla="*/ 31 w 121"/>
                <a:gd name="T15" fmla="*/ 35 h 94"/>
                <a:gd name="T16" fmla="*/ 43 w 121"/>
                <a:gd name="T17" fmla="*/ 33 h 94"/>
                <a:gd name="T18" fmla="*/ 54 w 121"/>
                <a:gd name="T19" fmla="*/ 22 h 94"/>
                <a:gd name="T20" fmla="*/ 88 w 121"/>
                <a:gd name="T21" fmla="*/ 1 h 94"/>
                <a:gd name="T22" fmla="*/ 90 w 121"/>
                <a:gd name="T23" fmla="*/ 0 h 94"/>
                <a:gd name="T24" fmla="*/ 98 w 121"/>
                <a:gd name="T25" fmla="*/ 3 h 94"/>
                <a:gd name="T26" fmla="*/ 106 w 121"/>
                <a:gd name="T27" fmla="*/ 8 h 94"/>
                <a:gd name="T28" fmla="*/ 113 w 121"/>
                <a:gd name="T29" fmla="*/ 4 h 94"/>
                <a:gd name="T30" fmla="*/ 113 w 121"/>
                <a:gd name="T31" fmla="*/ 8 h 94"/>
                <a:gd name="T32" fmla="*/ 114 w 121"/>
                <a:gd name="T33" fmla="*/ 17 h 94"/>
                <a:gd name="T34" fmla="*/ 121 w 121"/>
                <a:gd name="T35" fmla="*/ 26 h 94"/>
                <a:gd name="T36" fmla="*/ 118 w 121"/>
                <a:gd name="T37" fmla="*/ 31 h 94"/>
                <a:gd name="T38" fmla="*/ 116 w 121"/>
                <a:gd name="T39" fmla="*/ 53 h 94"/>
                <a:gd name="T40" fmla="*/ 102 w 121"/>
                <a:gd name="T41" fmla="*/ 72 h 94"/>
                <a:gd name="T42" fmla="*/ 101 w 121"/>
                <a:gd name="T43" fmla="*/ 78 h 94"/>
                <a:gd name="T44" fmla="*/ 91 w 121"/>
                <a:gd name="T45" fmla="*/ 83 h 94"/>
                <a:gd name="T46" fmla="*/ 80 w 121"/>
                <a:gd name="T47" fmla="*/ 81 h 94"/>
                <a:gd name="T48" fmla="*/ 72 w 121"/>
                <a:gd name="T49" fmla="*/ 86 h 94"/>
                <a:gd name="T50" fmla="*/ 59 w 121"/>
                <a:gd name="T51" fmla="*/ 81 h 94"/>
                <a:gd name="T52" fmla="*/ 51 w 121"/>
                <a:gd name="T53" fmla="*/ 83 h 94"/>
                <a:gd name="T54" fmla="*/ 41 w 121"/>
                <a:gd name="T55" fmla="*/ 78 h 94"/>
                <a:gd name="T56" fmla="*/ 30 w 121"/>
                <a:gd name="T57" fmla="*/ 81 h 94"/>
                <a:gd name="T58" fmla="*/ 26 w 121"/>
                <a:gd name="T59" fmla="*/ 94 h 94"/>
                <a:gd name="T60" fmla="*/ 20 w 121"/>
                <a:gd name="T61" fmla="*/ 88 h 94"/>
                <a:gd name="T62" fmla="*/ 15 w 121"/>
                <a:gd name="T63" fmla="*/ 90 h 94"/>
                <a:gd name="T64" fmla="*/ 11 w 121"/>
                <a:gd name="T6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1" h="94">
                  <a:moveTo>
                    <a:pt x="11" y="86"/>
                  </a:moveTo>
                  <a:cubicBezTo>
                    <a:pt x="9" y="84"/>
                    <a:pt x="5" y="81"/>
                    <a:pt x="4" y="79"/>
                  </a:cubicBezTo>
                  <a:cubicBezTo>
                    <a:pt x="2" y="77"/>
                    <a:pt x="0" y="75"/>
                    <a:pt x="0" y="73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3" y="67"/>
                    <a:pt x="6" y="68"/>
                    <a:pt x="7" y="68"/>
                  </a:cubicBezTo>
                  <a:cubicBezTo>
                    <a:pt x="8" y="68"/>
                    <a:pt x="24" y="65"/>
                    <a:pt x="26" y="65"/>
                  </a:cubicBezTo>
                  <a:cubicBezTo>
                    <a:pt x="28" y="65"/>
                    <a:pt x="30" y="55"/>
                    <a:pt x="30" y="53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52" y="24"/>
                    <a:pt x="54" y="22"/>
                  </a:cubicBezTo>
                  <a:cubicBezTo>
                    <a:pt x="55" y="20"/>
                    <a:pt x="81" y="5"/>
                    <a:pt x="88" y="1"/>
                  </a:cubicBezTo>
                  <a:cubicBezTo>
                    <a:pt x="89" y="0"/>
                    <a:pt x="90" y="0"/>
                    <a:pt x="90" y="0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1" y="26"/>
                    <a:pt x="119" y="29"/>
                    <a:pt x="118" y="31"/>
                  </a:cubicBezTo>
                  <a:cubicBezTo>
                    <a:pt x="117" y="33"/>
                    <a:pt x="117" y="52"/>
                    <a:pt x="116" y="53"/>
                  </a:cubicBezTo>
                  <a:cubicBezTo>
                    <a:pt x="116" y="54"/>
                    <a:pt x="102" y="71"/>
                    <a:pt x="102" y="72"/>
                  </a:cubicBezTo>
                  <a:cubicBezTo>
                    <a:pt x="101" y="73"/>
                    <a:pt x="102" y="77"/>
                    <a:pt x="101" y="78"/>
                  </a:cubicBezTo>
                  <a:cubicBezTo>
                    <a:pt x="100" y="79"/>
                    <a:pt x="94" y="83"/>
                    <a:pt x="91" y="83"/>
                  </a:cubicBezTo>
                  <a:cubicBezTo>
                    <a:pt x="88" y="83"/>
                    <a:pt x="82" y="81"/>
                    <a:pt x="80" y="81"/>
                  </a:cubicBezTo>
                  <a:cubicBezTo>
                    <a:pt x="78" y="81"/>
                    <a:pt x="74" y="85"/>
                    <a:pt x="72" y="86"/>
                  </a:cubicBezTo>
                  <a:cubicBezTo>
                    <a:pt x="70" y="87"/>
                    <a:pt x="61" y="82"/>
                    <a:pt x="59" y="81"/>
                  </a:cubicBezTo>
                  <a:cubicBezTo>
                    <a:pt x="57" y="80"/>
                    <a:pt x="51" y="85"/>
                    <a:pt x="51" y="83"/>
                  </a:cubicBezTo>
                  <a:cubicBezTo>
                    <a:pt x="51" y="82"/>
                    <a:pt x="44" y="77"/>
                    <a:pt x="41" y="78"/>
                  </a:cubicBezTo>
                  <a:cubicBezTo>
                    <a:pt x="38" y="78"/>
                    <a:pt x="31" y="78"/>
                    <a:pt x="30" y="81"/>
                  </a:cubicBezTo>
                  <a:cubicBezTo>
                    <a:pt x="28" y="84"/>
                    <a:pt x="27" y="90"/>
                    <a:pt x="26" y="94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4" y="89"/>
                    <a:pt x="13" y="88"/>
                    <a:pt x="11" y="8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2" name="Freeform 185"/>
            <p:cNvSpPr>
              <a:spLocks/>
            </p:cNvSpPr>
            <p:nvPr/>
          </p:nvSpPr>
          <p:spPr bwMode="auto">
            <a:xfrm>
              <a:off x="4625653" y="3781291"/>
              <a:ext cx="222250" cy="220664"/>
            </a:xfrm>
            <a:custGeom>
              <a:avLst/>
              <a:gdLst>
                <a:gd name="T0" fmla="*/ 6 w 90"/>
                <a:gd name="T1" fmla="*/ 17 h 75"/>
                <a:gd name="T2" fmla="*/ 10 w 90"/>
                <a:gd name="T3" fmla="*/ 4 h 75"/>
                <a:gd name="T4" fmla="*/ 21 w 90"/>
                <a:gd name="T5" fmla="*/ 1 h 75"/>
                <a:gd name="T6" fmla="*/ 31 w 90"/>
                <a:gd name="T7" fmla="*/ 6 h 75"/>
                <a:gd name="T8" fmla="*/ 39 w 90"/>
                <a:gd name="T9" fmla="*/ 4 h 75"/>
                <a:gd name="T10" fmla="*/ 52 w 90"/>
                <a:gd name="T11" fmla="*/ 9 h 75"/>
                <a:gd name="T12" fmla="*/ 60 w 90"/>
                <a:gd name="T13" fmla="*/ 4 h 75"/>
                <a:gd name="T14" fmla="*/ 71 w 90"/>
                <a:gd name="T15" fmla="*/ 6 h 75"/>
                <a:gd name="T16" fmla="*/ 81 w 90"/>
                <a:gd name="T17" fmla="*/ 1 h 75"/>
                <a:gd name="T18" fmla="*/ 84 w 90"/>
                <a:gd name="T19" fmla="*/ 6 h 75"/>
                <a:gd name="T20" fmla="*/ 85 w 90"/>
                <a:gd name="T21" fmla="*/ 11 h 75"/>
                <a:gd name="T22" fmla="*/ 88 w 90"/>
                <a:gd name="T23" fmla="*/ 15 h 75"/>
                <a:gd name="T24" fmla="*/ 83 w 90"/>
                <a:gd name="T25" fmla="*/ 20 h 75"/>
                <a:gd name="T26" fmla="*/ 79 w 90"/>
                <a:gd name="T27" fmla="*/ 32 h 75"/>
                <a:gd name="T28" fmla="*/ 72 w 90"/>
                <a:gd name="T29" fmla="*/ 44 h 75"/>
                <a:gd name="T30" fmla="*/ 65 w 90"/>
                <a:gd name="T31" fmla="*/ 57 h 75"/>
                <a:gd name="T32" fmla="*/ 61 w 90"/>
                <a:gd name="T33" fmla="*/ 53 h 75"/>
                <a:gd name="T34" fmla="*/ 56 w 90"/>
                <a:gd name="T35" fmla="*/ 53 h 75"/>
                <a:gd name="T36" fmla="*/ 46 w 90"/>
                <a:gd name="T37" fmla="*/ 62 h 75"/>
                <a:gd name="T38" fmla="*/ 43 w 90"/>
                <a:gd name="T39" fmla="*/ 71 h 75"/>
                <a:gd name="T40" fmla="*/ 34 w 90"/>
                <a:gd name="T41" fmla="*/ 73 h 75"/>
                <a:gd name="T42" fmla="*/ 23 w 90"/>
                <a:gd name="T43" fmla="*/ 72 h 75"/>
                <a:gd name="T44" fmla="*/ 13 w 90"/>
                <a:gd name="T45" fmla="*/ 58 h 75"/>
                <a:gd name="T46" fmla="*/ 1 w 90"/>
                <a:gd name="T47" fmla="*/ 57 h 75"/>
                <a:gd name="T48" fmla="*/ 0 w 90"/>
                <a:gd name="T49" fmla="*/ 38 h 75"/>
                <a:gd name="T50" fmla="*/ 7 w 90"/>
                <a:gd name="T51" fmla="*/ 28 h 75"/>
                <a:gd name="T52" fmla="*/ 6 w 90"/>
                <a:gd name="T53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0" h="75">
                  <a:moveTo>
                    <a:pt x="6" y="17"/>
                  </a:moveTo>
                  <a:cubicBezTo>
                    <a:pt x="7" y="13"/>
                    <a:pt x="8" y="7"/>
                    <a:pt x="10" y="4"/>
                  </a:cubicBezTo>
                  <a:cubicBezTo>
                    <a:pt x="11" y="1"/>
                    <a:pt x="18" y="1"/>
                    <a:pt x="21" y="1"/>
                  </a:cubicBezTo>
                  <a:cubicBezTo>
                    <a:pt x="24" y="0"/>
                    <a:pt x="31" y="5"/>
                    <a:pt x="31" y="6"/>
                  </a:cubicBezTo>
                  <a:cubicBezTo>
                    <a:pt x="31" y="8"/>
                    <a:pt x="37" y="3"/>
                    <a:pt x="39" y="4"/>
                  </a:cubicBezTo>
                  <a:cubicBezTo>
                    <a:pt x="41" y="5"/>
                    <a:pt x="50" y="10"/>
                    <a:pt x="52" y="9"/>
                  </a:cubicBezTo>
                  <a:cubicBezTo>
                    <a:pt x="54" y="8"/>
                    <a:pt x="58" y="4"/>
                    <a:pt x="60" y="4"/>
                  </a:cubicBezTo>
                  <a:cubicBezTo>
                    <a:pt x="62" y="4"/>
                    <a:pt x="68" y="6"/>
                    <a:pt x="71" y="6"/>
                  </a:cubicBezTo>
                  <a:cubicBezTo>
                    <a:pt x="74" y="6"/>
                    <a:pt x="80" y="2"/>
                    <a:pt x="81" y="1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7" y="12"/>
                    <a:pt x="88" y="15"/>
                  </a:cubicBezTo>
                  <a:cubicBezTo>
                    <a:pt x="90" y="18"/>
                    <a:pt x="85" y="19"/>
                    <a:pt x="83" y="20"/>
                  </a:cubicBezTo>
                  <a:cubicBezTo>
                    <a:pt x="81" y="22"/>
                    <a:pt x="79" y="30"/>
                    <a:pt x="79" y="32"/>
                  </a:cubicBezTo>
                  <a:cubicBezTo>
                    <a:pt x="79" y="35"/>
                    <a:pt x="75" y="40"/>
                    <a:pt x="72" y="44"/>
                  </a:cubicBezTo>
                  <a:cubicBezTo>
                    <a:pt x="69" y="48"/>
                    <a:pt x="67" y="56"/>
                    <a:pt x="65" y="57"/>
                  </a:cubicBezTo>
                  <a:cubicBezTo>
                    <a:pt x="63" y="58"/>
                    <a:pt x="62" y="54"/>
                    <a:pt x="61" y="53"/>
                  </a:cubicBezTo>
                  <a:cubicBezTo>
                    <a:pt x="59" y="53"/>
                    <a:pt x="58" y="53"/>
                    <a:pt x="56" y="53"/>
                  </a:cubicBezTo>
                  <a:cubicBezTo>
                    <a:pt x="54" y="53"/>
                    <a:pt x="47" y="60"/>
                    <a:pt x="46" y="62"/>
                  </a:cubicBezTo>
                  <a:cubicBezTo>
                    <a:pt x="44" y="65"/>
                    <a:pt x="43" y="71"/>
                    <a:pt x="43" y="71"/>
                  </a:cubicBezTo>
                  <a:cubicBezTo>
                    <a:pt x="40" y="72"/>
                    <a:pt x="36" y="73"/>
                    <a:pt x="34" y="73"/>
                  </a:cubicBezTo>
                  <a:cubicBezTo>
                    <a:pt x="32" y="73"/>
                    <a:pt x="25" y="75"/>
                    <a:pt x="23" y="72"/>
                  </a:cubicBezTo>
                  <a:cubicBezTo>
                    <a:pt x="20" y="70"/>
                    <a:pt x="18" y="60"/>
                    <a:pt x="13" y="58"/>
                  </a:cubicBezTo>
                  <a:cubicBezTo>
                    <a:pt x="11" y="57"/>
                    <a:pt x="6" y="57"/>
                    <a:pt x="1" y="5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5" y="32"/>
                    <a:pt x="7" y="28"/>
                  </a:cubicBezTo>
                  <a:cubicBezTo>
                    <a:pt x="9" y="25"/>
                    <a:pt x="6" y="21"/>
                    <a:pt x="6" y="1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3" name="Freeform 186"/>
            <p:cNvSpPr>
              <a:spLocks/>
            </p:cNvSpPr>
            <p:nvPr/>
          </p:nvSpPr>
          <p:spPr bwMode="auto">
            <a:xfrm>
              <a:off x="4585964" y="3813041"/>
              <a:ext cx="60325" cy="139700"/>
            </a:xfrm>
            <a:custGeom>
              <a:avLst/>
              <a:gdLst>
                <a:gd name="T0" fmla="*/ 4 w 26"/>
                <a:gd name="T1" fmla="*/ 18 h 47"/>
                <a:gd name="T2" fmla="*/ 0 w 26"/>
                <a:gd name="T3" fmla="*/ 14 h 47"/>
                <a:gd name="T4" fmla="*/ 1 w 26"/>
                <a:gd name="T5" fmla="*/ 12 h 47"/>
                <a:gd name="T6" fmla="*/ 5 w 26"/>
                <a:gd name="T7" fmla="*/ 8 h 47"/>
                <a:gd name="T8" fmla="*/ 12 w 26"/>
                <a:gd name="T9" fmla="*/ 4 h 47"/>
                <a:gd name="T10" fmla="*/ 12 w 26"/>
                <a:gd name="T11" fmla="*/ 2 h 47"/>
                <a:gd name="T12" fmla="*/ 17 w 26"/>
                <a:gd name="T13" fmla="*/ 0 h 47"/>
                <a:gd name="T14" fmla="*/ 23 w 26"/>
                <a:gd name="T15" fmla="*/ 6 h 47"/>
                <a:gd name="T16" fmla="*/ 24 w 26"/>
                <a:gd name="T17" fmla="*/ 17 h 47"/>
                <a:gd name="T18" fmla="*/ 17 w 26"/>
                <a:gd name="T19" fmla="*/ 27 h 47"/>
                <a:gd name="T20" fmla="*/ 18 w 26"/>
                <a:gd name="T21" fmla="*/ 46 h 47"/>
                <a:gd name="T22" fmla="*/ 9 w 26"/>
                <a:gd name="T23" fmla="*/ 47 h 47"/>
                <a:gd name="T24" fmla="*/ 7 w 26"/>
                <a:gd name="T25" fmla="*/ 42 h 47"/>
                <a:gd name="T26" fmla="*/ 7 w 26"/>
                <a:gd name="T27" fmla="*/ 26 h 47"/>
                <a:gd name="T28" fmla="*/ 4 w 26"/>
                <a:gd name="T29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7">
                  <a:moveTo>
                    <a:pt x="4" y="18"/>
                  </a:moveTo>
                  <a:cubicBezTo>
                    <a:pt x="4" y="18"/>
                    <a:pt x="0" y="17"/>
                    <a:pt x="0" y="14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2" y="10"/>
                    <a:pt x="4" y="9"/>
                    <a:pt x="5" y="8"/>
                  </a:cubicBezTo>
                  <a:cubicBezTo>
                    <a:pt x="7" y="7"/>
                    <a:pt x="13" y="7"/>
                    <a:pt x="12" y="4"/>
                  </a:cubicBezTo>
                  <a:cubicBezTo>
                    <a:pt x="12" y="3"/>
                    <a:pt x="12" y="3"/>
                    <a:pt x="12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10"/>
                    <a:pt x="26" y="14"/>
                    <a:pt x="24" y="17"/>
                  </a:cubicBezTo>
                  <a:cubicBezTo>
                    <a:pt x="22" y="21"/>
                    <a:pt x="17" y="27"/>
                    <a:pt x="17" y="2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7"/>
                    <a:pt x="11" y="47"/>
                    <a:pt x="9" y="47"/>
                  </a:cubicBezTo>
                  <a:cubicBezTo>
                    <a:pt x="8" y="45"/>
                    <a:pt x="7" y="45"/>
                    <a:pt x="7" y="42"/>
                  </a:cubicBezTo>
                  <a:cubicBezTo>
                    <a:pt x="7" y="39"/>
                    <a:pt x="9" y="28"/>
                    <a:pt x="7" y="26"/>
                  </a:cubicBezTo>
                  <a:cubicBezTo>
                    <a:pt x="6" y="23"/>
                    <a:pt x="4" y="18"/>
                    <a:pt x="4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4" name="Freeform 187"/>
            <p:cNvSpPr>
              <a:spLocks/>
            </p:cNvSpPr>
            <p:nvPr/>
          </p:nvSpPr>
          <p:spPr bwMode="auto">
            <a:xfrm>
              <a:off x="4558978" y="3844791"/>
              <a:ext cx="42862" cy="114300"/>
            </a:xfrm>
            <a:custGeom>
              <a:avLst/>
              <a:gdLst>
                <a:gd name="T0" fmla="*/ 3 w 17"/>
                <a:gd name="T1" fmla="*/ 10 h 39"/>
                <a:gd name="T2" fmla="*/ 1 w 17"/>
                <a:gd name="T3" fmla="*/ 3 h 39"/>
                <a:gd name="T4" fmla="*/ 1 w 17"/>
                <a:gd name="T5" fmla="*/ 0 h 39"/>
                <a:gd name="T6" fmla="*/ 3 w 17"/>
                <a:gd name="T7" fmla="*/ 0 h 39"/>
                <a:gd name="T8" fmla="*/ 9 w 17"/>
                <a:gd name="T9" fmla="*/ 1 h 39"/>
                <a:gd name="T10" fmla="*/ 8 w 17"/>
                <a:gd name="T11" fmla="*/ 3 h 39"/>
                <a:gd name="T12" fmla="*/ 12 w 17"/>
                <a:gd name="T13" fmla="*/ 7 h 39"/>
                <a:gd name="T14" fmla="*/ 15 w 17"/>
                <a:gd name="T15" fmla="*/ 15 h 39"/>
                <a:gd name="T16" fmla="*/ 15 w 17"/>
                <a:gd name="T17" fmla="*/ 31 h 39"/>
                <a:gd name="T18" fmla="*/ 17 w 17"/>
                <a:gd name="T19" fmla="*/ 36 h 39"/>
                <a:gd name="T20" fmla="*/ 10 w 17"/>
                <a:gd name="T21" fmla="*/ 39 h 39"/>
                <a:gd name="T22" fmla="*/ 10 w 17"/>
                <a:gd name="T23" fmla="*/ 39 h 39"/>
                <a:gd name="T24" fmla="*/ 7 w 17"/>
                <a:gd name="T25" fmla="*/ 32 h 39"/>
                <a:gd name="T26" fmla="*/ 7 w 17"/>
                <a:gd name="T27" fmla="*/ 20 h 39"/>
                <a:gd name="T28" fmla="*/ 3 w 17"/>
                <a:gd name="T2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39">
                  <a:moveTo>
                    <a:pt x="3" y="10"/>
                  </a:moveTo>
                  <a:cubicBezTo>
                    <a:pt x="1" y="7"/>
                    <a:pt x="0" y="4"/>
                    <a:pt x="1" y="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5" y="0"/>
                    <a:pt x="9" y="1"/>
                    <a:pt x="9" y="1"/>
                  </a:cubicBezTo>
                  <a:cubicBezTo>
                    <a:pt x="8" y="1"/>
                    <a:pt x="8" y="2"/>
                    <a:pt x="8" y="3"/>
                  </a:cubicBezTo>
                  <a:cubicBezTo>
                    <a:pt x="8" y="6"/>
                    <a:pt x="12" y="7"/>
                    <a:pt x="12" y="7"/>
                  </a:cubicBezTo>
                  <a:cubicBezTo>
                    <a:pt x="12" y="7"/>
                    <a:pt x="14" y="12"/>
                    <a:pt x="15" y="15"/>
                  </a:cubicBezTo>
                  <a:cubicBezTo>
                    <a:pt x="17" y="17"/>
                    <a:pt x="15" y="28"/>
                    <a:pt x="15" y="31"/>
                  </a:cubicBezTo>
                  <a:cubicBezTo>
                    <a:pt x="15" y="34"/>
                    <a:pt x="16" y="34"/>
                    <a:pt x="17" y="36"/>
                  </a:cubicBezTo>
                  <a:cubicBezTo>
                    <a:pt x="13" y="37"/>
                    <a:pt x="12" y="38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8" y="35"/>
                    <a:pt x="7" y="32"/>
                  </a:cubicBezTo>
                  <a:cubicBezTo>
                    <a:pt x="6" y="30"/>
                    <a:pt x="7" y="23"/>
                    <a:pt x="7" y="20"/>
                  </a:cubicBezTo>
                  <a:cubicBezTo>
                    <a:pt x="7" y="17"/>
                    <a:pt x="5" y="12"/>
                    <a:pt x="3" y="1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5" name="Freeform 188"/>
            <p:cNvSpPr>
              <a:spLocks/>
            </p:cNvSpPr>
            <p:nvPr/>
          </p:nvSpPr>
          <p:spPr bwMode="auto">
            <a:xfrm>
              <a:off x="4509765" y="3844791"/>
              <a:ext cx="80963" cy="144463"/>
            </a:xfrm>
            <a:custGeom>
              <a:avLst/>
              <a:gdLst>
                <a:gd name="T0" fmla="*/ 4 w 32"/>
                <a:gd name="T1" fmla="*/ 0 h 48"/>
                <a:gd name="T2" fmla="*/ 20 w 32"/>
                <a:gd name="T3" fmla="*/ 0 h 48"/>
                <a:gd name="T4" fmla="*/ 23 w 32"/>
                <a:gd name="T5" fmla="*/ 0 h 48"/>
                <a:gd name="T6" fmla="*/ 23 w 32"/>
                <a:gd name="T7" fmla="*/ 3 h 48"/>
                <a:gd name="T8" fmla="*/ 25 w 32"/>
                <a:gd name="T9" fmla="*/ 10 h 48"/>
                <a:gd name="T10" fmla="*/ 29 w 32"/>
                <a:gd name="T11" fmla="*/ 20 h 48"/>
                <a:gd name="T12" fmla="*/ 29 w 32"/>
                <a:gd name="T13" fmla="*/ 32 h 48"/>
                <a:gd name="T14" fmla="*/ 32 w 32"/>
                <a:gd name="T15" fmla="*/ 39 h 48"/>
                <a:gd name="T16" fmla="*/ 32 w 32"/>
                <a:gd name="T17" fmla="*/ 39 h 48"/>
                <a:gd name="T18" fmla="*/ 30 w 32"/>
                <a:gd name="T19" fmla="*/ 40 h 48"/>
                <a:gd name="T20" fmla="*/ 10 w 32"/>
                <a:gd name="T21" fmla="*/ 48 h 48"/>
                <a:gd name="T22" fmla="*/ 3 w 32"/>
                <a:gd name="T23" fmla="*/ 47 h 48"/>
                <a:gd name="T24" fmla="*/ 4 w 32"/>
                <a:gd name="T25" fmla="*/ 40 h 48"/>
                <a:gd name="T26" fmla="*/ 1 w 32"/>
                <a:gd name="T27" fmla="*/ 33 h 48"/>
                <a:gd name="T28" fmla="*/ 6 w 32"/>
                <a:gd name="T29" fmla="*/ 19 h 48"/>
                <a:gd name="T30" fmla="*/ 3 w 32"/>
                <a:gd name="T31" fmla="*/ 11 h 48"/>
                <a:gd name="T32" fmla="*/ 3 w 32"/>
                <a:gd name="T33" fmla="*/ 11 h 48"/>
                <a:gd name="T34" fmla="*/ 4 w 32"/>
                <a:gd name="T3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48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3" y="0"/>
                  </a:cubicBezTo>
                  <a:cubicBezTo>
                    <a:pt x="23" y="0"/>
                    <a:pt x="23" y="0"/>
                    <a:pt x="23" y="3"/>
                  </a:cubicBezTo>
                  <a:cubicBezTo>
                    <a:pt x="22" y="4"/>
                    <a:pt x="23" y="7"/>
                    <a:pt x="25" y="10"/>
                  </a:cubicBezTo>
                  <a:cubicBezTo>
                    <a:pt x="27" y="12"/>
                    <a:pt x="29" y="17"/>
                    <a:pt x="29" y="20"/>
                  </a:cubicBezTo>
                  <a:cubicBezTo>
                    <a:pt x="29" y="23"/>
                    <a:pt x="28" y="30"/>
                    <a:pt x="29" y="32"/>
                  </a:cubicBezTo>
                  <a:cubicBezTo>
                    <a:pt x="30" y="35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40"/>
                    <a:pt x="31" y="40"/>
                    <a:pt x="30" y="40"/>
                  </a:cubicBezTo>
                  <a:cubicBezTo>
                    <a:pt x="28" y="41"/>
                    <a:pt x="12" y="48"/>
                    <a:pt x="10" y="48"/>
                  </a:cubicBezTo>
                  <a:cubicBezTo>
                    <a:pt x="9" y="48"/>
                    <a:pt x="6" y="48"/>
                    <a:pt x="3" y="47"/>
                  </a:cubicBezTo>
                  <a:cubicBezTo>
                    <a:pt x="3" y="46"/>
                    <a:pt x="4" y="41"/>
                    <a:pt x="4" y="40"/>
                  </a:cubicBezTo>
                  <a:cubicBezTo>
                    <a:pt x="4" y="38"/>
                    <a:pt x="2" y="36"/>
                    <a:pt x="1" y="33"/>
                  </a:cubicBezTo>
                  <a:cubicBezTo>
                    <a:pt x="0" y="29"/>
                    <a:pt x="5" y="22"/>
                    <a:pt x="6" y="19"/>
                  </a:cubicBezTo>
                  <a:cubicBezTo>
                    <a:pt x="6" y="17"/>
                    <a:pt x="5" y="13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6" name="Freeform 192"/>
            <p:cNvSpPr>
              <a:spLocks/>
            </p:cNvSpPr>
            <p:nvPr/>
          </p:nvSpPr>
          <p:spPr bwMode="auto">
            <a:xfrm>
              <a:off x="4465314" y="3754305"/>
              <a:ext cx="150812" cy="122238"/>
            </a:xfrm>
            <a:custGeom>
              <a:avLst/>
              <a:gdLst>
                <a:gd name="T0" fmla="*/ 0 w 61"/>
                <a:gd name="T1" fmla="*/ 37 h 43"/>
                <a:gd name="T2" fmla="*/ 3 w 61"/>
                <a:gd name="T3" fmla="*/ 27 h 43"/>
                <a:gd name="T4" fmla="*/ 9 w 61"/>
                <a:gd name="T5" fmla="*/ 21 h 43"/>
                <a:gd name="T6" fmla="*/ 8 w 61"/>
                <a:gd name="T7" fmla="*/ 16 h 43"/>
                <a:gd name="T8" fmla="*/ 14 w 61"/>
                <a:gd name="T9" fmla="*/ 12 h 43"/>
                <a:gd name="T10" fmla="*/ 18 w 61"/>
                <a:gd name="T11" fmla="*/ 15 h 43"/>
                <a:gd name="T12" fmla="*/ 25 w 61"/>
                <a:gd name="T13" fmla="*/ 7 h 43"/>
                <a:gd name="T14" fmla="*/ 39 w 61"/>
                <a:gd name="T15" fmla="*/ 0 h 43"/>
                <a:gd name="T16" fmla="*/ 46 w 61"/>
                <a:gd name="T17" fmla="*/ 0 h 43"/>
                <a:gd name="T18" fmla="*/ 45 w 61"/>
                <a:gd name="T19" fmla="*/ 6 h 43"/>
                <a:gd name="T20" fmla="*/ 49 w 61"/>
                <a:gd name="T21" fmla="*/ 12 h 43"/>
                <a:gd name="T22" fmla="*/ 56 w 61"/>
                <a:gd name="T23" fmla="*/ 19 h 43"/>
                <a:gd name="T24" fmla="*/ 60 w 61"/>
                <a:gd name="T25" fmla="*/ 23 h 43"/>
                <a:gd name="T26" fmla="*/ 60 w 61"/>
                <a:gd name="T27" fmla="*/ 25 h 43"/>
                <a:gd name="T28" fmla="*/ 53 w 61"/>
                <a:gd name="T29" fmla="*/ 29 h 43"/>
                <a:gd name="T30" fmla="*/ 49 w 61"/>
                <a:gd name="T31" fmla="*/ 33 h 43"/>
                <a:gd name="T32" fmla="*/ 43 w 61"/>
                <a:gd name="T33" fmla="*/ 32 h 43"/>
                <a:gd name="T34" fmla="*/ 41 w 61"/>
                <a:gd name="T35" fmla="*/ 32 h 43"/>
                <a:gd name="T36" fmla="*/ 38 w 61"/>
                <a:gd name="T37" fmla="*/ 32 h 43"/>
                <a:gd name="T38" fmla="*/ 22 w 61"/>
                <a:gd name="T39" fmla="*/ 32 h 43"/>
                <a:gd name="T40" fmla="*/ 21 w 61"/>
                <a:gd name="T41" fmla="*/ 43 h 43"/>
                <a:gd name="T42" fmla="*/ 21 w 61"/>
                <a:gd name="T43" fmla="*/ 43 h 43"/>
                <a:gd name="T44" fmla="*/ 18 w 61"/>
                <a:gd name="T45" fmla="*/ 42 h 43"/>
                <a:gd name="T46" fmla="*/ 9 w 61"/>
                <a:gd name="T47" fmla="*/ 43 h 43"/>
                <a:gd name="T48" fmla="*/ 0 w 61"/>
                <a:gd name="T49" fmla="*/ 3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" h="43">
                  <a:moveTo>
                    <a:pt x="0" y="37"/>
                  </a:moveTo>
                  <a:cubicBezTo>
                    <a:pt x="0" y="37"/>
                    <a:pt x="1" y="29"/>
                    <a:pt x="3" y="27"/>
                  </a:cubicBezTo>
                  <a:cubicBezTo>
                    <a:pt x="5" y="25"/>
                    <a:pt x="8" y="22"/>
                    <a:pt x="9" y="21"/>
                  </a:cubicBezTo>
                  <a:cubicBezTo>
                    <a:pt x="11" y="20"/>
                    <a:pt x="7" y="17"/>
                    <a:pt x="8" y="16"/>
                  </a:cubicBezTo>
                  <a:cubicBezTo>
                    <a:pt x="9" y="15"/>
                    <a:pt x="14" y="12"/>
                    <a:pt x="14" y="12"/>
                  </a:cubicBezTo>
                  <a:cubicBezTo>
                    <a:pt x="14" y="12"/>
                    <a:pt x="17" y="16"/>
                    <a:pt x="18" y="15"/>
                  </a:cubicBezTo>
                  <a:cubicBezTo>
                    <a:pt x="19" y="15"/>
                    <a:pt x="23" y="9"/>
                    <a:pt x="25" y="7"/>
                  </a:cubicBezTo>
                  <a:cubicBezTo>
                    <a:pt x="27" y="5"/>
                    <a:pt x="36" y="0"/>
                    <a:pt x="39" y="0"/>
                  </a:cubicBezTo>
                  <a:cubicBezTo>
                    <a:pt x="40" y="0"/>
                    <a:pt x="43" y="0"/>
                    <a:pt x="46" y="0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8"/>
                    <a:pt x="47" y="10"/>
                    <a:pt x="49" y="12"/>
                  </a:cubicBezTo>
                  <a:cubicBezTo>
                    <a:pt x="50" y="14"/>
                    <a:pt x="54" y="17"/>
                    <a:pt x="56" y="19"/>
                  </a:cubicBezTo>
                  <a:cubicBezTo>
                    <a:pt x="58" y="21"/>
                    <a:pt x="59" y="22"/>
                    <a:pt x="60" y="23"/>
                  </a:cubicBezTo>
                  <a:cubicBezTo>
                    <a:pt x="60" y="24"/>
                    <a:pt x="60" y="24"/>
                    <a:pt x="60" y="25"/>
                  </a:cubicBezTo>
                  <a:cubicBezTo>
                    <a:pt x="61" y="28"/>
                    <a:pt x="55" y="28"/>
                    <a:pt x="53" y="29"/>
                  </a:cubicBezTo>
                  <a:cubicBezTo>
                    <a:pt x="52" y="30"/>
                    <a:pt x="50" y="31"/>
                    <a:pt x="49" y="33"/>
                  </a:cubicBezTo>
                  <a:cubicBezTo>
                    <a:pt x="49" y="33"/>
                    <a:pt x="45" y="32"/>
                    <a:pt x="43" y="32"/>
                  </a:cubicBezTo>
                  <a:cubicBezTo>
                    <a:pt x="42" y="32"/>
                    <a:pt x="41" y="32"/>
                    <a:pt x="41" y="32"/>
                  </a:cubicBezTo>
                  <a:cubicBezTo>
                    <a:pt x="39" y="32"/>
                    <a:pt x="38" y="32"/>
                    <a:pt x="38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2"/>
                    <a:pt x="19" y="42"/>
                    <a:pt x="18" y="42"/>
                  </a:cubicBezTo>
                  <a:cubicBezTo>
                    <a:pt x="15" y="41"/>
                    <a:pt x="12" y="43"/>
                    <a:pt x="9" y="43"/>
                  </a:cubicBezTo>
                  <a:cubicBezTo>
                    <a:pt x="7" y="43"/>
                    <a:pt x="2" y="37"/>
                    <a:pt x="0" y="3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7" name="Freeform 193"/>
            <p:cNvSpPr>
              <a:spLocks/>
            </p:cNvSpPr>
            <p:nvPr/>
          </p:nvSpPr>
          <p:spPr bwMode="auto">
            <a:xfrm>
              <a:off x="4404989" y="3222491"/>
              <a:ext cx="390525" cy="438149"/>
            </a:xfrm>
            <a:custGeom>
              <a:avLst/>
              <a:gdLst>
                <a:gd name="T0" fmla="*/ 29 w 156"/>
                <a:gd name="T1" fmla="*/ 103 h 149"/>
                <a:gd name="T2" fmla="*/ 0 w 156"/>
                <a:gd name="T3" fmla="*/ 84 h 149"/>
                <a:gd name="T4" fmla="*/ 0 w 156"/>
                <a:gd name="T5" fmla="*/ 81 h 149"/>
                <a:gd name="T6" fmla="*/ 1 w 156"/>
                <a:gd name="T7" fmla="*/ 71 h 149"/>
                <a:gd name="T8" fmla="*/ 13 w 156"/>
                <a:gd name="T9" fmla="*/ 63 h 149"/>
                <a:gd name="T10" fmla="*/ 26 w 156"/>
                <a:gd name="T11" fmla="*/ 61 h 149"/>
                <a:gd name="T12" fmla="*/ 29 w 156"/>
                <a:gd name="T13" fmla="*/ 55 h 149"/>
                <a:gd name="T14" fmla="*/ 38 w 156"/>
                <a:gd name="T15" fmla="*/ 52 h 149"/>
                <a:gd name="T16" fmla="*/ 39 w 156"/>
                <a:gd name="T17" fmla="*/ 45 h 149"/>
                <a:gd name="T18" fmla="*/ 57 w 156"/>
                <a:gd name="T19" fmla="*/ 42 h 149"/>
                <a:gd name="T20" fmla="*/ 58 w 156"/>
                <a:gd name="T21" fmla="*/ 37 h 149"/>
                <a:gd name="T22" fmla="*/ 53 w 156"/>
                <a:gd name="T23" fmla="*/ 28 h 149"/>
                <a:gd name="T24" fmla="*/ 51 w 156"/>
                <a:gd name="T25" fmla="*/ 17 h 149"/>
                <a:gd name="T26" fmla="*/ 51 w 156"/>
                <a:gd name="T27" fmla="*/ 17 h 149"/>
                <a:gd name="T28" fmla="*/ 55 w 156"/>
                <a:gd name="T29" fmla="*/ 16 h 149"/>
                <a:gd name="T30" fmla="*/ 62 w 156"/>
                <a:gd name="T31" fmla="*/ 11 h 149"/>
                <a:gd name="T32" fmla="*/ 74 w 156"/>
                <a:gd name="T33" fmla="*/ 5 h 149"/>
                <a:gd name="T34" fmla="*/ 85 w 156"/>
                <a:gd name="T35" fmla="*/ 4 h 149"/>
                <a:gd name="T36" fmla="*/ 94 w 156"/>
                <a:gd name="T37" fmla="*/ 1 h 149"/>
                <a:gd name="T38" fmla="*/ 102 w 156"/>
                <a:gd name="T39" fmla="*/ 1 h 149"/>
                <a:gd name="T40" fmla="*/ 108 w 156"/>
                <a:gd name="T41" fmla="*/ 4 h 149"/>
                <a:gd name="T42" fmla="*/ 115 w 156"/>
                <a:gd name="T43" fmla="*/ 0 h 149"/>
                <a:gd name="T44" fmla="*/ 123 w 156"/>
                <a:gd name="T45" fmla="*/ 0 h 149"/>
                <a:gd name="T46" fmla="*/ 131 w 156"/>
                <a:gd name="T47" fmla="*/ 0 h 149"/>
                <a:gd name="T48" fmla="*/ 130 w 156"/>
                <a:gd name="T49" fmla="*/ 9 h 149"/>
                <a:gd name="T50" fmla="*/ 128 w 156"/>
                <a:gd name="T51" fmla="*/ 22 h 149"/>
                <a:gd name="T52" fmla="*/ 123 w 156"/>
                <a:gd name="T53" fmla="*/ 31 h 149"/>
                <a:gd name="T54" fmla="*/ 129 w 156"/>
                <a:gd name="T55" fmla="*/ 37 h 149"/>
                <a:gd name="T56" fmla="*/ 134 w 156"/>
                <a:gd name="T57" fmla="*/ 44 h 149"/>
                <a:gd name="T58" fmla="*/ 139 w 156"/>
                <a:gd name="T59" fmla="*/ 58 h 149"/>
                <a:gd name="T60" fmla="*/ 140 w 156"/>
                <a:gd name="T61" fmla="*/ 62 h 149"/>
                <a:gd name="T62" fmla="*/ 142 w 156"/>
                <a:gd name="T63" fmla="*/ 86 h 149"/>
                <a:gd name="T64" fmla="*/ 138 w 156"/>
                <a:gd name="T65" fmla="*/ 93 h 149"/>
                <a:gd name="T66" fmla="*/ 144 w 156"/>
                <a:gd name="T67" fmla="*/ 104 h 149"/>
                <a:gd name="T68" fmla="*/ 153 w 156"/>
                <a:gd name="T69" fmla="*/ 106 h 149"/>
                <a:gd name="T70" fmla="*/ 156 w 156"/>
                <a:gd name="T71" fmla="*/ 114 h 149"/>
                <a:gd name="T72" fmla="*/ 122 w 156"/>
                <a:gd name="T73" fmla="*/ 135 h 149"/>
                <a:gd name="T74" fmla="*/ 111 w 156"/>
                <a:gd name="T75" fmla="*/ 146 h 149"/>
                <a:gd name="T76" fmla="*/ 99 w 156"/>
                <a:gd name="T77" fmla="*/ 148 h 149"/>
                <a:gd name="T78" fmla="*/ 91 w 156"/>
                <a:gd name="T79" fmla="*/ 149 h 149"/>
                <a:gd name="T80" fmla="*/ 88 w 156"/>
                <a:gd name="T81" fmla="*/ 142 h 149"/>
                <a:gd name="T82" fmla="*/ 76 w 156"/>
                <a:gd name="T83" fmla="*/ 136 h 149"/>
                <a:gd name="T84" fmla="*/ 74 w 156"/>
                <a:gd name="T85" fmla="*/ 132 h 149"/>
                <a:gd name="T86" fmla="*/ 29 w 156"/>
                <a:gd name="T87" fmla="*/ 10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6" h="149">
                  <a:moveTo>
                    <a:pt x="29" y="103"/>
                  </a:moveTo>
                  <a:cubicBezTo>
                    <a:pt x="0" y="84"/>
                    <a:pt x="0" y="84"/>
                    <a:pt x="0" y="8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0" y="64"/>
                    <a:pt x="13" y="63"/>
                  </a:cubicBezTo>
                  <a:cubicBezTo>
                    <a:pt x="16" y="63"/>
                    <a:pt x="25" y="63"/>
                    <a:pt x="26" y="61"/>
                  </a:cubicBezTo>
                  <a:cubicBezTo>
                    <a:pt x="28" y="60"/>
                    <a:pt x="27" y="55"/>
                    <a:pt x="29" y="55"/>
                  </a:cubicBezTo>
                  <a:cubicBezTo>
                    <a:pt x="32" y="55"/>
                    <a:pt x="36" y="53"/>
                    <a:pt x="38" y="52"/>
                  </a:cubicBezTo>
                  <a:cubicBezTo>
                    <a:pt x="40" y="52"/>
                    <a:pt x="37" y="47"/>
                    <a:pt x="39" y="45"/>
                  </a:cubicBezTo>
                  <a:cubicBezTo>
                    <a:pt x="41" y="44"/>
                    <a:pt x="57" y="42"/>
                    <a:pt x="57" y="42"/>
                  </a:cubicBezTo>
                  <a:cubicBezTo>
                    <a:pt x="57" y="42"/>
                    <a:pt x="58" y="38"/>
                    <a:pt x="58" y="37"/>
                  </a:cubicBezTo>
                  <a:cubicBezTo>
                    <a:pt x="58" y="35"/>
                    <a:pt x="53" y="32"/>
                    <a:pt x="53" y="28"/>
                  </a:cubicBezTo>
                  <a:cubicBezTo>
                    <a:pt x="53" y="25"/>
                    <a:pt x="51" y="17"/>
                    <a:pt x="51" y="17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7"/>
                    <a:pt x="53" y="16"/>
                    <a:pt x="55" y="16"/>
                  </a:cubicBezTo>
                  <a:cubicBezTo>
                    <a:pt x="58" y="16"/>
                    <a:pt x="59" y="13"/>
                    <a:pt x="62" y="11"/>
                  </a:cubicBezTo>
                  <a:cubicBezTo>
                    <a:pt x="65" y="9"/>
                    <a:pt x="70" y="6"/>
                    <a:pt x="74" y="5"/>
                  </a:cubicBezTo>
                  <a:cubicBezTo>
                    <a:pt x="78" y="5"/>
                    <a:pt x="82" y="4"/>
                    <a:pt x="85" y="4"/>
                  </a:cubicBezTo>
                  <a:cubicBezTo>
                    <a:pt x="89" y="4"/>
                    <a:pt x="93" y="1"/>
                    <a:pt x="94" y="1"/>
                  </a:cubicBezTo>
                  <a:cubicBezTo>
                    <a:pt x="96" y="1"/>
                    <a:pt x="101" y="1"/>
                    <a:pt x="102" y="1"/>
                  </a:cubicBezTo>
                  <a:cubicBezTo>
                    <a:pt x="103" y="1"/>
                    <a:pt x="103" y="4"/>
                    <a:pt x="108" y="4"/>
                  </a:cubicBezTo>
                  <a:cubicBezTo>
                    <a:pt x="112" y="4"/>
                    <a:pt x="113" y="1"/>
                    <a:pt x="115" y="0"/>
                  </a:cubicBezTo>
                  <a:cubicBezTo>
                    <a:pt x="117" y="0"/>
                    <a:pt x="121" y="0"/>
                    <a:pt x="123" y="0"/>
                  </a:cubicBezTo>
                  <a:cubicBezTo>
                    <a:pt x="125" y="1"/>
                    <a:pt x="130" y="1"/>
                    <a:pt x="131" y="0"/>
                  </a:cubicBezTo>
                  <a:cubicBezTo>
                    <a:pt x="131" y="0"/>
                    <a:pt x="130" y="7"/>
                    <a:pt x="130" y="9"/>
                  </a:cubicBezTo>
                  <a:cubicBezTo>
                    <a:pt x="130" y="11"/>
                    <a:pt x="129" y="21"/>
                    <a:pt x="128" y="22"/>
                  </a:cubicBezTo>
                  <a:cubicBezTo>
                    <a:pt x="126" y="24"/>
                    <a:pt x="121" y="28"/>
                    <a:pt x="123" y="31"/>
                  </a:cubicBezTo>
                  <a:cubicBezTo>
                    <a:pt x="125" y="33"/>
                    <a:pt x="128" y="36"/>
                    <a:pt x="129" y="37"/>
                  </a:cubicBezTo>
                  <a:cubicBezTo>
                    <a:pt x="129" y="38"/>
                    <a:pt x="134" y="42"/>
                    <a:pt x="134" y="44"/>
                  </a:cubicBezTo>
                  <a:cubicBezTo>
                    <a:pt x="135" y="45"/>
                    <a:pt x="137" y="53"/>
                    <a:pt x="139" y="58"/>
                  </a:cubicBezTo>
                  <a:cubicBezTo>
                    <a:pt x="139" y="60"/>
                    <a:pt x="140" y="61"/>
                    <a:pt x="140" y="62"/>
                  </a:cubicBezTo>
                  <a:cubicBezTo>
                    <a:pt x="141" y="67"/>
                    <a:pt x="142" y="84"/>
                    <a:pt x="142" y="86"/>
                  </a:cubicBezTo>
                  <a:cubicBezTo>
                    <a:pt x="142" y="88"/>
                    <a:pt x="136" y="91"/>
                    <a:pt x="138" y="93"/>
                  </a:cubicBezTo>
                  <a:cubicBezTo>
                    <a:pt x="141" y="96"/>
                    <a:pt x="143" y="103"/>
                    <a:pt x="144" y="104"/>
                  </a:cubicBezTo>
                  <a:cubicBezTo>
                    <a:pt x="146" y="104"/>
                    <a:pt x="152" y="105"/>
                    <a:pt x="153" y="106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49" y="118"/>
                    <a:pt x="123" y="133"/>
                    <a:pt x="122" y="135"/>
                  </a:cubicBezTo>
                  <a:cubicBezTo>
                    <a:pt x="120" y="137"/>
                    <a:pt x="111" y="146"/>
                    <a:pt x="111" y="146"/>
                  </a:cubicBezTo>
                  <a:cubicBezTo>
                    <a:pt x="99" y="148"/>
                    <a:pt x="99" y="148"/>
                    <a:pt x="99" y="148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49"/>
                    <a:pt x="91" y="143"/>
                    <a:pt x="88" y="142"/>
                  </a:cubicBezTo>
                  <a:cubicBezTo>
                    <a:pt x="86" y="141"/>
                    <a:pt x="77" y="138"/>
                    <a:pt x="76" y="136"/>
                  </a:cubicBezTo>
                  <a:cubicBezTo>
                    <a:pt x="75" y="135"/>
                    <a:pt x="74" y="132"/>
                    <a:pt x="74" y="132"/>
                  </a:cubicBezTo>
                  <a:cubicBezTo>
                    <a:pt x="29" y="103"/>
                    <a:pt x="29" y="103"/>
                    <a:pt x="29" y="10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8" name="Freeform 194"/>
            <p:cNvSpPr>
              <a:spLocks/>
            </p:cNvSpPr>
            <p:nvPr/>
          </p:nvSpPr>
          <p:spPr bwMode="auto">
            <a:xfrm>
              <a:off x="4404989" y="3859080"/>
              <a:ext cx="115888" cy="136525"/>
            </a:xfrm>
            <a:custGeom>
              <a:avLst/>
              <a:gdLst>
                <a:gd name="T0" fmla="*/ 4 w 47"/>
                <a:gd name="T1" fmla="*/ 18 h 46"/>
                <a:gd name="T2" fmla="*/ 6 w 47"/>
                <a:gd name="T3" fmla="*/ 11 h 46"/>
                <a:gd name="T4" fmla="*/ 4 w 47"/>
                <a:gd name="T5" fmla="*/ 1 h 46"/>
                <a:gd name="T6" fmla="*/ 13 w 47"/>
                <a:gd name="T7" fmla="*/ 1 h 46"/>
                <a:gd name="T8" fmla="*/ 23 w 47"/>
                <a:gd name="T9" fmla="*/ 0 h 46"/>
                <a:gd name="T10" fmla="*/ 32 w 47"/>
                <a:gd name="T11" fmla="*/ 6 h 46"/>
                <a:gd name="T12" fmla="*/ 41 w 47"/>
                <a:gd name="T13" fmla="*/ 5 h 46"/>
                <a:gd name="T14" fmla="*/ 44 w 47"/>
                <a:gd name="T15" fmla="*/ 6 h 46"/>
                <a:gd name="T16" fmla="*/ 47 w 47"/>
                <a:gd name="T17" fmla="*/ 14 h 46"/>
                <a:gd name="T18" fmla="*/ 42 w 47"/>
                <a:gd name="T19" fmla="*/ 28 h 46"/>
                <a:gd name="T20" fmla="*/ 45 w 47"/>
                <a:gd name="T21" fmla="*/ 35 h 46"/>
                <a:gd name="T22" fmla="*/ 44 w 47"/>
                <a:gd name="T23" fmla="*/ 42 h 46"/>
                <a:gd name="T24" fmla="*/ 33 w 47"/>
                <a:gd name="T25" fmla="*/ 40 h 46"/>
                <a:gd name="T26" fmla="*/ 8 w 47"/>
                <a:gd name="T27" fmla="*/ 46 h 46"/>
                <a:gd name="T28" fmla="*/ 7 w 47"/>
                <a:gd name="T29" fmla="*/ 46 h 46"/>
                <a:gd name="T30" fmla="*/ 10 w 47"/>
                <a:gd name="T31" fmla="*/ 36 h 46"/>
                <a:gd name="T32" fmla="*/ 3 w 47"/>
                <a:gd name="T33" fmla="*/ 30 h 46"/>
                <a:gd name="T34" fmla="*/ 1 w 47"/>
                <a:gd name="T35" fmla="*/ 22 h 46"/>
                <a:gd name="T36" fmla="*/ 4 w 47"/>
                <a:gd name="T37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46">
                  <a:moveTo>
                    <a:pt x="4" y="18"/>
                  </a:moveTo>
                  <a:cubicBezTo>
                    <a:pt x="5" y="18"/>
                    <a:pt x="7" y="13"/>
                    <a:pt x="6" y="11"/>
                  </a:cubicBezTo>
                  <a:cubicBezTo>
                    <a:pt x="4" y="10"/>
                    <a:pt x="4" y="3"/>
                    <a:pt x="4" y="1"/>
                  </a:cubicBezTo>
                  <a:cubicBezTo>
                    <a:pt x="9" y="1"/>
                    <a:pt x="13" y="1"/>
                    <a:pt x="13" y="1"/>
                  </a:cubicBezTo>
                  <a:cubicBezTo>
                    <a:pt x="15" y="1"/>
                    <a:pt x="21" y="0"/>
                    <a:pt x="23" y="0"/>
                  </a:cubicBezTo>
                  <a:cubicBezTo>
                    <a:pt x="25" y="0"/>
                    <a:pt x="30" y="6"/>
                    <a:pt x="32" y="6"/>
                  </a:cubicBezTo>
                  <a:cubicBezTo>
                    <a:pt x="35" y="6"/>
                    <a:pt x="38" y="4"/>
                    <a:pt x="41" y="5"/>
                  </a:cubicBezTo>
                  <a:cubicBezTo>
                    <a:pt x="42" y="5"/>
                    <a:pt x="43" y="5"/>
                    <a:pt x="44" y="6"/>
                  </a:cubicBezTo>
                  <a:cubicBezTo>
                    <a:pt x="46" y="8"/>
                    <a:pt x="47" y="12"/>
                    <a:pt x="47" y="14"/>
                  </a:cubicBezTo>
                  <a:cubicBezTo>
                    <a:pt x="46" y="17"/>
                    <a:pt x="41" y="24"/>
                    <a:pt x="42" y="28"/>
                  </a:cubicBezTo>
                  <a:cubicBezTo>
                    <a:pt x="43" y="31"/>
                    <a:pt x="45" y="33"/>
                    <a:pt x="45" y="35"/>
                  </a:cubicBezTo>
                  <a:cubicBezTo>
                    <a:pt x="45" y="36"/>
                    <a:pt x="44" y="41"/>
                    <a:pt x="44" y="42"/>
                  </a:cubicBezTo>
                  <a:cubicBezTo>
                    <a:pt x="40" y="41"/>
                    <a:pt x="36" y="40"/>
                    <a:pt x="33" y="40"/>
                  </a:cubicBezTo>
                  <a:cubicBezTo>
                    <a:pt x="28" y="40"/>
                    <a:pt x="12" y="46"/>
                    <a:pt x="8" y="46"/>
                  </a:cubicBezTo>
                  <a:cubicBezTo>
                    <a:pt x="8" y="46"/>
                    <a:pt x="8" y="46"/>
                    <a:pt x="7" y="46"/>
                  </a:cubicBezTo>
                  <a:cubicBezTo>
                    <a:pt x="7" y="46"/>
                    <a:pt x="9" y="38"/>
                    <a:pt x="10" y="36"/>
                  </a:cubicBezTo>
                  <a:cubicBezTo>
                    <a:pt x="10" y="34"/>
                    <a:pt x="5" y="31"/>
                    <a:pt x="3" y="30"/>
                  </a:cubicBezTo>
                  <a:cubicBezTo>
                    <a:pt x="0" y="28"/>
                    <a:pt x="2" y="24"/>
                    <a:pt x="1" y="22"/>
                  </a:cubicBezTo>
                  <a:cubicBezTo>
                    <a:pt x="1" y="21"/>
                    <a:pt x="2" y="18"/>
                    <a:pt x="4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59" name="Freeform 199"/>
            <p:cNvSpPr>
              <a:spLocks/>
            </p:cNvSpPr>
            <p:nvPr/>
          </p:nvSpPr>
          <p:spPr bwMode="auto">
            <a:xfrm>
              <a:off x="4349428" y="3900354"/>
              <a:ext cx="82551" cy="95250"/>
            </a:xfrm>
            <a:custGeom>
              <a:avLst/>
              <a:gdLst>
                <a:gd name="T0" fmla="*/ 7 w 32"/>
                <a:gd name="T1" fmla="*/ 7 h 32"/>
                <a:gd name="T2" fmla="*/ 8 w 32"/>
                <a:gd name="T3" fmla="*/ 1 h 32"/>
                <a:gd name="T4" fmla="*/ 14 w 32"/>
                <a:gd name="T5" fmla="*/ 2 h 32"/>
                <a:gd name="T6" fmla="*/ 15 w 32"/>
                <a:gd name="T7" fmla="*/ 8 h 32"/>
                <a:gd name="T8" fmla="*/ 23 w 32"/>
                <a:gd name="T9" fmla="*/ 8 h 32"/>
                <a:gd name="T10" fmla="*/ 25 w 32"/>
                <a:gd name="T11" fmla="*/ 16 h 32"/>
                <a:gd name="T12" fmla="*/ 32 w 32"/>
                <a:gd name="T13" fmla="*/ 22 h 32"/>
                <a:gd name="T14" fmla="*/ 29 w 32"/>
                <a:gd name="T15" fmla="*/ 32 h 32"/>
                <a:gd name="T16" fmla="*/ 10 w 32"/>
                <a:gd name="T17" fmla="*/ 20 h 32"/>
                <a:gd name="T18" fmla="*/ 0 w 32"/>
                <a:gd name="T19" fmla="*/ 13 h 32"/>
                <a:gd name="T20" fmla="*/ 7 w 32"/>
                <a:gd name="T21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2">
                  <a:moveTo>
                    <a:pt x="7" y="7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14" y="0"/>
                    <a:pt x="14" y="2"/>
                  </a:cubicBezTo>
                  <a:cubicBezTo>
                    <a:pt x="14" y="3"/>
                    <a:pt x="14" y="8"/>
                    <a:pt x="15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4" y="10"/>
                    <a:pt x="22" y="14"/>
                    <a:pt x="25" y="16"/>
                  </a:cubicBezTo>
                  <a:cubicBezTo>
                    <a:pt x="27" y="17"/>
                    <a:pt x="32" y="20"/>
                    <a:pt x="32" y="22"/>
                  </a:cubicBezTo>
                  <a:cubicBezTo>
                    <a:pt x="31" y="24"/>
                    <a:pt x="29" y="32"/>
                    <a:pt x="29" y="32"/>
                  </a:cubicBezTo>
                  <a:cubicBezTo>
                    <a:pt x="25" y="30"/>
                    <a:pt x="14" y="24"/>
                    <a:pt x="10" y="20"/>
                  </a:cubicBezTo>
                  <a:cubicBezTo>
                    <a:pt x="8" y="17"/>
                    <a:pt x="4" y="15"/>
                    <a:pt x="0" y="13"/>
                  </a:cubicBezTo>
                  <a:lnTo>
                    <a:pt x="7" y="7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0" name="Freeform 200"/>
            <p:cNvSpPr>
              <a:spLocks/>
            </p:cNvSpPr>
            <p:nvPr/>
          </p:nvSpPr>
          <p:spPr bwMode="auto">
            <a:xfrm>
              <a:off x="4339902" y="3525704"/>
              <a:ext cx="314325" cy="338136"/>
            </a:xfrm>
            <a:custGeom>
              <a:avLst/>
              <a:gdLst>
                <a:gd name="T0" fmla="*/ 11 w 126"/>
                <a:gd name="T1" fmla="*/ 77 h 115"/>
                <a:gd name="T2" fmla="*/ 51 w 126"/>
                <a:gd name="T3" fmla="*/ 75 h 115"/>
                <a:gd name="T4" fmla="*/ 53 w 126"/>
                <a:gd name="T5" fmla="*/ 68 h 115"/>
                <a:gd name="T6" fmla="*/ 43 w 126"/>
                <a:gd name="T7" fmla="*/ 1 h 115"/>
                <a:gd name="T8" fmla="*/ 56 w 126"/>
                <a:gd name="T9" fmla="*/ 0 h 115"/>
                <a:gd name="T10" fmla="*/ 56 w 126"/>
                <a:gd name="T11" fmla="*/ 0 h 115"/>
                <a:gd name="T12" fmla="*/ 101 w 126"/>
                <a:gd name="T13" fmla="*/ 29 h 115"/>
                <a:gd name="T14" fmla="*/ 103 w 126"/>
                <a:gd name="T15" fmla="*/ 33 h 115"/>
                <a:gd name="T16" fmla="*/ 115 w 126"/>
                <a:gd name="T17" fmla="*/ 39 h 115"/>
                <a:gd name="T18" fmla="*/ 118 w 126"/>
                <a:gd name="T19" fmla="*/ 46 h 115"/>
                <a:gd name="T20" fmla="*/ 126 w 126"/>
                <a:gd name="T21" fmla="*/ 45 h 115"/>
                <a:gd name="T22" fmla="*/ 125 w 126"/>
                <a:gd name="T23" fmla="*/ 63 h 115"/>
                <a:gd name="T24" fmla="*/ 121 w 126"/>
                <a:gd name="T25" fmla="*/ 75 h 115"/>
                <a:gd name="T26" fmla="*/ 102 w 126"/>
                <a:gd name="T27" fmla="*/ 78 h 115"/>
                <a:gd name="T28" fmla="*/ 96 w 126"/>
                <a:gd name="T29" fmla="*/ 77 h 115"/>
                <a:gd name="T30" fmla="*/ 89 w 126"/>
                <a:gd name="T31" fmla="*/ 77 h 115"/>
                <a:gd name="T32" fmla="*/ 75 w 126"/>
                <a:gd name="T33" fmla="*/ 84 h 115"/>
                <a:gd name="T34" fmla="*/ 68 w 126"/>
                <a:gd name="T35" fmla="*/ 92 h 115"/>
                <a:gd name="T36" fmla="*/ 64 w 126"/>
                <a:gd name="T37" fmla="*/ 89 h 115"/>
                <a:gd name="T38" fmla="*/ 58 w 126"/>
                <a:gd name="T39" fmla="*/ 93 h 115"/>
                <a:gd name="T40" fmla="*/ 59 w 126"/>
                <a:gd name="T41" fmla="*/ 98 h 115"/>
                <a:gd name="T42" fmla="*/ 53 w 126"/>
                <a:gd name="T43" fmla="*/ 104 h 115"/>
                <a:gd name="T44" fmla="*/ 50 w 126"/>
                <a:gd name="T45" fmla="*/ 114 h 115"/>
                <a:gd name="T46" fmla="*/ 40 w 126"/>
                <a:gd name="T47" fmla="*/ 115 h 115"/>
                <a:gd name="T48" fmla="*/ 31 w 126"/>
                <a:gd name="T49" fmla="*/ 115 h 115"/>
                <a:gd name="T50" fmla="*/ 27 w 126"/>
                <a:gd name="T51" fmla="*/ 105 h 115"/>
                <a:gd name="T52" fmla="*/ 23 w 126"/>
                <a:gd name="T53" fmla="*/ 98 h 115"/>
                <a:gd name="T54" fmla="*/ 13 w 126"/>
                <a:gd name="T55" fmla="*/ 102 h 115"/>
                <a:gd name="T56" fmla="*/ 6 w 126"/>
                <a:gd name="T57" fmla="*/ 98 h 115"/>
                <a:gd name="T58" fmla="*/ 4 w 126"/>
                <a:gd name="T59" fmla="*/ 90 h 115"/>
                <a:gd name="T60" fmla="*/ 0 w 126"/>
                <a:gd name="T61" fmla="*/ 81 h 115"/>
                <a:gd name="T62" fmla="*/ 5 w 126"/>
                <a:gd name="T63" fmla="*/ 74 h 115"/>
                <a:gd name="T64" fmla="*/ 11 w 126"/>
                <a:gd name="T65" fmla="*/ 7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115">
                  <a:moveTo>
                    <a:pt x="11" y="77"/>
                  </a:moveTo>
                  <a:cubicBezTo>
                    <a:pt x="12" y="77"/>
                    <a:pt x="51" y="75"/>
                    <a:pt x="51" y="75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01" y="29"/>
                    <a:pt x="101" y="29"/>
                    <a:pt x="101" y="29"/>
                  </a:cubicBezTo>
                  <a:cubicBezTo>
                    <a:pt x="101" y="29"/>
                    <a:pt x="102" y="32"/>
                    <a:pt x="103" y="33"/>
                  </a:cubicBezTo>
                  <a:cubicBezTo>
                    <a:pt x="104" y="35"/>
                    <a:pt x="113" y="38"/>
                    <a:pt x="115" y="39"/>
                  </a:cubicBezTo>
                  <a:cubicBezTo>
                    <a:pt x="118" y="40"/>
                    <a:pt x="118" y="46"/>
                    <a:pt x="118" y="46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5" y="65"/>
                    <a:pt x="123" y="75"/>
                    <a:pt x="121" y="75"/>
                  </a:cubicBezTo>
                  <a:cubicBezTo>
                    <a:pt x="119" y="75"/>
                    <a:pt x="103" y="78"/>
                    <a:pt x="102" y="78"/>
                  </a:cubicBezTo>
                  <a:cubicBezTo>
                    <a:pt x="101" y="78"/>
                    <a:pt x="98" y="77"/>
                    <a:pt x="96" y="77"/>
                  </a:cubicBezTo>
                  <a:cubicBezTo>
                    <a:pt x="93" y="77"/>
                    <a:pt x="90" y="77"/>
                    <a:pt x="89" y="77"/>
                  </a:cubicBezTo>
                  <a:cubicBezTo>
                    <a:pt x="86" y="77"/>
                    <a:pt x="77" y="82"/>
                    <a:pt x="75" y="84"/>
                  </a:cubicBezTo>
                  <a:cubicBezTo>
                    <a:pt x="73" y="86"/>
                    <a:pt x="69" y="92"/>
                    <a:pt x="68" y="92"/>
                  </a:cubicBezTo>
                  <a:cubicBezTo>
                    <a:pt x="67" y="93"/>
                    <a:pt x="64" y="89"/>
                    <a:pt x="64" y="89"/>
                  </a:cubicBezTo>
                  <a:cubicBezTo>
                    <a:pt x="64" y="89"/>
                    <a:pt x="59" y="92"/>
                    <a:pt x="58" y="93"/>
                  </a:cubicBezTo>
                  <a:cubicBezTo>
                    <a:pt x="57" y="94"/>
                    <a:pt x="61" y="97"/>
                    <a:pt x="59" y="98"/>
                  </a:cubicBezTo>
                  <a:cubicBezTo>
                    <a:pt x="58" y="99"/>
                    <a:pt x="55" y="102"/>
                    <a:pt x="53" y="104"/>
                  </a:cubicBezTo>
                  <a:cubicBezTo>
                    <a:pt x="51" y="106"/>
                    <a:pt x="50" y="114"/>
                    <a:pt x="50" y="114"/>
                  </a:cubicBezTo>
                  <a:cubicBezTo>
                    <a:pt x="48" y="114"/>
                    <a:pt x="42" y="115"/>
                    <a:pt x="40" y="115"/>
                  </a:cubicBezTo>
                  <a:cubicBezTo>
                    <a:pt x="40" y="115"/>
                    <a:pt x="36" y="115"/>
                    <a:pt x="31" y="115"/>
                  </a:cubicBezTo>
                  <a:cubicBezTo>
                    <a:pt x="32" y="114"/>
                    <a:pt x="28" y="107"/>
                    <a:pt x="27" y="105"/>
                  </a:cubicBezTo>
                  <a:cubicBezTo>
                    <a:pt x="26" y="103"/>
                    <a:pt x="24" y="98"/>
                    <a:pt x="23" y="98"/>
                  </a:cubicBezTo>
                  <a:cubicBezTo>
                    <a:pt x="21" y="98"/>
                    <a:pt x="16" y="102"/>
                    <a:pt x="13" y="102"/>
                  </a:cubicBezTo>
                  <a:cubicBezTo>
                    <a:pt x="9" y="103"/>
                    <a:pt x="7" y="99"/>
                    <a:pt x="6" y="98"/>
                  </a:cubicBezTo>
                  <a:cubicBezTo>
                    <a:pt x="6" y="98"/>
                    <a:pt x="5" y="92"/>
                    <a:pt x="4" y="90"/>
                  </a:cubicBezTo>
                  <a:cubicBezTo>
                    <a:pt x="2" y="88"/>
                    <a:pt x="0" y="81"/>
                    <a:pt x="0" y="81"/>
                  </a:cubicBezTo>
                  <a:cubicBezTo>
                    <a:pt x="3" y="80"/>
                    <a:pt x="3" y="74"/>
                    <a:pt x="5" y="74"/>
                  </a:cubicBezTo>
                  <a:cubicBezTo>
                    <a:pt x="8" y="74"/>
                    <a:pt x="9" y="77"/>
                    <a:pt x="11" y="7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1" name="Freeform 201"/>
            <p:cNvSpPr>
              <a:spLocks/>
            </p:cNvSpPr>
            <p:nvPr/>
          </p:nvSpPr>
          <p:spPr bwMode="auto">
            <a:xfrm>
              <a:off x="4317678" y="3263766"/>
              <a:ext cx="234950" cy="200025"/>
            </a:xfrm>
            <a:custGeom>
              <a:avLst/>
              <a:gdLst>
                <a:gd name="T0" fmla="*/ 2 w 93"/>
                <a:gd name="T1" fmla="*/ 66 h 70"/>
                <a:gd name="T2" fmla="*/ 10 w 93"/>
                <a:gd name="T3" fmla="*/ 64 h 70"/>
                <a:gd name="T4" fmla="*/ 25 w 93"/>
                <a:gd name="T5" fmla="*/ 53 h 70"/>
                <a:gd name="T6" fmla="*/ 29 w 93"/>
                <a:gd name="T7" fmla="*/ 44 h 70"/>
                <a:gd name="T8" fmla="*/ 25 w 93"/>
                <a:gd name="T9" fmla="*/ 43 h 70"/>
                <a:gd name="T10" fmla="*/ 26 w 93"/>
                <a:gd name="T11" fmla="*/ 36 h 70"/>
                <a:gd name="T12" fmla="*/ 36 w 93"/>
                <a:gd name="T13" fmla="*/ 22 h 70"/>
                <a:gd name="T14" fmla="*/ 51 w 93"/>
                <a:gd name="T15" fmla="*/ 12 h 70"/>
                <a:gd name="T16" fmla="*/ 56 w 93"/>
                <a:gd name="T17" fmla="*/ 2 h 70"/>
                <a:gd name="T18" fmla="*/ 59 w 93"/>
                <a:gd name="T19" fmla="*/ 0 h 70"/>
                <a:gd name="T20" fmla="*/ 61 w 93"/>
                <a:gd name="T21" fmla="*/ 0 h 70"/>
                <a:gd name="T22" fmla="*/ 64 w 93"/>
                <a:gd name="T23" fmla="*/ 3 h 70"/>
                <a:gd name="T24" fmla="*/ 73 w 93"/>
                <a:gd name="T25" fmla="*/ 4 h 70"/>
                <a:gd name="T26" fmla="*/ 78 w 93"/>
                <a:gd name="T27" fmla="*/ 2 h 70"/>
                <a:gd name="T28" fmla="*/ 82 w 93"/>
                <a:gd name="T29" fmla="*/ 6 h 70"/>
                <a:gd name="T30" fmla="*/ 86 w 93"/>
                <a:gd name="T31" fmla="*/ 5 h 70"/>
                <a:gd name="T32" fmla="*/ 86 w 93"/>
                <a:gd name="T33" fmla="*/ 5 h 70"/>
                <a:gd name="T34" fmla="*/ 88 w 93"/>
                <a:gd name="T35" fmla="*/ 16 h 70"/>
                <a:gd name="T36" fmla="*/ 93 w 93"/>
                <a:gd name="T37" fmla="*/ 25 h 70"/>
                <a:gd name="T38" fmla="*/ 92 w 93"/>
                <a:gd name="T39" fmla="*/ 30 h 70"/>
                <a:gd name="T40" fmla="*/ 74 w 93"/>
                <a:gd name="T41" fmla="*/ 33 h 70"/>
                <a:gd name="T42" fmla="*/ 73 w 93"/>
                <a:gd name="T43" fmla="*/ 40 h 70"/>
                <a:gd name="T44" fmla="*/ 64 w 93"/>
                <a:gd name="T45" fmla="*/ 43 h 70"/>
                <a:gd name="T46" fmla="*/ 61 w 93"/>
                <a:gd name="T47" fmla="*/ 49 h 70"/>
                <a:gd name="T48" fmla="*/ 48 w 93"/>
                <a:gd name="T49" fmla="*/ 51 h 70"/>
                <a:gd name="T50" fmla="*/ 36 w 93"/>
                <a:gd name="T51" fmla="*/ 59 h 70"/>
                <a:gd name="T52" fmla="*/ 35 w 93"/>
                <a:gd name="T53" fmla="*/ 69 h 70"/>
                <a:gd name="T54" fmla="*/ 0 w 93"/>
                <a:gd name="T55" fmla="*/ 70 h 70"/>
                <a:gd name="T56" fmla="*/ 2 w 93"/>
                <a:gd name="T57" fmla="*/ 6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3" h="70">
                  <a:moveTo>
                    <a:pt x="2" y="66"/>
                  </a:moveTo>
                  <a:cubicBezTo>
                    <a:pt x="3" y="64"/>
                    <a:pt x="7" y="65"/>
                    <a:pt x="10" y="64"/>
                  </a:cubicBezTo>
                  <a:cubicBezTo>
                    <a:pt x="12" y="63"/>
                    <a:pt x="23" y="57"/>
                    <a:pt x="25" y="53"/>
                  </a:cubicBezTo>
                  <a:cubicBezTo>
                    <a:pt x="27" y="49"/>
                    <a:pt x="29" y="45"/>
                    <a:pt x="29" y="44"/>
                  </a:cubicBezTo>
                  <a:cubicBezTo>
                    <a:pt x="29" y="42"/>
                    <a:pt x="25" y="45"/>
                    <a:pt x="25" y="43"/>
                  </a:cubicBezTo>
                  <a:cubicBezTo>
                    <a:pt x="25" y="41"/>
                    <a:pt x="25" y="40"/>
                    <a:pt x="26" y="36"/>
                  </a:cubicBezTo>
                  <a:cubicBezTo>
                    <a:pt x="28" y="32"/>
                    <a:pt x="32" y="25"/>
                    <a:pt x="36" y="22"/>
                  </a:cubicBezTo>
                  <a:cubicBezTo>
                    <a:pt x="40" y="19"/>
                    <a:pt x="49" y="15"/>
                    <a:pt x="51" y="12"/>
                  </a:cubicBezTo>
                  <a:cubicBezTo>
                    <a:pt x="55" y="9"/>
                    <a:pt x="56" y="3"/>
                    <a:pt x="56" y="2"/>
                  </a:cubicBezTo>
                  <a:cubicBezTo>
                    <a:pt x="56" y="1"/>
                    <a:pt x="58" y="0"/>
                    <a:pt x="59" y="0"/>
                  </a:cubicBezTo>
                  <a:cubicBezTo>
                    <a:pt x="60" y="0"/>
                    <a:pt x="60" y="0"/>
                    <a:pt x="61" y="0"/>
                  </a:cubicBezTo>
                  <a:cubicBezTo>
                    <a:pt x="62" y="0"/>
                    <a:pt x="61" y="2"/>
                    <a:pt x="64" y="3"/>
                  </a:cubicBezTo>
                  <a:cubicBezTo>
                    <a:pt x="66" y="4"/>
                    <a:pt x="70" y="4"/>
                    <a:pt x="73" y="4"/>
                  </a:cubicBezTo>
                  <a:cubicBezTo>
                    <a:pt x="75" y="4"/>
                    <a:pt x="77" y="2"/>
                    <a:pt x="78" y="2"/>
                  </a:cubicBezTo>
                  <a:cubicBezTo>
                    <a:pt x="79" y="1"/>
                    <a:pt x="80" y="6"/>
                    <a:pt x="82" y="6"/>
                  </a:cubicBezTo>
                  <a:cubicBezTo>
                    <a:pt x="83" y="6"/>
                    <a:pt x="84" y="5"/>
                    <a:pt x="86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5"/>
                    <a:pt x="88" y="13"/>
                    <a:pt x="88" y="16"/>
                  </a:cubicBezTo>
                  <a:cubicBezTo>
                    <a:pt x="88" y="20"/>
                    <a:pt x="93" y="23"/>
                    <a:pt x="93" y="25"/>
                  </a:cubicBezTo>
                  <a:cubicBezTo>
                    <a:pt x="93" y="26"/>
                    <a:pt x="92" y="30"/>
                    <a:pt x="92" y="30"/>
                  </a:cubicBezTo>
                  <a:cubicBezTo>
                    <a:pt x="92" y="30"/>
                    <a:pt x="76" y="32"/>
                    <a:pt x="74" y="33"/>
                  </a:cubicBezTo>
                  <a:cubicBezTo>
                    <a:pt x="72" y="35"/>
                    <a:pt x="75" y="40"/>
                    <a:pt x="73" y="40"/>
                  </a:cubicBezTo>
                  <a:cubicBezTo>
                    <a:pt x="71" y="41"/>
                    <a:pt x="67" y="43"/>
                    <a:pt x="64" y="43"/>
                  </a:cubicBezTo>
                  <a:cubicBezTo>
                    <a:pt x="62" y="43"/>
                    <a:pt x="63" y="48"/>
                    <a:pt x="61" y="49"/>
                  </a:cubicBezTo>
                  <a:cubicBezTo>
                    <a:pt x="60" y="51"/>
                    <a:pt x="51" y="51"/>
                    <a:pt x="48" y="51"/>
                  </a:cubicBezTo>
                  <a:cubicBezTo>
                    <a:pt x="45" y="52"/>
                    <a:pt x="36" y="59"/>
                    <a:pt x="36" y="5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" y="68"/>
                    <a:pt x="1" y="67"/>
                    <a:pt x="2" y="6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2" name="Freeform 202"/>
            <p:cNvSpPr>
              <a:spLocks/>
            </p:cNvSpPr>
            <p:nvPr/>
          </p:nvSpPr>
          <p:spPr bwMode="auto">
            <a:xfrm>
              <a:off x="4312915" y="3870191"/>
              <a:ext cx="57150" cy="68263"/>
            </a:xfrm>
            <a:custGeom>
              <a:avLst/>
              <a:gdLst>
                <a:gd name="T0" fmla="*/ 4 w 22"/>
                <a:gd name="T1" fmla="*/ 18 h 24"/>
                <a:gd name="T2" fmla="*/ 2 w 22"/>
                <a:gd name="T3" fmla="*/ 12 h 24"/>
                <a:gd name="T4" fmla="*/ 0 w 22"/>
                <a:gd name="T5" fmla="*/ 7 h 24"/>
                <a:gd name="T6" fmla="*/ 6 w 22"/>
                <a:gd name="T7" fmla="*/ 4 h 24"/>
                <a:gd name="T8" fmla="*/ 12 w 22"/>
                <a:gd name="T9" fmla="*/ 0 h 24"/>
                <a:gd name="T10" fmla="*/ 19 w 22"/>
                <a:gd name="T11" fmla="*/ 3 h 24"/>
                <a:gd name="T12" fmla="*/ 22 w 22"/>
                <a:gd name="T13" fmla="*/ 12 h 24"/>
                <a:gd name="T14" fmla="*/ 21 w 22"/>
                <a:gd name="T15" fmla="*/ 18 h 24"/>
                <a:gd name="T16" fmla="*/ 14 w 22"/>
                <a:gd name="T17" fmla="*/ 24 h 24"/>
                <a:gd name="T18" fmla="*/ 10 w 22"/>
                <a:gd name="T19" fmla="*/ 22 h 24"/>
                <a:gd name="T20" fmla="*/ 4 w 22"/>
                <a:gd name="T21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4">
                  <a:moveTo>
                    <a:pt x="4" y="18"/>
                  </a:moveTo>
                  <a:cubicBezTo>
                    <a:pt x="4" y="17"/>
                    <a:pt x="3" y="14"/>
                    <a:pt x="2" y="12"/>
                  </a:cubicBezTo>
                  <a:cubicBezTo>
                    <a:pt x="2" y="12"/>
                    <a:pt x="1" y="10"/>
                    <a:pt x="0" y="7"/>
                  </a:cubicBezTo>
                  <a:cubicBezTo>
                    <a:pt x="0" y="7"/>
                    <a:pt x="4" y="6"/>
                    <a:pt x="6" y="4"/>
                  </a:cubicBezTo>
                  <a:cubicBezTo>
                    <a:pt x="7" y="3"/>
                    <a:pt x="7" y="0"/>
                    <a:pt x="12" y="0"/>
                  </a:cubicBezTo>
                  <a:cubicBezTo>
                    <a:pt x="18" y="0"/>
                    <a:pt x="19" y="1"/>
                    <a:pt x="19" y="3"/>
                  </a:cubicBezTo>
                  <a:cubicBezTo>
                    <a:pt x="19" y="4"/>
                    <a:pt x="21" y="11"/>
                    <a:pt x="22" y="1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3"/>
                    <a:pt x="11" y="22"/>
                    <a:pt x="10" y="22"/>
                  </a:cubicBezTo>
                  <a:cubicBezTo>
                    <a:pt x="7" y="20"/>
                    <a:pt x="6" y="20"/>
                    <a:pt x="4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3" name="Freeform 203"/>
            <p:cNvSpPr>
              <a:spLocks/>
            </p:cNvSpPr>
            <p:nvPr/>
          </p:nvSpPr>
          <p:spPr bwMode="auto">
            <a:xfrm>
              <a:off x="4284340" y="3806691"/>
              <a:ext cx="138113" cy="120651"/>
            </a:xfrm>
            <a:custGeom>
              <a:avLst/>
              <a:gdLst>
                <a:gd name="T0" fmla="*/ 8 w 55"/>
                <a:gd name="T1" fmla="*/ 23 h 40"/>
                <a:gd name="T2" fmla="*/ 0 w 55"/>
                <a:gd name="T3" fmla="*/ 14 h 40"/>
                <a:gd name="T4" fmla="*/ 5 w 55"/>
                <a:gd name="T5" fmla="*/ 9 h 40"/>
                <a:gd name="T6" fmla="*/ 10 w 55"/>
                <a:gd name="T7" fmla="*/ 8 h 40"/>
                <a:gd name="T8" fmla="*/ 12 w 55"/>
                <a:gd name="T9" fmla="*/ 1 h 40"/>
                <a:gd name="T10" fmla="*/ 27 w 55"/>
                <a:gd name="T11" fmla="*/ 2 h 40"/>
                <a:gd name="T12" fmla="*/ 34 w 55"/>
                <a:gd name="T13" fmla="*/ 6 h 40"/>
                <a:gd name="T14" fmla="*/ 44 w 55"/>
                <a:gd name="T15" fmla="*/ 2 h 40"/>
                <a:gd name="T16" fmla="*/ 48 w 55"/>
                <a:gd name="T17" fmla="*/ 9 h 40"/>
                <a:gd name="T18" fmla="*/ 52 w 55"/>
                <a:gd name="T19" fmla="*/ 19 h 40"/>
                <a:gd name="T20" fmla="*/ 54 w 55"/>
                <a:gd name="T21" fmla="*/ 29 h 40"/>
                <a:gd name="T22" fmla="*/ 52 w 55"/>
                <a:gd name="T23" fmla="*/ 36 h 40"/>
                <a:gd name="T24" fmla="*/ 49 w 55"/>
                <a:gd name="T25" fmla="*/ 40 h 40"/>
                <a:gd name="T26" fmla="*/ 41 w 55"/>
                <a:gd name="T27" fmla="*/ 40 h 40"/>
                <a:gd name="T28" fmla="*/ 40 w 55"/>
                <a:gd name="T29" fmla="*/ 34 h 40"/>
                <a:gd name="T30" fmla="*/ 34 w 55"/>
                <a:gd name="T31" fmla="*/ 33 h 40"/>
                <a:gd name="T32" fmla="*/ 31 w 55"/>
                <a:gd name="T33" fmla="*/ 24 h 40"/>
                <a:gd name="T34" fmla="*/ 24 w 55"/>
                <a:gd name="T35" fmla="*/ 21 h 40"/>
                <a:gd name="T36" fmla="*/ 18 w 55"/>
                <a:gd name="T37" fmla="*/ 25 h 40"/>
                <a:gd name="T38" fmla="*/ 12 w 55"/>
                <a:gd name="T39" fmla="*/ 28 h 40"/>
                <a:gd name="T40" fmla="*/ 8 w 55"/>
                <a:gd name="T41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40">
                  <a:moveTo>
                    <a:pt x="8" y="23"/>
                  </a:moveTo>
                  <a:cubicBezTo>
                    <a:pt x="7" y="21"/>
                    <a:pt x="2" y="16"/>
                    <a:pt x="0" y="14"/>
                  </a:cubicBezTo>
                  <a:cubicBezTo>
                    <a:pt x="0" y="14"/>
                    <a:pt x="3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9" y="1"/>
                    <a:pt x="12" y="1"/>
                  </a:cubicBezTo>
                  <a:cubicBezTo>
                    <a:pt x="14" y="0"/>
                    <a:pt x="26" y="1"/>
                    <a:pt x="27" y="2"/>
                  </a:cubicBezTo>
                  <a:cubicBezTo>
                    <a:pt x="28" y="3"/>
                    <a:pt x="30" y="7"/>
                    <a:pt x="34" y="6"/>
                  </a:cubicBezTo>
                  <a:cubicBezTo>
                    <a:pt x="37" y="6"/>
                    <a:pt x="42" y="2"/>
                    <a:pt x="44" y="2"/>
                  </a:cubicBezTo>
                  <a:cubicBezTo>
                    <a:pt x="45" y="2"/>
                    <a:pt x="47" y="7"/>
                    <a:pt x="48" y="9"/>
                  </a:cubicBezTo>
                  <a:cubicBezTo>
                    <a:pt x="49" y="11"/>
                    <a:pt x="53" y="18"/>
                    <a:pt x="52" y="19"/>
                  </a:cubicBezTo>
                  <a:cubicBezTo>
                    <a:pt x="52" y="21"/>
                    <a:pt x="52" y="28"/>
                    <a:pt x="54" y="29"/>
                  </a:cubicBezTo>
                  <a:cubicBezTo>
                    <a:pt x="55" y="31"/>
                    <a:pt x="53" y="36"/>
                    <a:pt x="52" y="36"/>
                  </a:cubicBezTo>
                  <a:cubicBezTo>
                    <a:pt x="50" y="36"/>
                    <a:pt x="49" y="39"/>
                    <a:pt x="49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0" y="40"/>
                    <a:pt x="40" y="35"/>
                    <a:pt x="40" y="34"/>
                  </a:cubicBezTo>
                  <a:cubicBezTo>
                    <a:pt x="40" y="32"/>
                    <a:pt x="35" y="33"/>
                    <a:pt x="34" y="33"/>
                  </a:cubicBezTo>
                  <a:cubicBezTo>
                    <a:pt x="33" y="32"/>
                    <a:pt x="31" y="25"/>
                    <a:pt x="31" y="24"/>
                  </a:cubicBezTo>
                  <a:cubicBezTo>
                    <a:pt x="31" y="22"/>
                    <a:pt x="30" y="21"/>
                    <a:pt x="24" y="21"/>
                  </a:cubicBezTo>
                  <a:cubicBezTo>
                    <a:pt x="19" y="21"/>
                    <a:pt x="19" y="24"/>
                    <a:pt x="18" y="25"/>
                  </a:cubicBezTo>
                  <a:cubicBezTo>
                    <a:pt x="16" y="27"/>
                    <a:pt x="12" y="28"/>
                    <a:pt x="12" y="28"/>
                  </a:cubicBezTo>
                  <a:cubicBezTo>
                    <a:pt x="11" y="26"/>
                    <a:pt x="9" y="23"/>
                    <a:pt x="8" y="2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4" name="Freeform 204"/>
            <p:cNvSpPr>
              <a:spLocks/>
            </p:cNvSpPr>
            <p:nvPr/>
          </p:nvSpPr>
          <p:spPr bwMode="auto">
            <a:xfrm>
              <a:off x="4244653" y="3462204"/>
              <a:ext cx="160337" cy="146050"/>
            </a:xfrm>
            <a:custGeom>
              <a:avLst/>
              <a:gdLst>
                <a:gd name="T0" fmla="*/ 16 w 64"/>
                <a:gd name="T1" fmla="*/ 23 h 50"/>
                <a:gd name="T2" fmla="*/ 19 w 64"/>
                <a:gd name="T3" fmla="*/ 11 h 50"/>
                <a:gd name="T4" fmla="*/ 26 w 64"/>
                <a:gd name="T5" fmla="*/ 7 h 50"/>
                <a:gd name="T6" fmla="*/ 29 w 64"/>
                <a:gd name="T7" fmla="*/ 1 h 50"/>
                <a:gd name="T8" fmla="*/ 64 w 64"/>
                <a:gd name="T9" fmla="*/ 0 h 50"/>
                <a:gd name="T10" fmla="*/ 64 w 64"/>
                <a:gd name="T11" fmla="*/ 3 h 50"/>
                <a:gd name="T12" fmla="*/ 64 w 64"/>
                <a:gd name="T13" fmla="*/ 13 h 50"/>
                <a:gd name="T14" fmla="*/ 38 w 64"/>
                <a:gd name="T15" fmla="*/ 13 h 50"/>
                <a:gd name="T16" fmla="*/ 38 w 64"/>
                <a:gd name="T17" fmla="*/ 33 h 50"/>
                <a:gd name="T18" fmla="*/ 31 w 64"/>
                <a:gd name="T19" fmla="*/ 35 h 50"/>
                <a:gd name="T20" fmla="*/ 31 w 64"/>
                <a:gd name="T21" fmla="*/ 50 h 50"/>
                <a:gd name="T22" fmla="*/ 0 w 64"/>
                <a:gd name="T23" fmla="*/ 49 h 50"/>
                <a:gd name="T24" fmla="*/ 7 w 64"/>
                <a:gd name="T25" fmla="*/ 35 h 50"/>
                <a:gd name="T26" fmla="*/ 16 w 64"/>
                <a:gd name="T27" fmla="*/ 2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4" h="50">
                  <a:moveTo>
                    <a:pt x="16" y="23"/>
                  </a:moveTo>
                  <a:cubicBezTo>
                    <a:pt x="18" y="22"/>
                    <a:pt x="18" y="13"/>
                    <a:pt x="19" y="11"/>
                  </a:cubicBezTo>
                  <a:cubicBezTo>
                    <a:pt x="21" y="9"/>
                    <a:pt x="24" y="8"/>
                    <a:pt x="26" y="7"/>
                  </a:cubicBezTo>
                  <a:cubicBezTo>
                    <a:pt x="27" y="7"/>
                    <a:pt x="28" y="3"/>
                    <a:pt x="29" y="1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34" y="33"/>
                    <a:pt x="31" y="35"/>
                  </a:cubicBezTo>
                  <a:cubicBezTo>
                    <a:pt x="28" y="37"/>
                    <a:pt x="31" y="50"/>
                    <a:pt x="31" y="5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2" y="44"/>
                    <a:pt x="5" y="37"/>
                    <a:pt x="7" y="35"/>
                  </a:cubicBezTo>
                  <a:cubicBezTo>
                    <a:pt x="8" y="32"/>
                    <a:pt x="14" y="25"/>
                    <a:pt x="16" y="2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5" name="Freeform 205"/>
            <p:cNvSpPr>
              <a:spLocks/>
            </p:cNvSpPr>
            <p:nvPr/>
          </p:nvSpPr>
          <p:spPr bwMode="auto">
            <a:xfrm>
              <a:off x="4249415" y="3806691"/>
              <a:ext cx="63500" cy="42863"/>
            </a:xfrm>
            <a:custGeom>
              <a:avLst/>
              <a:gdLst>
                <a:gd name="T0" fmla="*/ 4 w 25"/>
                <a:gd name="T1" fmla="*/ 8 h 14"/>
                <a:gd name="T2" fmla="*/ 0 w 25"/>
                <a:gd name="T3" fmla="*/ 3 h 14"/>
                <a:gd name="T4" fmla="*/ 11 w 25"/>
                <a:gd name="T5" fmla="*/ 0 h 14"/>
                <a:gd name="T6" fmla="*/ 25 w 25"/>
                <a:gd name="T7" fmla="*/ 1 h 14"/>
                <a:gd name="T8" fmla="*/ 23 w 25"/>
                <a:gd name="T9" fmla="*/ 8 h 14"/>
                <a:gd name="T10" fmla="*/ 18 w 25"/>
                <a:gd name="T11" fmla="*/ 9 h 14"/>
                <a:gd name="T12" fmla="*/ 13 w 25"/>
                <a:gd name="T13" fmla="*/ 14 h 14"/>
                <a:gd name="T14" fmla="*/ 12 w 25"/>
                <a:gd name="T15" fmla="*/ 14 h 14"/>
                <a:gd name="T16" fmla="*/ 10 w 25"/>
                <a:gd name="T17" fmla="*/ 8 h 14"/>
                <a:gd name="T18" fmla="*/ 4 w 25"/>
                <a:gd name="T1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4">
                  <a:moveTo>
                    <a:pt x="4" y="8"/>
                  </a:moveTo>
                  <a:cubicBezTo>
                    <a:pt x="3" y="8"/>
                    <a:pt x="1" y="5"/>
                    <a:pt x="0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2" y="1"/>
                    <a:pt x="24" y="7"/>
                    <a:pt x="23" y="8"/>
                  </a:cubicBezTo>
                  <a:cubicBezTo>
                    <a:pt x="22" y="9"/>
                    <a:pt x="19" y="8"/>
                    <a:pt x="18" y="9"/>
                  </a:cubicBezTo>
                  <a:cubicBezTo>
                    <a:pt x="16" y="9"/>
                    <a:pt x="13" y="14"/>
                    <a:pt x="13" y="14"/>
                  </a:cubicBezTo>
                  <a:cubicBezTo>
                    <a:pt x="13" y="14"/>
                    <a:pt x="12" y="14"/>
                    <a:pt x="12" y="14"/>
                  </a:cubicBezTo>
                  <a:cubicBezTo>
                    <a:pt x="11" y="12"/>
                    <a:pt x="9" y="10"/>
                    <a:pt x="10" y="8"/>
                  </a:cubicBezTo>
                  <a:cubicBezTo>
                    <a:pt x="10" y="6"/>
                    <a:pt x="6" y="8"/>
                    <a:pt x="4" y="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6" name="Freeform 206"/>
            <p:cNvSpPr>
              <a:spLocks/>
            </p:cNvSpPr>
            <p:nvPr/>
          </p:nvSpPr>
          <p:spPr bwMode="auto">
            <a:xfrm>
              <a:off x="4236715" y="3714616"/>
              <a:ext cx="115888" cy="103188"/>
            </a:xfrm>
            <a:custGeom>
              <a:avLst/>
              <a:gdLst>
                <a:gd name="T0" fmla="*/ 14 w 46"/>
                <a:gd name="T1" fmla="*/ 26 h 34"/>
                <a:gd name="T2" fmla="*/ 6 w 46"/>
                <a:gd name="T3" fmla="*/ 22 h 34"/>
                <a:gd name="T4" fmla="*/ 3 w 46"/>
                <a:gd name="T5" fmla="*/ 17 h 34"/>
                <a:gd name="T6" fmla="*/ 0 w 46"/>
                <a:gd name="T7" fmla="*/ 15 h 34"/>
                <a:gd name="T8" fmla="*/ 7 w 46"/>
                <a:gd name="T9" fmla="*/ 4 h 34"/>
                <a:gd name="T10" fmla="*/ 8 w 46"/>
                <a:gd name="T11" fmla="*/ 0 h 34"/>
                <a:gd name="T12" fmla="*/ 14 w 46"/>
                <a:gd name="T13" fmla="*/ 1 h 34"/>
                <a:gd name="T14" fmla="*/ 23 w 46"/>
                <a:gd name="T15" fmla="*/ 1 h 34"/>
                <a:gd name="T16" fmla="*/ 40 w 46"/>
                <a:gd name="T17" fmla="*/ 16 h 34"/>
                <a:gd name="T18" fmla="*/ 44 w 46"/>
                <a:gd name="T19" fmla="*/ 25 h 34"/>
                <a:gd name="T20" fmla="*/ 46 w 46"/>
                <a:gd name="T21" fmla="*/ 33 h 34"/>
                <a:gd name="T22" fmla="*/ 31 w 46"/>
                <a:gd name="T23" fmla="*/ 32 h 34"/>
                <a:gd name="T24" fmla="*/ 17 w 46"/>
                <a:gd name="T25" fmla="*/ 31 h 34"/>
                <a:gd name="T26" fmla="*/ 6 w 46"/>
                <a:gd name="T27" fmla="*/ 34 h 34"/>
                <a:gd name="T28" fmla="*/ 5 w 46"/>
                <a:gd name="T29" fmla="*/ 30 h 34"/>
                <a:gd name="T30" fmla="*/ 14 w 46"/>
                <a:gd name="T3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" h="34">
                  <a:moveTo>
                    <a:pt x="14" y="26"/>
                  </a:moveTo>
                  <a:cubicBezTo>
                    <a:pt x="14" y="21"/>
                    <a:pt x="9" y="24"/>
                    <a:pt x="6" y="22"/>
                  </a:cubicBezTo>
                  <a:cubicBezTo>
                    <a:pt x="3" y="20"/>
                    <a:pt x="3" y="17"/>
                    <a:pt x="3" y="17"/>
                  </a:cubicBezTo>
                  <a:cubicBezTo>
                    <a:pt x="3" y="16"/>
                    <a:pt x="0" y="16"/>
                    <a:pt x="0" y="15"/>
                  </a:cubicBezTo>
                  <a:cubicBezTo>
                    <a:pt x="0" y="13"/>
                    <a:pt x="6" y="8"/>
                    <a:pt x="7" y="4"/>
                  </a:cubicBezTo>
                  <a:cubicBezTo>
                    <a:pt x="8" y="2"/>
                    <a:pt x="8" y="1"/>
                    <a:pt x="8" y="0"/>
                  </a:cubicBezTo>
                  <a:cubicBezTo>
                    <a:pt x="8" y="0"/>
                    <a:pt x="13" y="2"/>
                    <a:pt x="14" y="1"/>
                  </a:cubicBezTo>
                  <a:cubicBezTo>
                    <a:pt x="16" y="1"/>
                    <a:pt x="21" y="0"/>
                    <a:pt x="23" y="1"/>
                  </a:cubicBezTo>
                  <a:cubicBezTo>
                    <a:pt x="26" y="2"/>
                    <a:pt x="37" y="17"/>
                    <a:pt x="40" y="16"/>
                  </a:cubicBezTo>
                  <a:cubicBezTo>
                    <a:pt x="40" y="16"/>
                    <a:pt x="42" y="23"/>
                    <a:pt x="44" y="25"/>
                  </a:cubicBezTo>
                  <a:cubicBezTo>
                    <a:pt x="45" y="27"/>
                    <a:pt x="46" y="33"/>
                    <a:pt x="46" y="33"/>
                  </a:cubicBezTo>
                  <a:cubicBezTo>
                    <a:pt x="45" y="32"/>
                    <a:pt x="33" y="31"/>
                    <a:pt x="31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3"/>
                    <a:pt x="5" y="31"/>
                    <a:pt x="5" y="30"/>
                  </a:cubicBezTo>
                  <a:cubicBezTo>
                    <a:pt x="5" y="27"/>
                    <a:pt x="15" y="27"/>
                    <a:pt x="14" y="2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7" name="Freeform 207"/>
            <p:cNvSpPr>
              <a:spLocks/>
            </p:cNvSpPr>
            <p:nvPr/>
          </p:nvSpPr>
          <p:spPr bwMode="auto">
            <a:xfrm>
              <a:off x="4239889" y="3473316"/>
              <a:ext cx="238125" cy="288925"/>
            </a:xfrm>
            <a:custGeom>
              <a:avLst/>
              <a:gdLst>
                <a:gd name="T0" fmla="*/ 5 w 94"/>
                <a:gd name="T1" fmla="*/ 51 h 101"/>
                <a:gd name="T2" fmla="*/ 0 w 94"/>
                <a:gd name="T3" fmla="*/ 53 h 101"/>
                <a:gd name="T4" fmla="*/ 0 w 94"/>
                <a:gd name="T5" fmla="*/ 49 h 101"/>
                <a:gd name="T6" fmla="*/ 1 w 94"/>
                <a:gd name="T7" fmla="*/ 46 h 101"/>
                <a:gd name="T8" fmla="*/ 32 w 94"/>
                <a:gd name="T9" fmla="*/ 47 h 101"/>
                <a:gd name="T10" fmla="*/ 32 w 94"/>
                <a:gd name="T11" fmla="*/ 32 h 101"/>
                <a:gd name="T12" fmla="*/ 39 w 94"/>
                <a:gd name="T13" fmla="*/ 30 h 101"/>
                <a:gd name="T14" fmla="*/ 39 w 94"/>
                <a:gd name="T15" fmla="*/ 10 h 101"/>
                <a:gd name="T16" fmla="*/ 65 w 94"/>
                <a:gd name="T17" fmla="*/ 10 h 101"/>
                <a:gd name="T18" fmla="*/ 65 w 94"/>
                <a:gd name="T19" fmla="*/ 0 h 101"/>
                <a:gd name="T20" fmla="*/ 94 w 94"/>
                <a:gd name="T21" fmla="*/ 19 h 101"/>
                <a:gd name="T22" fmla="*/ 81 w 94"/>
                <a:gd name="T23" fmla="*/ 20 h 101"/>
                <a:gd name="T24" fmla="*/ 91 w 94"/>
                <a:gd name="T25" fmla="*/ 87 h 101"/>
                <a:gd name="T26" fmla="*/ 89 w 94"/>
                <a:gd name="T27" fmla="*/ 94 h 101"/>
                <a:gd name="T28" fmla="*/ 49 w 94"/>
                <a:gd name="T29" fmla="*/ 96 h 101"/>
                <a:gd name="T30" fmla="*/ 43 w 94"/>
                <a:gd name="T31" fmla="*/ 93 h 101"/>
                <a:gd name="T32" fmla="*/ 38 w 94"/>
                <a:gd name="T33" fmla="*/ 100 h 101"/>
                <a:gd name="T34" fmla="*/ 21 w 94"/>
                <a:gd name="T35" fmla="*/ 85 h 101"/>
                <a:gd name="T36" fmla="*/ 12 w 94"/>
                <a:gd name="T37" fmla="*/ 85 h 101"/>
                <a:gd name="T38" fmla="*/ 6 w 94"/>
                <a:gd name="T39" fmla="*/ 84 h 101"/>
                <a:gd name="T40" fmla="*/ 8 w 94"/>
                <a:gd name="T41" fmla="*/ 78 h 101"/>
                <a:gd name="T42" fmla="*/ 5 w 94"/>
                <a:gd name="T43" fmla="*/ 64 h 101"/>
                <a:gd name="T44" fmla="*/ 6 w 94"/>
                <a:gd name="T45" fmla="*/ 58 h 101"/>
                <a:gd name="T46" fmla="*/ 5 w 94"/>
                <a:gd name="T47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4" h="101">
                  <a:moveTo>
                    <a:pt x="5" y="51"/>
                  </a:moveTo>
                  <a:cubicBezTo>
                    <a:pt x="5" y="49"/>
                    <a:pt x="0" y="54"/>
                    <a:pt x="0" y="53"/>
                  </a:cubicBezTo>
                  <a:cubicBezTo>
                    <a:pt x="0" y="51"/>
                    <a:pt x="0" y="51"/>
                    <a:pt x="0" y="49"/>
                  </a:cubicBezTo>
                  <a:cubicBezTo>
                    <a:pt x="0" y="48"/>
                    <a:pt x="1" y="47"/>
                    <a:pt x="1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29" y="34"/>
                    <a:pt x="32" y="32"/>
                  </a:cubicBezTo>
                  <a:cubicBezTo>
                    <a:pt x="35" y="30"/>
                    <a:pt x="39" y="30"/>
                    <a:pt x="39" y="3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89" y="94"/>
                    <a:pt x="89" y="94"/>
                    <a:pt x="89" y="94"/>
                  </a:cubicBezTo>
                  <a:cubicBezTo>
                    <a:pt x="89" y="94"/>
                    <a:pt x="50" y="96"/>
                    <a:pt x="49" y="96"/>
                  </a:cubicBezTo>
                  <a:cubicBezTo>
                    <a:pt x="47" y="96"/>
                    <a:pt x="46" y="93"/>
                    <a:pt x="43" y="93"/>
                  </a:cubicBezTo>
                  <a:cubicBezTo>
                    <a:pt x="41" y="93"/>
                    <a:pt x="41" y="99"/>
                    <a:pt x="38" y="100"/>
                  </a:cubicBezTo>
                  <a:cubicBezTo>
                    <a:pt x="35" y="101"/>
                    <a:pt x="24" y="86"/>
                    <a:pt x="21" y="85"/>
                  </a:cubicBezTo>
                  <a:cubicBezTo>
                    <a:pt x="19" y="84"/>
                    <a:pt x="14" y="85"/>
                    <a:pt x="12" y="85"/>
                  </a:cubicBezTo>
                  <a:cubicBezTo>
                    <a:pt x="11" y="86"/>
                    <a:pt x="6" y="84"/>
                    <a:pt x="6" y="84"/>
                  </a:cubicBezTo>
                  <a:cubicBezTo>
                    <a:pt x="7" y="82"/>
                    <a:pt x="7" y="80"/>
                    <a:pt x="8" y="78"/>
                  </a:cubicBezTo>
                  <a:cubicBezTo>
                    <a:pt x="10" y="74"/>
                    <a:pt x="5" y="67"/>
                    <a:pt x="5" y="64"/>
                  </a:cubicBezTo>
                  <a:cubicBezTo>
                    <a:pt x="5" y="61"/>
                    <a:pt x="3" y="61"/>
                    <a:pt x="6" y="58"/>
                  </a:cubicBezTo>
                  <a:cubicBezTo>
                    <a:pt x="9" y="56"/>
                    <a:pt x="5" y="53"/>
                    <a:pt x="5" y="5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8" name="Freeform 208"/>
            <p:cNvSpPr>
              <a:spLocks/>
            </p:cNvSpPr>
            <p:nvPr/>
          </p:nvSpPr>
          <p:spPr bwMode="auto">
            <a:xfrm>
              <a:off x="4216078" y="1958841"/>
              <a:ext cx="23812" cy="25400"/>
            </a:xfrm>
            <a:custGeom>
              <a:avLst/>
              <a:gdLst>
                <a:gd name="T0" fmla="*/ 1 w 12"/>
                <a:gd name="T1" fmla="*/ 7 h 9"/>
                <a:gd name="T2" fmla="*/ 1 w 12"/>
                <a:gd name="T3" fmla="*/ 1 h 9"/>
                <a:gd name="T4" fmla="*/ 6 w 12"/>
                <a:gd name="T5" fmla="*/ 0 h 9"/>
                <a:gd name="T6" fmla="*/ 11 w 12"/>
                <a:gd name="T7" fmla="*/ 5 h 9"/>
                <a:gd name="T8" fmla="*/ 8 w 12"/>
                <a:gd name="T9" fmla="*/ 9 h 9"/>
                <a:gd name="T10" fmla="*/ 1 w 12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1" y="7"/>
                  </a:moveTo>
                  <a:cubicBezTo>
                    <a:pt x="1" y="6"/>
                    <a:pt x="0" y="1"/>
                    <a:pt x="1" y="1"/>
                  </a:cubicBezTo>
                  <a:cubicBezTo>
                    <a:pt x="2" y="1"/>
                    <a:pt x="6" y="0"/>
                    <a:pt x="6" y="0"/>
                  </a:cubicBezTo>
                  <a:cubicBezTo>
                    <a:pt x="6" y="0"/>
                    <a:pt x="9" y="4"/>
                    <a:pt x="11" y="5"/>
                  </a:cubicBezTo>
                  <a:cubicBezTo>
                    <a:pt x="12" y="5"/>
                    <a:pt x="10" y="9"/>
                    <a:pt x="8" y="9"/>
                  </a:cubicBezTo>
                  <a:cubicBezTo>
                    <a:pt x="7" y="8"/>
                    <a:pt x="1" y="8"/>
                    <a:pt x="1" y="7"/>
                  </a:cubicBezTo>
                  <a:close/>
                </a:path>
              </a:pathLst>
            </a:custGeom>
            <a:solidFill>
              <a:srgbClr val="C5E2FF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69" name="Freeform 209"/>
            <p:cNvSpPr>
              <a:spLocks/>
            </p:cNvSpPr>
            <p:nvPr/>
          </p:nvSpPr>
          <p:spPr bwMode="auto">
            <a:xfrm>
              <a:off x="4192265" y="1785804"/>
              <a:ext cx="47625" cy="57150"/>
            </a:xfrm>
            <a:custGeom>
              <a:avLst/>
              <a:gdLst>
                <a:gd name="T0" fmla="*/ 2 w 18"/>
                <a:gd name="T1" fmla="*/ 17 h 19"/>
                <a:gd name="T2" fmla="*/ 3 w 18"/>
                <a:gd name="T3" fmla="*/ 12 h 19"/>
                <a:gd name="T4" fmla="*/ 6 w 18"/>
                <a:gd name="T5" fmla="*/ 11 h 19"/>
                <a:gd name="T6" fmla="*/ 9 w 18"/>
                <a:gd name="T7" fmla="*/ 6 h 19"/>
                <a:gd name="T8" fmla="*/ 17 w 18"/>
                <a:gd name="T9" fmla="*/ 1 h 19"/>
                <a:gd name="T10" fmla="*/ 12 w 18"/>
                <a:gd name="T11" fmla="*/ 9 h 19"/>
                <a:gd name="T12" fmla="*/ 7 w 18"/>
                <a:gd name="T13" fmla="*/ 18 h 19"/>
                <a:gd name="T14" fmla="*/ 2 w 18"/>
                <a:gd name="T15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9">
                  <a:moveTo>
                    <a:pt x="2" y="17"/>
                  </a:moveTo>
                  <a:cubicBezTo>
                    <a:pt x="0" y="17"/>
                    <a:pt x="2" y="13"/>
                    <a:pt x="3" y="12"/>
                  </a:cubicBezTo>
                  <a:cubicBezTo>
                    <a:pt x="3" y="12"/>
                    <a:pt x="5" y="11"/>
                    <a:pt x="6" y="11"/>
                  </a:cubicBezTo>
                  <a:cubicBezTo>
                    <a:pt x="7" y="11"/>
                    <a:pt x="8" y="8"/>
                    <a:pt x="9" y="6"/>
                  </a:cubicBezTo>
                  <a:cubicBezTo>
                    <a:pt x="10" y="4"/>
                    <a:pt x="16" y="0"/>
                    <a:pt x="17" y="1"/>
                  </a:cubicBezTo>
                  <a:cubicBezTo>
                    <a:pt x="18" y="2"/>
                    <a:pt x="14" y="7"/>
                    <a:pt x="12" y="9"/>
                  </a:cubicBezTo>
                  <a:cubicBezTo>
                    <a:pt x="11" y="10"/>
                    <a:pt x="8" y="17"/>
                    <a:pt x="7" y="18"/>
                  </a:cubicBezTo>
                  <a:cubicBezTo>
                    <a:pt x="6" y="19"/>
                    <a:pt x="4" y="17"/>
                    <a:pt x="2" y="17"/>
                  </a:cubicBezTo>
                  <a:close/>
                </a:path>
              </a:pathLst>
            </a:custGeom>
            <a:solidFill>
              <a:srgbClr val="C5E2FF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0" name="Freeform 210"/>
            <p:cNvSpPr>
              <a:spLocks/>
            </p:cNvSpPr>
            <p:nvPr/>
          </p:nvSpPr>
          <p:spPr bwMode="auto">
            <a:xfrm>
              <a:off x="4103365" y="2328730"/>
              <a:ext cx="209550" cy="119062"/>
            </a:xfrm>
            <a:custGeom>
              <a:avLst/>
              <a:gdLst>
                <a:gd name="T0" fmla="*/ 6 w 86"/>
                <a:gd name="T1" fmla="*/ 6 h 41"/>
                <a:gd name="T2" fmla="*/ 13 w 86"/>
                <a:gd name="T3" fmla="*/ 7 h 41"/>
                <a:gd name="T4" fmla="*/ 15 w 86"/>
                <a:gd name="T5" fmla="*/ 1 h 41"/>
                <a:gd name="T6" fmla="*/ 26 w 86"/>
                <a:gd name="T7" fmla="*/ 8 h 41"/>
                <a:gd name="T8" fmla="*/ 25 w 86"/>
                <a:gd name="T9" fmla="*/ 14 h 41"/>
                <a:gd name="T10" fmla="*/ 26 w 86"/>
                <a:gd name="T11" fmla="*/ 18 h 41"/>
                <a:gd name="T12" fmla="*/ 30 w 86"/>
                <a:gd name="T13" fmla="*/ 12 h 41"/>
                <a:gd name="T14" fmla="*/ 33 w 86"/>
                <a:gd name="T15" fmla="*/ 11 h 41"/>
                <a:gd name="T16" fmla="*/ 34 w 86"/>
                <a:gd name="T17" fmla="*/ 6 h 41"/>
                <a:gd name="T18" fmla="*/ 40 w 86"/>
                <a:gd name="T19" fmla="*/ 10 h 41"/>
                <a:gd name="T20" fmla="*/ 42 w 86"/>
                <a:gd name="T21" fmla="*/ 5 h 41"/>
                <a:gd name="T22" fmla="*/ 50 w 86"/>
                <a:gd name="T23" fmla="*/ 11 h 41"/>
                <a:gd name="T24" fmla="*/ 52 w 86"/>
                <a:gd name="T25" fmla="*/ 5 h 41"/>
                <a:gd name="T26" fmla="*/ 59 w 86"/>
                <a:gd name="T27" fmla="*/ 6 h 41"/>
                <a:gd name="T28" fmla="*/ 63 w 86"/>
                <a:gd name="T29" fmla="*/ 5 h 41"/>
                <a:gd name="T30" fmla="*/ 62 w 86"/>
                <a:gd name="T31" fmla="*/ 0 h 41"/>
                <a:gd name="T32" fmla="*/ 68 w 86"/>
                <a:gd name="T33" fmla="*/ 1 h 41"/>
                <a:gd name="T34" fmla="*/ 73 w 86"/>
                <a:gd name="T35" fmla="*/ 6 h 41"/>
                <a:gd name="T36" fmla="*/ 77 w 86"/>
                <a:gd name="T37" fmla="*/ 7 h 41"/>
                <a:gd name="T38" fmla="*/ 78 w 86"/>
                <a:gd name="T39" fmla="*/ 11 h 41"/>
                <a:gd name="T40" fmla="*/ 84 w 86"/>
                <a:gd name="T41" fmla="*/ 13 h 41"/>
                <a:gd name="T42" fmla="*/ 85 w 86"/>
                <a:gd name="T43" fmla="*/ 19 h 41"/>
                <a:gd name="T44" fmla="*/ 80 w 86"/>
                <a:gd name="T45" fmla="*/ 25 h 41"/>
                <a:gd name="T46" fmla="*/ 69 w 86"/>
                <a:gd name="T47" fmla="*/ 30 h 41"/>
                <a:gd name="T48" fmla="*/ 61 w 86"/>
                <a:gd name="T49" fmla="*/ 36 h 41"/>
                <a:gd name="T50" fmla="*/ 54 w 86"/>
                <a:gd name="T51" fmla="*/ 35 h 41"/>
                <a:gd name="T52" fmla="*/ 47 w 86"/>
                <a:gd name="T53" fmla="*/ 41 h 41"/>
                <a:gd name="T54" fmla="*/ 34 w 86"/>
                <a:gd name="T55" fmla="*/ 38 h 41"/>
                <a:gd name="T56" fmla="*/ 26 w 86"/>
                <a:gd name="T57" fmla="*/ 35 h 41"/>
                <a:gd name="T58" fmla="*/ 15 w 86"/>
                <a:gd name="T59" fmla="*/ 35 h 41"/>
                <a:gd name="T60" fmla="*/ 14 w 86"/>
                <a:gd name="T61" fmla="*/ 32 h 41"/>
                <a:gd name="T62" fmla="*/ 21 w 86"/>
                <a:gd name="T63" fmla="*/ 29 h 41"/>
                <a:gd name="T64" fmla="*/ 17 w 86"/>
                <a:gd name="T65" fmla="*/ 24 h 41"/>
                <a:gd name="T66" fmla="*/ 5 w 86"/>
                <a:gd name="T67" fmla="*/ 24 h 41"/>
                <a:gd name="T68" fmla="*/ 5 w 86"/>
                <a:gd name="T69" fmla="*/ 21 h 41"/>
                <a:gd name="T70" fmla="*/ 14 w 86"/>
                <a:gd name="T71" fmla="*/ 19 h 41"/>
                <a:gd name="T72" fmla="*/ 19 w 86"/>
                <a:gd name="T73" fmla="*/ 15 h 41"/>
                <a:gd name="T74" fmla="*/ 12 w 86"/>
                <a:gd name="T75" fmla="*/ 14 h 41"/>
                <a:gd name="T76" fmla="*/ 4 w 86"/>
                <a:gd name="T77" fmla="*/ 16 h 41"/>
                <a:gd name="T78" fmla="*/ 0 w 86"/>
                <a:gd name="T79" fmla="*/ 14 h 41"/>
                <a:gd name="T80" fmla="*/ 6 w 86"/>
                <a:gd name="T81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6" h="41">
                  <a:moveTo>
                    <a:pt x="6" y="6"/>
                  </a:moveTo>
                  <a:cubicBezTo>
                    <a:pt x="7" y="5"/>
                    <a:pt x="12" y="7"/>
                    <a:pt x="13" y="7"/>
                  </a:cubicBezTo>
                  <a:cubicBezTo>
                    <a:pt x="14" y="6"/>
                    <a:pt x="7" y="0"/>
                    <a:pt x="15" y="1"/>
                  </a:cubicBezTo>
                  <a:cubicBezTo>
                    <a:pt x="16" y="1"/>
                    <a:pt x="26" y="7"/>
                    <a:pt x="26" y="8"/>
                  </a:cubicBezTo>
                  <a:cubicBezTo>
                    <a:pt x="26" y="9"/>
                    <a:pt x="24" y="12"/>
                    <a:pt x="25" y="14"/>
                  </a:cubicBezTo>
                  <a:cubicBezTo>
                    <a:pt x="26" y="15"/>
                    <a:pt x="25" y="18"/>
                    <a:pt x="26" y="18"/>
                  </a:cubicBezTo>
                  <a:cubicBezTo>
                    <a:pt x="28" y="18"/>
                    <a:pt x="29" y="12"/>
                    <a:pt x="30" y="12"/>
                  </a:cubicBezTo>
                  <a:cubicBezTo>
                    <a:pt x="30" y="12"/>
                    <a:pt x="33" y="12"/>
                    <a:pt x="33" y="11"/>
                  </a:cubicBezTo>
                  <a:cubicBezTo>
                    <a:pt x="33" y="9"/>
                    <a:pt x="32" y="6"/>
                    <a:pt x="34" y="6"/>
                  </a:cubicBezTo>
                  <a:cubicBezTo>
                    <a:pt x="35" y="5"/>
                    <a:pt x="38" y="10"/>
                    <a:pt x="40" y="10"/>
                  </a:cubicBezTo>
                  <a:cubicBezTo>
                    <a:pt x="41" y="10"/>
                    <a:pt x="41" y="5"/>
                    <a:pt x="42" y="5"/>
                  </a:cubicBezTo>
                  <a:cubicBezTo>
                    <a:pt x="44" y="5"/>
                    <a:pt x="48" y="11"/>
                    <a:pt x="50" y="11"/>
                  </a:cubicBezTo>
                  <a:cubicBezTo>
                    <a:pt x="51" y="10"/>
                    <a:pt x="51" y="5"/>
                    <a:pt x="52" y="5"/>
                  </a:cubicBezTo>
                  <a:cubicBezTo>
                    <a:pt x="54" y="5"/>
                    <a:pt x="57" y="6"/>
                    <a:pt x="59" y="6"/>
                  </a:cubicBezTo>
                  <a:cubicBezTo>
                    <a:pt x="61" y="6"/>
                    <a:pt x="62" y="6"/>
                    <a:pt x="63" y="5"/>
                  </a:cubicBezTo>
                  <a:cubicBezTo>
                    <a:pt x="64" y="4"/>
                    <a:pt x="62" y="0"/>
                    <a:pt x="62" y="0"/>
                  </a:cubicBezTo>
                  <a:cubicBezTo>
                    <a:pt x="64" y="0"/>
                    <a:pt x="68" y="0"/>
                    <a:pt x="68" y="1"/>
                  </a:cubicBezTo>
                  <a:cubicBezTo>
                    <a:pt x="69" y="2"/>
                    <a:pt x="71" y="5"/>
                    <a:pt x="73" y="6"/>
                  </a:cubicBezTo>
                  <a:cubicBezTo>
                    <a:pt x="74" y="6"/>
                    <a:pt x="77" y="6"/>
                    <a:pt x="77" y="7"/>
                  </a:cubicBezTo>
                  <a:cubicBezTo>
                    <a:pt x="77" y="8"/>
                    <a:pt x="76" y="10"/>
                    <a:pt x="78" y="11"/>
                  </a:cubicBezTo>
                  <a:cubicBezTo>
                    <a:pt x="79" y="12"/>
                    <a:pt x="84" y="12"/>
                    <a:pt x="84" y="13"/>
                  </a:cubicBezTo>
                  <a:cubicBezTo>
                    <a:pt x="84" y="14"/>
                    <a:pt x="86" y="18"/>
                    <a:pt x="85" y="19"/>
                  </a:cubicBezTo>
                  <a:cubicBezTo>
                    <a:pt x="84" y="20"/>
                    <a:pt x="82" y="24"/>
                    <a:pt x="80" y="25"/>
                  </a:cubicBezTo>
                  <a:cubicBezTo>
                    <a:pt x="77" y="27"/>
                    <a:pt x="70" y="29"/>
                    <a:pt x="69" y="30"/>
                  </a:cubicBezTo>
                  <a:cubicBezTo>
                    <a:pt x="68" y="32"/>
                    <a:pt x="62" y="36"/>
                    <a:pt x="61" y="36"/>
                  </a:cubicBezTo>
                  <a:cubicBezTo>
                    <a:pt x="60" y="36"/>
                    <a:pt x="55" y="34"/>
                    <a:pt x="54" y="35"/>
                  </a:cubicBezTo>
                  <a:cubicBezTo>
                    <a:pt x="52" y="37"/>
                    <a:pt x="50" y="41"/>
                    <a:pt x="47" y="41"/>
                  </a:cubicBezTo>
                  <a:cubicBezTo>
                    <a:pt x="44" y="41"/>
                    <a:pt x="37" y="40"/>
                    <a:pt x="34" y="38"/>
                  </a:cubicBezTo>
                  <a:cubicBezTo>
                    <a:pt x="30" y="37"/>
                    <a:pt x="28" y="35"/>
                    <a:pt x="26" y="35"/>
                  </a:cubicBezTo>
                  <a:cubicBezTo>
                    <a:pt x="24" y="35"/>
                    <a:pt x="16" y="36"/>
                    <a:pt x="15" y="35"/>
                  </a:cubicBezTo>
                  <a:cubicBezTo>
                    <a:pt x="14" y="35"/>
                    <a:pt x="14" y="34"/>
                    <a:pt x="14" y="32"/>
                  </a:cubicBezTo>
                  <a:cubicBezTo>
                    <a:pt x="14" y="30"/>
                    <a:pt x="21" y="30"/>
                    <a:pt x="21" y="29"/>
                  </a:cubicBezTo>
                  <a:cubicBezTo>
                    <a:pt x="21" y="28"/>
                    <a:pt x="19" y="25"/>
                    <a:pt x="17" y="24"/>
                  </a:cubicBezTo>
                  <a:cubicBezTo>
                    <a:pt x="15" y="23"/>
                    <a:pt x="7" y="26"/>
                    <a:pt x="5" y="24"/>
                  </a:cubicBezTo>
                  <a:cubicBezTo>
                    <a:pt x="4" y="22"/>
                    <a:pt x="5" y="21"/>
                    <a:pt x="5" y="21"/>
                  </a:cubicBezTo>
                  <a:cubicBezTo>
                    <a:pt x="5" y="21"/>
                    <a:pt x="13" y="20"/>
                    <a:pt x="14" y="19"/>
                  </a:cubicBezTo>
                  <a:cubicBezTo>
                    <a:pt x="16" y="18"/>
                    <a:pt x="19" y="15"/>
                    <a:pt x="19" y="15"/>
                  </a:cubicBezTo>
                  <a:cubicBezTo>
                    <a:pt x="19" y="14"/>
                    <a:pt x="14" y="14"/>
                    <a:pt x="12" y="14"/>
                  </a:cubicBezTo>
                  <a:cubicBezTo>
                    <a:pt x="10" y="14"/>
                    <a:pt x="6" y="16"/>
                    <a:pt x="4" y="16"/>
                  </a:cubicBezTo>
                  <a:cubicBezTo>
                    <a:pt x="3" y="15"/>
                    <a:pt x="1" y="15"/>
                    <a:pt x="0" y="14"/>
                  </a:cubicBezTo>
                  <a:cubicBezTo>
                    <a:pt x="0" y="13"/>
                    <a:pt x="4" y="8"/>
                    <a:pt x="6" y="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1" name="Freeform 211"/>
            <p:cNvSpPr>
              <a:spLocks/>
            </p:cNvSpPr>
            <p:nvPr/>
          </p:nvSpPr>
          <p:spPr bwMode="auto">
            <a:xfrm>
              <a:off x="3530278" y="3959091"/>
              <a:ext cx="61912" cy="88899"/>
            </a:xfrm>
            <a:custGeom>
              <a:avLst/>
              <a:gdLst>
                <a:gd name="T0" fmla="*/ 3 w 23"/>
                <a:gd name="T1" fmla="*/ 18 h 30"/>
                <a:gd name="T2" fmla="*/ 0 w 23"/>
                <a:gd name="T3" fmla="*/ 12 h 30"/>
                <a:gd name="T4" fmla="*/ 3 w 23"/>
                <a:gd name="T5" fmla="*/ 6 h 30"/>
                <a:gd name="T6" fmla="*/ 3 w 23"/>
                <a:gd name="T7" fmla="*/ 0 h 30"/>
                <a:gd name="T8" fmla="*/ 3 w 23"/>
                <a:gd name="T9" fmla="*/ 0 h 30"/>
                <a:gd name="T10" fmla="*/ 9 w 23"/>
                <a:gd name="T11" fmla="*/ 2 h 30"/>
                <a:gd name="T12" fmla="*/ 23 w 23"/>
                <a:gd name="T13" fmla="*/ 13 h 30"/>
                <a:gd name="T14" fmla="*/ 18 w 23"/>
                <a:gd name="T15" fmla="*/ 21 h 30"/>
                <a:gd name="T16" fmla="*/ 12 w 23"/>
                <a:gd name="T17" fmla="*/ 30 h 30"/>
                <a:gd name="T18" fmla="*/ 0 w 23"/>
                <a:gd name="T19" fmla="*/ 28 h 30"/>
                <a:gd name="T20" fmla="*/ 3 w 23"/>
                <a:gd name="T2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30">
                  <a:moveTo>
                    <a:pt x="3" y="18"/>
                  </a:moveTo>
                  <a:cubicBezTo>
                    <a:pt x="3" y="16"/>
                    <a:pt x="0" y="14"/>
                    <a:pt x="0" y="12"/>
                  </a:cubicBezTo>
                  <a:cubicBezTo>
                    <a:pt x="0" y="9"/>
                    <a:pt x="3" y="7"/>
                    <a:pt x="3" y="6"/>
                  </a:cubicBezTo>
                  <a:cubicBezTo>
                    <a:pt x="3" y="5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1"/>
                    <a:pt x="7" y="1"/>
                    <a:pt x="9" y="2"/>
                  </a:cubicBezTo>
                  <a:cubicBezTo>
                    <a:pt x="14" y="4"/>
                    <a:pt x="19" y="8"/>
                    <a:pt x="23" y="1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2"/>
                    <a:pt x="13" y="29"/>
                    <a:pt x="12" y="30"/>
                  </a:cubicBezTo>
                  <a:cubicBezTo>
                    <a:pt x="11" y="30"/>
                    <a:pt x="3" y="29"/>
                    <a:pt x="0" y="28"/>
                  </a:cubicBezTo>
                  <a:cubicBezTo>
                    <a:pt x="0" y="28"/>
                    <a:pt x="3" y="20"/>
                    <a:pt x="3" y="1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2" name="Freeform 212"/>
            <p:cNvSpPr>
              <a:spLocks/>
            </p:cNvSpPr>
            <p:nvPr/>
          </p:nvSpPr>
          <p:spPr bwMode="auto">
            <a:xfrm>
              <a:off x="3525515" y="2181091"/>
              <a:ext cx="52388" cy="42863"/>
            </a:xfrm>
            <a:custGeom>
              <a:avLst/>
              <a:gdLst>
                <a:gd name="T0" fmla="*/ 8 w 22"/>
                <a:gd name="T1" fmla="*/ 14 h 14"/>
                <a:gd name="T2" fmla="*/ 1 w 22"/>
                <a:gd name="T3" fmla="*/ 10 h 14"/>
                <a:gd name="T4" fmla="*/ 0 w 22"/>
                <a:gd name="T5" fmla="*/ 5 h 14"/>
                <a:gd name="T6" fmla="*/ 2 w 22"/>
                <a:gd name="T7" fmla="*/ 0 h 14"/>
                <a:gd name="T8" fmla="*/ 6 w 22"/>
                <a:gd name="T9" fmla="*/ 2 h 14"/>
                <a:gd name="T10" fmla="*/ 10 w 22"/>
                <a:gd name="T11" fmla="*/ 4 h 14"/>
                <a:gd name="T12" fmla="*/ 16 w 22"/>
                <a:gd name="T13" fmla="*/ 7 h 14"/>
                <a:gd name="T14" fmla="*/ 22 w 22"/>
                <a:gd name="T15" fmla="*/ 8 h 14"/>
                <a:gd name="T16" fmla="*/ 21 w 22"/>
                <a:gd name="T17" fmla="*/ 12 h 14"/>
                <a:gd name="T18" fmla="*/ 8 w 22"/>
                <a:gd name="T1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4">
                  <a:moveTo>
                    <a:pt x="8" y="14"/>
                  </a:moveTo>
                  <a:cubicBezTo>
                    <a:pt x="6" y="14"/>
                    <a:pt x="5" y="10"/>
                    <a:pt x="1" y="10"/>
                  </a:cubicBezTo>
                  <a:cubicBezTo>
                    <a:pt x="0" y="10"/>
                    <a:pt x="0" y="9"/>
                    <a:pt x="0" y="5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2" y="0"/>
                    <a:pt x="5" y="2"/>
                    <a:pt x="6" y="2"/>
                  </a:cubicBezTo>
                  <a:cubicBezTo>
                    <a:pt x="6" y="2"/>
                    <a:pt x="7" y="3"/>
                    <a:pt x="10" y="4"/>
                  </a:cubicBezTo>
                  <a:cubicBezTo>
                    <a:pt x="12" y="5"/>
                    <a:pt x="14" y="6"/>
                    <a:pt x="16" y="7"/>
                  </a:cubicBezTo>
                  <a:cubicBezTo>
                    <a:pt x="18" y="9"/>
                    <a:pt x="22" y="7"/>
                    <a:pt x="22" y="8"/>
                  </a:cubicBezTo>
                  <a:cubicBezTo>
                    <a:pt x="22" y="9"/>
                    <a:pt x="22" y="11"/>
                    <a:pt x="21" y="12"/>
                  </a:cubicBezTo>
                  <a:cubicBezTo>
                    <a:pt x="20" y="12"/>
                    <a:pt x="10" y="14"/>
                    <a:pt x="8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3" name="Freeform 214"/>
            <p:cNvSpPr>
              <a:spLocks/>
            </p:cNvSpPr>
            <p:nvPr/>
          </p:nvSpPr>
          <p:spPr bwMode="auto">
            <a:xfrm>
              <a:off x="3462015" y="3957504"/>
              <a:ext cx="73025" cy="90488"/>
            </a:xfrm>
            <a:custGeom>
              <a:avLst/>
              <a:gdLst>
                <a:gd name="T0" fmla="*/ 6 w 31"/>
                <a:gd name="T1" fmla="*/ 21 h 32"/>
                <a:gd name="T2" fmla="*/ 2 w 31"/>
                <a:gd name="T3" fmla="*/ 18 h 32"/>
                <a:gd name="T4" fmla="*/ 1 w 31"/>
                <a:gd name="T5" fmla="*/ 11 h 32"/>
                <a:gd name="T6" fmla="*/ 6 w 31"/>
                <a:gd name="T7" fmla="*/ 7 h 32"/>
                <a:gd name="T8" fmla="*/ 8 w 31"/>
                <a:gd name="T9" fmla="*/ 0 h 32"/>
                <a:gd name="T10" fmla="*/ 20 w 31"/>
                <a:gd name="T11" fmla="*/ 1 h 32"/>
                <a:gd name="T12" fmla="*/ 31 w 31"/>
                <a:gd name="T13" fmla="*/ 1 h 32"/>
                <a:gd name="T14" fmla="*/ 31 w 31"/>
                <a:gd name="T15" fmla="*/ 1 h 32"/>
                <a:gd name="T16" fmla="*/ 31 w 31"/>
                <a:gd name="T17" fmla="*/ 7 h 32"/>
                <a:gd name="T18" fmla="*/ 28 w 31"/>
                <a:gd name="T19" fmla="*/ 13 h 32"/>
                <a:gd name="T20" fmla="*/ 31 w 31"/>
                <a:gd name="T21" fmla="*/ 19 h 32"/>
                <a:gd name="T22" fmla="*/ 28 w 31"/>
                <a:gd name="T23" fmla="*/ 29 h 32"/>
                <a:gd name="T24" fmla="*/ 27 w 31"/>
                <a:gd name="T25" fmla="*/ 29 h 32"/>
                <a:gd name="T26" fmla="*/ 18 w 31"/>
                <a:gd name="T27" fmla="*/ 27 h 32"/>
                <a:gd name="T28" fmla="*/ 17 w 31"/>
                <a:gd name="T29" fmla="*/ 32 h 32"/>
                <a:gd name="T30" fmla="*/ 11 w 31"/>
                <a:gd name="T31" fmla="*/ 32 h 32"/>
                <a:gd name="T32" fmla="*/ 10 w 31"/>
                <a:gd name="T33" fmla="*/ 32 h 32"/>
                <a:gd name="T34" fmla="*/ 10 w 31"/>
                <a:gd name="T35" fmla="*/ 32 h 32"/>
                <a:gd name="T36" fmla="*/ 6 w 31"/>
                <a:gd name="T37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" h="32">
                  <a:moveTo>
                    <a:pt x="6" y="21"/>
                  </a:moveTo>
                  <a:cubicBezTo>
                    <a:pt x="6" y="21"/>
                    <a:pt x="2" y="19"/>
                    <a:pt x="2" y="18"/>
                  </a:cubicBezTo>
                  <a:cubicBezTo>
                    <a:pt x="1" y="17"/>
                    <a:pt x="0" y="13"/>
                    <a:pt x="1" y="11"/>
                  </a:cubicBezTo>
                  <a:cubicBezTo>
                    <a:pt x="1" y="8"/>
                    <a:pt x="6" y="9"/>
                    <a:pt x="6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20" y="1"/>
                  </a:cubicBezTo>
                  <a:cubicBezTo>
                    <a:pt x="26" y="1"/>
                    <a:pt x="29" y="1"/>
                    <a:pt x="31" y="1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31" y="6"/>
                    <a:pt x="31" y="7"/>
                  </a:cubicBezTo>
                  <a:cubicBezTo>
                    <a:pt x="31" y="8"/>
                    <a:pt x="28" y="10"/>
                    <a:pt x="28" y="13"/>
                  </a:cubicBezTo>
                  <a:cubicBezTo>
                    <a:pt x="28" y="15"/>
                    <a:pt x="31" y="17"/>
                    <a:pt x="31" y="19"/>
                  </a:cubicBezTo>
                  <a:cubicBezTo>
                    <a:pt x="31" y="21"/>
                    <a:pt x="28" y="29"/>
                    <a:pt x="28" y="29"/>
                  </a:cubicBezTo>
                  <a:cubicBezTo>
                    <a:pt x="28" y="29"/>
                    <a:pt x="27" y="29"/>
                    <a:pt x="27" y="29"/>
                  </a:cubicBezTo>
                  <a:cubicBezTo>
                    <a:pt x="26" y="28"/>
                    <a:pt x="20" y="27"/>
                    <a:pt x="18" y="27"/>
                  </a:cubicBezTo>
                  <a:cubicBezTo>
                    <a:pt x="16" y="27"/>
                    <a:pt x="18" y="32"/>
                    <a:pt x="17" y="32"/>
                  </a:cubicBezTo>
                  <a:cubicBezTo>
                    <a:pt x="16" y="32"/>
                    <a:pt x="13" y="32"/>
                    <a:pt x="11" y="32"/>
                  </a:cubicBezTo>
                  <a:cubicBezTo>
                    <a:pt x="11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6" y="22"/>
                    <a:pt x="6" y="2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4" name="Freeform 216"/>
            <p:cNvSpPr>
              <a:spLocks/>
            </p:cNvSpPr>
            <p:nvPr/>
          </p:nvSpPr>
          <p:spPr bwMode="auto">
            <a:xfrm>
              <a:off x="3395340" y="3901940"/>
              <a:ext cx="92075" cy="165100"/>
            </a:xfrm>
            <a:custGeom>
              <a:avLst/>
              <a:gdLst>
                <a:gd name="T0" fmla="*/ 5 w 36"/>
                <a:gd name="T1" fmla="*/ 25 h 55"/>
                <a:gd name="T2" fmla="*/ 1 w 36"/>
                <a:gd name="T3" fmla="*/ 20 h 55"/>
                <a:gd name="T4" fmla="*/ 6 w 36"/>
                <a:gd name="T5" fmla="*/ 11 h 55"/>
                <a:gd name="T6" fmla="*/ 10 w 36"/>
                <a:gd name="T7" fmla="*/ 5 h 55"/>
                <a:gd name="T8" fmla="*/ 14 w 36"/>
                <a:gd name="T9" fmla="*/ 0 h 55"/>
                <a:gd name="T10" fmla="*/ 24 w 36"/>
                <a:gd name="T11" fmla="*/ 10 h 55"/>
                <a:gd name="T12" fmla="*/ 34 w 36"/>
                <a:gd name="T13" fmla="*/ 18 h 55"/>
                <a:gd name="T14" fmla="*/ 32 w 36"/>
                <a:gd name="T15" fmla="*/ 25 h 55"/>
                <a:gd name="T16" fmla="*/ 27 w 36"/>
                <a:gd name="T17" fmla="*/ 29 h 55"/>
                <a:gd name="T18" fmla="*/ 28 w 36"/>
                <a:gd name="T19" fmla="*/ 36 h 55"/>
                <a:gd name="T20" fmla="*/ 32 w 36"/>
                <a:gd name="T21" fmla="*/ 39 h 55"/>
                <a:gd name="T22" fmla="*/ 36 w 36"/>
                <a:gd name="T23" fmla="*/ 50 h 55"/>
                <a:gd name="T24" fmla="*/ 36 w 36"/>
                <a:gd name="T25" fmla="*/ 50 h 55"/>
                <a:gd name="T26" fmla="*/ 27 w 36"/>
                <a:gd name="T27" fmla="*/ 52 h 55"/>
                <a:gd name="T28" fmla="*/ 19 w 36"/>
                <a:gd name="T29" fmla="*/ 55 h 55"/>
                <a:gd name="T30" fmla="*/ 12 w 36"/>
                <a:gd name="T31" fmla="*/ 44 h 55"/>
                <a:gd name="T32" fmla="*/ 15 w 36"/>
                <a:gd name="T33" fmla="*/ 35 h 55"/>
                <a:gd name="T34" fmla="*/ 12 w 36"/>
                <a:gd name="T35" fmla="*/ 26 h 55"/>
                <a:gd name="T36" fmla="*/ 10 w 36"/>
                <a:gd name="T37" fmla="*/ 23 h 55"/>
                <a:gd name="T38" fmla="*/ 5 w 36"/>
                <a:gd name="T39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6" h="55">
                  <a:moveTo>
                    <a:pt x="5" y="25"/>
                  </a:moveTo>
                  <a:cubicBezTo>
                    <a:pt x="4" y="23"/>
                    <a:pt x="2" y="21"/>
                    <a:pt x="1" y="20"/>
                  </a:cubicBezTo>
                  <a:cubicBezTo>
                    <a:pt x="0" y="18"/>
                    <a:pt x="4" y="12"/>
                    <a:pt x="6" y="11"/>
                  </a:cubicBezTo>
                  <a:cubicBezTo>
                    <a:pt x="7" y="9"/>
                    <a:pt x="9" y="6"/>
                    <a:pt x="10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2"/>
                    <a:pt x="20" y="5"/>
                    <a:pt x="24" y="10"/>
                  </a:cubicBezTo>
                  <a:cubicBezTo>
                    <a:pt x="28" y="14"/>
                    <a:pt x="32" y="17"/>
                    <a:pt x="34" y="1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7"/>
                    <a:pt x="27" y="26"/>
                    <a:pt x="27" y="29"/>
                  </a:cubicBezTo>
                  <a:cubicBezTo>
                    <a:pt x="26" y="31"/>
                    <a:pt x="27" y="35"/>
                    <a:pt x="28" y="36"/>
                  </a:cubicBezTo>
                  <a:cubicBezTo>
                    <a:pt x="28" y="37"/>
                    <a:pt x="32" y="39"/>
                    <a:pt x="32" y="39"/>
                  </a:cubicBezTo>
                  <a:cubicBezTo>
                    <a:pt x="32" y="40"/>
                    <a:pt x="36" y="50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3" y="50"/>
                    <a:pt x="28" y="52"/>
                    <a:pt x="27" y="52"/>
                  </a:cubicBezTo>
                  <a:cubicBezTo>
                    <a:pt x="26" y="53"/>
                    <a:pt x="21" y="55"/>
                    <a:pt x="19" y="55"/>
                  </a:cubicBezTo>
                  <a:cubicBezTo>
                    <a:pt x="17" y="55"/>
                    <a:pt x="12" y="46"/>
                    <a:pt x="12" y="44"/>
                  </a:cubicBezTo>
                  <a:cubicBezTo>
                    <a:pt x="11" y="43"/>
                    <a:pt x="14" y="36"/>
                    <a:pt x="15" y="35"/>
                  </a:cubicBezTo>
                  <a:cubicBezTo>
                    <a:pt x="16" y="34"/>
                    <a:pt x="13" y="27"/>
                    <a:pt x="12" y="26"/>
                  </a:cubicBezTo>
                  <a:cubicBezTo>
                    <a:pt x="12" y="24"/>
                    <a:pt x="11" y="22"/>
                    <a:pt x="10" y="23"/>
                  </a:cubicBezTo>
                  <a:lnTo>
                    <a:pt x="5" y="25"/>
                  </a:ln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5" name="Freeform 221"/>
            <p:cNvSpPr>
              <a:spLocks/>
            </p:cNvSpPr>
            <p:nvPr/>
          </p:nvSpPr>
          <p:spPr bwMode="auto">
            <a:xfrm>
              <a:off x="3177853" y="1550854"/>
              <a:ext cx="1174750" cy="1017587"/>
            </a:xfrm>
            <a:custGeom>
              <a:avLst/>
              <a:gdLst>
                <a:gd name="T0" fmla="*/ 38 w 470"/>
                <a:gd name="T1" fmla="*/ 108 h 347"/>
                <a:gd name="T2" fmla="*/ 23 w 470"/>
                <a:gd name="T3" fmla="*/ 88 h 347"/>
                <a:gd name="T4" fmla="*/ 45 w 470"/>
                <a:gd name="T5" fmla="*/ 66 h 347"/>
                <a:gd name="T6" fmla="*/ 87 w 470"/>
                <a:gd name="T7" fmla="*/ 48 h 347"/>
                <a:gd name="T8" fmla="*/ 99 w 470"/>
                <a:gd name="T9" fmla="*/ 32 h 347"/>
                <a:gd name="T10" fmla="*/ 109 w 470"/>
                <a:gd name="T11" fmla="*/ 29 h 347"/>
                <a:gd name="T12" fmla="*/ 146 w 470"/>
                <a:gd name="T13" fmla="*/ 39 h 347"/>
                <a:gd name="T14" fmla="*/ 151 w 470"/>
                <a:gd name="T15" fmla="*/ 24 h 347"/>
                <a:gd name="T16" fmla="*/ 179 w 470"/>
                <a:gd name="T17" fmla="*/ 32 h 347"/>
                <a:gd name="T18" fmla="*/ 213 w 470"/>
                <a:gd name="T19" fmla="*/ 36 h 347"/>
                <a:gd name="T20" fmla="*/ 193 w 470"/>
                <a:gd name="T21" fmla="*/ 18 h 347"/>
                <a:gd name="T22" fmla="*/ 214 w 470"/>
                <a:gd name="T23" fmla="*/ 16 h 347"/>
                <a:gd name="T24" fmla="*/ 237 w 470"/>
                <a:gd name="T25" fmla="*/ 12 h 347"/>
                <a:gd name="T26" fmla="*/ 275 w 470"/>
                <a:gd name="T27" fmla="*/ 1 h 347"/>
                <a:gd name="T28" fmla="*/ 360 w 470"/>
                <a:gd name="T29" fmla="*/ 5 h 347"/>
                <a:gd name="T30" fmla="*/ 388 w 470"/>
                <a:gd name="T31" fmla="*/ 23 h 347"/>
                <a:gd name="T32" fmla="*/ 306 w 470"/>
                <a:gd name="T33" fmla="*/ 32 h 347"/>
                <a:gd name="T34" fmla="*/ 335 w 470"/>
                <a:gd name="T35" fmla="*/ 36 h 347"/>
                <a:gd name="T36" fmla="*/ 353 w 470"/>
                <a:gd name="T37" fmla="*/ 39 h 347"/>
                <a:gd name="T38" fmla="*/ 394 w 470"/>
                <a:gd name="T39" fmla="*/ 29 h 347"/>
                <a:gd name="T40" fmla="*/ 384 w 470"/>
                <a:gd name="T41" fmla="*/ 52 h 347"/>
                <a:gd name="T42" fmla="*/ 434 w 470"/>
                <a:gd name="T43" fmla="*/ 34 h 347"/>
                <a:gd name="T44" fmla="*/ 455 w 470"/>
                <a:gd name="T45" fmla="*/ 48 h 347"/>
                <a:gd name="T46" fmla="*/ 411 w 470"/>
                <a:gd name="T47" fmla="*/ 55 h 347"/>
                <a:gd name="T48" fmla="*/ 404 w 470"/>
                <a:gd name="T49" fmla="*/ 65 h 347"/>
                <a:gd name="T50" fmla="*/ 408 w 470"/>
                <a:gd name="T51" fmla="*/ 76 h 347"/>
                <a:gd name="T52" fmla="*/ 400 w 470"/>
                <a:gd name="T53" fmla="*/ 101 h 347"/>
                <a:gd name="T54" fmla="*/ 410 w 470"/>
                <a:gd name="T55" fmla="*/ 114 h 347"/>
                <a:gd name="T56" fmla="*/ 395 w 470"/>
                <a:gd name="T57" fmla="*/ 118 h 347"/>
                <a:gd name="T58" fmla="*/ 409 w 470"/>
                <a:gd name="T59" fmla="*/ 140 h 347"/>
                <a:gd name="T60" fmla="*/ 413 w 470"/>
                <a:gd name="T61" fmla="*/ 153 h 347"/>
                <a:gd name="T62" fmla="*/ 401 w 470"/>
                <a:gd name="T63" fmla="*/ 172 h 347"/>
                <a:gd name="T64" fmla="*/ 381 w 470"/>
                <a:gd name="T65" fmla="*/ 177 h 347"/>
                <a:gd name="T66" fmla="*/ 369 w 470"/>
                <a:gd name="T67" fmla="*/ 181 h 347"/>
                <a:gd name="T68" fmla="*/ 386 w 470"/>
                <a:gd name="T69" fmla="*/ 195 h 347"/>
                <a:gd name="T70" fmla="*/ 362 w 470"/>
                <a:gd name="T71" fmla="*/ 200 h 347"/>
                <a:gd name="T72" fmla="*/ 382 w 470"/>
                <a:gd name="T73" fmla="*/ 220 h 347"/>
                <a:gd name="T74" fmla="*/ 322 w 470"/>
                <a:gd name="T75" fmla="*/ 247 h 347"/>
                <a:gd name="T76" fmla="*/ 280 w 470"/>
                <a:gd name="T77" fmla="*/ 275 h 347"/>
                <a:gd name="T78" fmla="*/ 246 w 470"/>
                <a:gd name="T79" fmla="*/ 286 h 347"/>
                <a:gd name="T80" fmla="*/ 224 w 470"/>
                <a:gd name="T81" fmla="*/ 346 h 347"/>
                <a:gd name="T82" fmla="*/ 173 w 470"/>
                <a:gd name="T83" fmla="*/ 317 h 347"/>
                <a:gd name="T84" fmla="*/ 154 w 470"/>
                <a:gd name="T85" fmla="*/ 281 h 347"/>
                <a:gd name="T86" fmla="*/ 147 w 470"/>
                <a:gd name="T87" fmla="*/ 249 h 347"/>
                <a:gd name="T88" fmla="*/ 167 w 470"/>
                <a:gd name="T89" fmla="*/ 242 h 347"/>
                <a:gd name="T90" fmla="*/ 152 w 470"/>
                <a:gd name="T91" fmla="*/ 216 h 347"/>
                <a:gd name="T92" fmla="*/ 161 w 470"/>
                <a:gd name="T93" fmla="*/ 212 h 347"/>
                <a:gd name="T94" fmla="*/ 151 w 470"/>
                <a:gd name="T95" fmla="*/ 195 h 347"/>
                <a:gd name="T96" fmla="*/ 132 w 470"/>
                <a:gd name="T97" fmla="*/ 189 h 347"/>
                <a:gd name="T98" fmla="*/ 118 w 470"/>
                <a:gd name="T99" fmla="*/ 150 h 347"/>
                <a:gd name="T100" fmla="*/ 83 w 470"/>
                <a:gd name="T101" fmla="*/ 130 h 347"/>
                <a:gd name="T102" fmla="*/ 48 w 470"/>
                <a:gd name="T103" fmla="*/ 13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70" h="347">
                  <a:moveTo>
                    <a:pt x="24" y="120"/>
                  </a:moveTo>
                  <a:cubicBezTo>
                    <a:pt x="21" y="120"/>
                    <a:pt x="15" y="119"/>
                    <a:pt x="14" y="118"/>
                  </a:cubicBezTo>
                  <a:cubicBezTo>
                    <a:pt x="12" y="116"/>
                    <a:pt x="13" y="115"/>
                    <a:pt x="15" y="114"/>
                  </a:cubicBezTo>
                  <a:cubicBezTo>
                    <a:pt x="16" y="114"/>
                    <a:pt x="34" y="113"/>
                    <a:pt x="35" y="112"/>
                  </a:cubicBezTo>
                  <a:cubicBezTo>
                    <a:pt x="36" y="112"/>
                    <a:pt x="38" y="110"/>
                    <a:pt x="38" y="108"/>
                  </a:cubicBezTo>
                  <a:cubicBezTo>
                    <a:pt x="37" y="107"/>
                    <a:pt x="36" y="108"/>
                    <a:pt x="31" y="108"/>
                  </a:cubicBezTo>
                  <a:cubicBezTo>
                    <a:pt x="27" y="108"/>
                    <a:pt x="22" y="107"/>
                    <a:pt x="20" y="106"/>
                  </a:cubicBezTo>
                  <a:cubicBezTo>
                    <a:pt x="18" y="104"/>
                    <a:pt x="3" y="101"/>
                    <a:pt x="2" y="99"/>
                  </a:cubicBezTo>
                  <a:cubicBezTo>
                    <a:pt x="0" y="96"/>
                    <a:pt x="2" y="92"/>
                    <a:pt x="3" y="92"/>
                  </a:cubicBezTo>
                  <a:cubicBezTo>
                    <a:pt x="5" y="91"/>
                    <a:pt x="20" y="88"/>
                    <a:pt x="23" y="88"/>
                  </a:cubicBezTo>
                  <a:cubicBezTo>
                    <a:pt x="26" y="87"/>
                    <a:pt x="36" y="82"/>
                    <a:pt x="38" y="82"/>
                  </a:cubicBezTo>
                  <a:cubicBezTo>
                    <a:pt x="39" y="82"/>
                    <a:pt x="52" y="82"/>
                    <a:pt x="53" y="82"/>
                  </a:cubicBezTo>
                  <a:cubicBezTo>
                    <a:pt x="55" y="81"/>
                    <a:pt x="62" y="76"/>
                    <a:pt x="62" y="74"/>
                  </a:cubicBezTo>
                  <a:cubicBezTo>
                    <a:pt x="62" y="72"/>
                    <a:pt x="62" y="66"/>
                    <a:pt x="59" y="66"/>
                  </a:cubicBezTo>
                  <a:cubicBezTo>
                    <a:pt x="57" y="66"/>
                    <a:pt x="47" y="67"/>
                    <a:pt x="45" y="66"/>
                  </a:cubicBezTo>
                  <a:cubicBezTo>
                    <a:pt x="44" y="65"/>
                    <a:pt x="43" y="62"/>
                    <a:pt x="44" y="61"/>
                  </a:cubicBezTo>
                  <a:cubicBezTo>
                    <a:pt x="45" y="60"/>
                    <a:pt x="51" y="57"/>
                    <a:pt x="54" y="56"/>
                  </a:cubicBezTo>
                  <a:cubicBezTo>
                    <a:pt x="57" y="55"/>
                    <a:pt x="68" y="48"/>
                    <a:pt x="69" y="47"/>
                  </a:cubicBezTo>
                  <a:cubicBezTo>
                    <a:pt x="71" y="46"/>
                    <a:pt x="77" y="45"/>
                    <a:pt x="79" y="45"/>
                  </a:cubicBezTo>
                  <a:cubicBezTo>
                    <a:pt x="80" y="46"/>
                    <a:pt x="85" y="48"/>
                    <a:pt x="87" y="48"/>
                  </a:cubicBezTo>
                  <a:cubicBezTo>
                    <a:pt x="89" y="48"/>
                    <a:pt x="91" y="46"/>
                    <a:pt x="91" y="46"/>
                  </a:cubicBezTo>
                  <a:cubicBezTo>
                    <a:pt x="91" y="45"/>
                    <a:pt x="89" y="43"/>
                    <a:pt x="89" y="42"/>
                  </a:cubicBezTo>
                  <a:cubicBezTo>
                    <a:pt x="90" y="41"/>
                    <a:pt x="92" y="40"/>
                    <a:pt x="91" y="38"/>
                  </a:cubicBezTo>
                  <a:cubicBezTo>
                    <a:pt x="90" y="36"/>
                    <a:pt x="88" y="35"/>
                    <a:pt x="89" y="35"/>
                  </a:cubicBezTo>
                  <a:cubicBezTo>
                    <a:pt x="90" y="34"/>
                    <a:pt x="96" y="31"/>
                    <a:pt x="99" y="32"/>
                  </a:cubicBezTo>
                  <a:cubicBezTo>
                    <a:pt x="101" y="32"/>
                    <a:pt x="105" y="32"/>
                    <a:pt x="106" y="33"/>
                  </a:cubicBezTo>
                  <a:cubicBezTo>
                    <a:pt x="107" y="34"/>
                    <a:pt x="114" y="38"/>
                    <a:pt x="116" y="39"/>
                  </a:cubicBezTo>
                  <a:cubicBezTo>
                    <a:pt x="117" y="40"/>
                    <a:pt x="122" y="42"/>
                    <a:pt x="123" y="42"/>
                  </a:cubicBezTo>
                  <a:cubicBezTo>
                    <a:pt x="123" y="42"/>
                    <a:pt x="123" y="39"/>
                    <a:pt x="121" y="37"/>
                  </a:cubicBezTo>
                  <a:cubicBezTo>
                    <a:pt x="119" y="35"/>
                    <a:pt x="110" y="29"/>
                    <a:pt x="109" y="29"/>
                  </a:cubicBezTo>
                  <a:cubicBezTo>
                    <a:pt x="108" y="28"/>
                    <a:pt x="115" y="27"/>
                    <a:pt x="117" y="27"/>
                  </a:cubicBezTo>
                  <a:cubicBezTo>
                    <a:pt x="118" y="27"/>
                    <a:pt x="128" y="26"/>
                    <a:pt x="131" y="26"/>
                  </a:cubicBezTo>
                  <a:cubicBezTo>
                    <a:pt x="134" y="25"/>
                    <a:pt x="138" y="23"/>
                    <a:pt x="140" y="24"/>
                  </a:cubicBezTo>
                  <a:cubicBezTo>
                    <a:pt x="142" y="24"/>
                    <a:pt x="147" y="28"/>
                    <a:pt x="147" y="30"/>
                  </a:cubicBezTo>
                  <a:cubicBezTo>
                    <a:pt x="147" y="31"/>
                    <a:pt x="145" y="37"/>
                    <a:pt x="146" y="39"/>
                  </a:cubicBezTo>
                  <a:cubicBezTo>
                    <a:pt x="146" y="40"/>
                    <a:pt x="149" y="40"/>
                    <a:pt x="150" y="40"/>
                  </a:cubicBezTo>
                  <a:cubicBezTo>
                    <a:pt x="151" y="40"/>
                    <a:pt x="152" y="39"/>
                    <a:pt x="151" y="36"/>
                  </a:cubicBezTo>
                  <a:cubicBezTo>
                    <a:pt x="151" y="34"/>
                    <a:pt x="152" y="33"/>
                    <a:pt x="154" y="32"/>
                  </a:cubicBezTo>
                  <a:cubicBezTo>
                    <a:pt x="155" y="31"/>
                    <a:pt x="154" y="29"/>
                    <a:pt x="153" y="28"/>
                  </a:cubicBezTo>
                  <a:cubicBezTo>
                    <a:pt x="153" y="27"/>
                    <a:pt x="150" y="25"/>
                    <a:pt x="151" y="24"/>
                  </a:cubicBezTo>
                  <a:cubicBezTo>
                    <a:pt x="152" y="23"/>
                    <a:pt x="157" y="24"/>
                    <a:pt x="158" y="25"/>
                  </a:cubicBezTo>
                  <a:cubicBezTo>
                    <a:pt x="160" y="27"/>
                    <a:pt x="164" y="28"/>
                    <a:pt x="165" y="29"/>
                  </a:cubicBezTo>
                  <a:cubicBezTo>
                    <a:pt x="165" y="29"/>
                    <a:pt x="168" y="33"/>
                    <a:pt x="169" y="33"/>
                  </a:cubicBezTo>
                  <a:cubicBezTo>
                    <a:pt x="170" y="34"/>
                    <a:pt x="176" y="36"/>
                    <a:pt x="177" y="37"/>
                  </a:cubicBezTo>
                  <a:cubicBezTo>
                    <a:pt x="178" y="38"/>
                    <a:pt x="178" y="33"/>
                    <a:pt x="179" y="32"/>
                  </a:cubicBezTo>
                  <a:cubicBezTo>
                    <a:pt x="180" y="30"/>
                    <a:pt x="175" y="29"/>
                    <a:pt x="173" y="28"/>
                  </a:cubicBezTo>
                  <a:cubicBezTo>
                    <a:pt x="170" y="27"/>
                    <a:pt x="166" y="22"/>
                    <a:pt x="166" y="21"/>
                  </a:cubicBezTo>
                  <a:cubicBezTo>
                    <a:pt x="166" y="20"/>
                    <a:pt x="178" y="20"/>
                    <a:pt x="180" y="21"/>
                  </a:cubicBezTo>
                  <a:cubicBezTo>
                    <a:pt x="181" y="21"/>
                    <a:pt x="203" y="31"/>
                    <a:pt x="205" y="32"/>
                  </a:cubicBezTo>
                  <a:cubicBezTo>
                    <a:pt x="206" y="32"/>
                    <a:pt x="212" y="36"/>
                    <a:pt x="213" y="36"/>
                  </a:cubicBezTo>
                  <a:cubicBezTo>
                    <a:pt x="214" y="36"/>
                    <a:pt x="219" y="35"/>
                    <a:pt x="219" y="34"/>
                  </a:cubicBezTo>
                  <a:cubicBezTo>
                    <a:pt x="220" y="33"/>
                    <a:pt x="219" y="32"/>
                    <a:pt x="217" y="31"/>
                  </a:cubicBezTo>
                  <a:cubicBezTo>
                    <a:pt x="216" y="30"/>
                    <a:pt x="213" y="27"/>
                    <a:pt x="211" y="26"/>
                  </a:cubicBezTo>
                  <a:cubicBezTo>
                    <a:pt x="209" y="26"/>
                    <a:pt x="201" y="23"/>
                    <a:pt x="200" y="22"/>
                  </a:cubicBezTo>
                  <a:cubicBezTo>
                    <a:pt x="198" y="22"/>
                    <a:pt x="193" y="19"/>
                    <a:pt x="193" y="18"/>
                  </a:cubicBezTo>
                  <a:cubicBezTo>
                    <a:pt x="194" y="18"/>
                    <a:pt x="199" y="18"/>
                    <a:pt x="200" y="18"/>
                  </a:cubicBezTo>
                  <a:cubicBezTo>
                    <a:pt x="201" y="18"/>
                    <a:pt x="207" y="19"/>
                    <a:pt x="208" y="19"/>
                  </a:cubicBezTo>
                  <a:cubicBezTo>
                    <a:pt x="210" y="20"/>
                    <a:pt x="218" y="24"/>
                    <a:pt x="218" y="24"/>
                  </a:cubicBezTo>
                  <a:cubicBezTo>
                    <a:pt x="218" y="24"/>
                    <a:pt x="225" y="23"/>
                    <a:pt x="223" y="23"/>
                  </a:cubicBezTo>
                  <a:cubicBezTo>
                    <a:pt x="222" y="22"/>
                    <a:pt x="214" y="17"/>
                    <a:pt x="214" y="16"/>
                  </a:cubicBezTo>
                  <a:cubicBezTo>
                    <a:pt x="214" y="15"/>
                    <a:pt x="227" y="16"/>
                    <a:pt x="228" y="16"/>
                  </a:cubicBezTo>
                  <a:cubicBezTo>
                    <a:pt x="230" y="16"/>
                    <a:pt x="241" y="18"/>
                    <a:pt x="242" y="19"/>
                  </a:cubicBezTo>
                  <a:cubicBezTo>
                    <a:pt x="242" y="19"/>
                    <a:pt x="249" y="21"/>
                    <a:pt x="250" y="21"/>
                  </a:cubicBezTo>
                  <a:cubicBezTo>
                    <a:pt x="251" y="21"/>
                    <a:pt x="252" y="17"/>
                    <a:pt x="250" y="16"/>
                  </a:cubicBezTo>
                  <a:cubicBezTo>
                    <a:pt x="249" y="16"/>
                    <a:pt x="240" y="13"/>
                    <a:pt x="237" y="12"/>
                  </a:cubicBezTo>
                  <a:cubicBezTo>
                    <a:pt x="235" y="12"/>
                    <a:pt x="220" y="10"/>
                    <a:pt x="219" y="10"/>
                  </a:cubicBezTo>
                  <a:cubicBezTo>
                    <a:pt x="218" y="9"/>
                    <a:pt x="237" y="7"/>
                    <a:pt x="240" y="7"/>
                  </a:cubicBezTo>
                  <a:cubicBezTo>
                    <a:pt x="243" y="8"/>
                    <a:pt x="249" y="7"/>
                    <a:pt x="253" y="7"/>
                  </a:cubicBezTo>
                  <a:cubicBezTo>
                    <a:pt x="256" y="7"/>
                    <a:pt x="259" y="4"/>
                    <a:pt x="261" y="4"/>
                  </a:cubicBezTo>
                  <a:cubicBezTo>
                    <a:pt x="263" y="3"/>
                    <a:pt x="273" y="1"/>
                    <a:pt x="275" y="1"/>
                  </a:cubicBezTo>
                  <a:cubicBezTo>
                    <a:pt x="277" y="1"/>
                    <a:pt x="296" y="0"/>
                    <a:pt x="300" y="0"/>
                  </a:cubicBezTo>
                  <a:cubicBezTo>
                    <a:pt x="305" y="0"/>
                    <a:pt x="325" y="0"/>
                    <a:pt x="327" y="0"/>
                  </a:cubicBezTo>
                  <a:cubicBezTo>
                    <a:pt x="329" y="1"/>
                    <a:pt x="337" y="3"/>
                    <a:pt x="340" y="3"/>
                  </a:cubicBezTo>
                  <a:cubicBezTo>
                    <a:pt x="343" y="3"/>
                    <a:pt x="349" y="3"/>
                    <a:pt x="352" y="3"/>
                  </a:cubicBezTo>
                  <a:cubicBezTo>
                    <a:pt x="354" y="4"/>
                    <a:pt x="360" y="5"/>
                    <a:pt x="360" y="5"/>
                  </a:cubicBezTo>
                  <a:cubicBezTo>
                    <a:pt x="360" y="6"/>
                    <a:pt x="367" y="8"/>
                    <a:pt x="367" y="9"/>
                  </a:cubicBezTo>
                  <a:cubicBezTo>
                    <a:pt x="367" y="11"/>
                    <a:pt x="363" y="13"/>
                    <a:pt x="363" y="15"/>
                  </a:cubicBezTo>
                  <a:cubicBezTo>
                    <a:pt x="362" y="17"/>
                    <a:pt x="375" y="14"/>
                    <a:pt x="377" y="14"/>
                  </a:cubicBezTo>
                  <a:cubicBezTo>
                    <a:pt x="378" y="15"/>
                    <a:pt x="392" y="17"/>
                    <a:pt x="393" y="18"/>
                  </a:cubicBezTo>
                  <a:cubicBezTo>
                    <a:pt x="393" y="19"/>
                    <a:pt x="391" y="23"/>
                    <a:pt x="388" y="23"/>
                  </a:cubicBezTo>
                  <a:cubicBezTo>
                    <a:pt x="386" y="23"/>
                    <a:pt x="374" y="24"/>
                    <a:pt x="371" y="24"/>
                  </a:cubicBezTo>
                  <a:cubicBezTo>
                    <a:pt x="369" y="25"/>
                    <a:pt x="367" y="26"/>
                    <a:pt x="365" y="26"/>
                  </a:cubicBezTo>
                  <a:cubicBezTo>
                    <a:pt x="362" y="26"/>
                    <a:pt x="341" y="25"/>
                    <a:pt x="338" y="25"/>
                  </a:cubicBezTo>
                  <a:cubicBezTo>
                    <a:pt x="336" y="26"/>
                    <a:pt x="327" y="26"/>
                    <a:pt x="324" y="27"/>
                  </a:cubicBezTo>
                  <a:cubicBezTo>
                    <a:pt x="321" y="28"/>
                    <a:pt x="308" y="30"/>
                    <a:pt x="306" y="32"/>
                  </a:cubicBezTo>
                  <a:cubicBezTo>
                    <a:pt x="304" y="33"/>
                    <a:pt x="306" y="36"/>
                    <a:pt x="306" y="37"/>
                  </a:cubicBezTo>
                  <a:cubicBezTo>
                    <a:pt x="307" y="38"/>
                    <a:pt x="309" y="40"/>
                    <a:pt x="310" y="39"/>
                  </a:cubicBezTo>
                  <a:cubicBezTo>
                    <a:pt x="312" y="39"/>
                    <a:pt x="318" y="35"/>
                    <a:pt x="320" y="34"/>
                  </a:cubicBezTo>
                  <a:cubicBezTo>
                    <a:pt x="323" y="34"/>
                    <a:pt x="331" y="33"/>
                    <a:pt x="331" y="34"/>
                  </a:cubicBezTo>
                  <a:cubicBezTo>
                    <a:pt x="331" y="35"/>
                    <a:pt x="334" y="38"/>
                    <a:pt x="335" y="36"/>
                  </a:cubicBezTo>
                  <a:cubicBezTo>
                    <a:pt x="335" y="34"/>
                    <a:pt x="337" y="32"/>
                    <a:pt x="340" y="31"/>
                  </a:cubicBezTo>
                  <a:cubicBezTo>
                    <a:pt x="342" y="31"/>
                    <a:pt x="349" y="31"/>
                    <a:pt x="353" y="31"/>
                  </a:cubicBezTo>
                  <a:cubicBezTo>
                    <a:pt x="357" y="31"/>
                    <a:pt x="367" y="31"/>
                    <a:pt x="368" y="31"/>
                  </a:cubicBezTo>
                  <a:cubicBezTo>
                    <a:pt x="369" y="31"/>
                    <a:pt x="369" y="34"/>
                    <a:pt x="369" y="35"/>
                  </a:cubicBezTo>
                  <a:cubicBezTo>
                    <a:pt x="368" y="35"/>
                    <a:pt x="353" y="38"/>
                    <a:pt x="353" y="39"/>
                  </a:cubicBezTo>
                  <a:cubicBezTo>
                    <a:pt x="353" y="40"/>
                    <a:pt x="355" y="42"/>
                    <a:pt x="357" y="42"/>
                  </a:cubicBezTo>
                  <a:cubicBezTo>
                    <a:pt x="359" y="42"/>
                    <a:pt x="368" y="40"/>
                    <a:pt x="370" y="39"/>
                  </a:cubicBezTo>
                  <a:cubicBezTo>
                    <a:pt x="372" y="39"/>
                    <a:pt x="379" y="36"/>
                    <a:pt x="380" y="36"/>
                  </a:cubicBezTo>
                  <a:cubicBezTo>
                    <a:pt x="381" y="36"/>
                    <a:pt x="379" y="31"/>
                    <a:pt x="380" y="30"/>
                  </a:cubicBezTo>
                  <a:cubicBezTo>
                    <a:pt x="381" y="30"/>
                    <a:pt x="393" y="29"/>
                    <a:pt x="394" y="29"/>
                  </a:cubicBezTo>
                  <a:cubicBezTo>
                    <a:pt x="396" y="30"/>
                    <a:pt x="398" y="34"/>
                    <a:pt x="394" y="39"/>
                  </a:cubicBezTo>
                  <a:cubicBezTo>
                    <a:pt x="389" y="44"/>
                    <a:pt x="385" y="45"/>
                    <a:pt x="381" y="47"/>
                  </a:cubicBezTo>
                  <a:cubicBezTo>
                    <a:pt x="378" y="49"/>
                    <a:pt x="378" y="51"/>
                    <a:pt x="377" y="52"/>
                  </a:cubicBezTo>
                  <a:cubicBezTo>
                    <a:pt x="377" y="52"/>
                    <a:pt x="372" y="56"/>
                    <a:pt x="373" y="56"/>
                  </a:cubicBezTo>
                  <a:cubicBezTo>
                    <a:pt x="375" y="57"/>
                    <a:pt x="381" y="54"/>
                    <a:pt x="384" y="52"/>
                  </a:cubicBezTo>
                  <a:cubicBezTo>
                    <a:pt x="389" y="49"/>
                    <a:pt x="393" y="48"/>
                    <a:pt x="395" y="47"/>
                  </a:cubicBezTo>
                  <a:cubicBezTo>
                    <a:pt x="397" y="46"/>
                    <a:pt x="402" y="42"/>
                    <a:pt x="404" y="41"/>
                  </a:cubicBezTo>
                  <a:cubicBezTo>
                    <a:pt x="405" y="40"/>
                    <a:pt x="408" y="38"/>
                    <a:pt x="409" y="38"/>
                  </a:cubicBezTo>
                  <a:cubicBezTo>
                    <a:pt x="410" y="38"/>
                    <a:pt x="424" y="42"/>
                    <a:pt x="425" y="42"/>
                  </a:cubicBezTo>
                  <a:cubicBezTo>
                    <a:pt x="426" y="41"/>
                    <a:pt x="431" y="34"/>
                    <a:pt x="434" y="34"/>
                  </a:cubicBezTo>
                  <a:cubicBezTo>
                    <a:pt x="438" y="34"/>
                    <a:pt x="448" y="33"/>
                    <a:pt x="451" y="34"/>
                  </a:cubicBezTo>
                  <a:cubicBezTo>
                    <a:pt x="455" y="35"/>
                    <a:pt x="467" y="38"/>
                    <a:pt x="467" y="38"/>
                  </a:cubicBezTo>
                  <a:cubicBezTo>
                    <a:pt x="468" y="39"/>
                    <a:pt x="470" y="40"/>
                    <a:pt x="470" y="40"/>
                  </a:cubicBezTo>
                  <a:cubicBezTo>
                    <a:pt x="470" y="41"/>
                    <a:pt x="463" y="45"/>
                    <a:pt x="461" y="46"/>
                  </a:cubicBezTo>
                  <a:cubicBezTo>
                    <a:pt x="459" y="47"/>
                    <a:pt x="456" y="48"/>
                    <a:pt x="455" y="48"/>
                  </a:cubicBezTo>
                  <a:cubicBezTo>
                    <a:pt x="453" y="48"/>
                    <a:pt x="447" y="46"/>
                    <a:pt x="445" y="48"/>
                  </a:cubicBezTo>
                  <a:cubicBezTo>
                    <a:pt x="444" y="50"/>
                    <a:pt x="449" y="52"/>
                    <a:pt x="448" y="53"/>
                  </a:cubicBezTo>
                  <a:cubicBezTo>
                    <a:pt x="447" y="53"/>
                    <a:pt x="441" y="54"/>
                    <a:pt x="439" y="54"/>
                  </a:cubicBezTo>
                  <a:cubicBezTo>
                    <a:pt x="437" y="54"/>
                    <a:pt x="426" y="53"/>
                    <a:pt x="424" y="53"/>
                  </a:cubicBezTo>
                  <a:cubicBezTo>
                    <a:pt x="423" y="53"/>
                    <a:pt x="413" y="55"/>
                    <a:pt x="411" y="55"/>
                  </a:cubicBezTo>
                  <a:cubicBezTo>
                    <a:pt x="409" y="54"/>
                    <a:pt x="408" y="57"/>
                    <a:pt x="408" y="57"/>
                  </a:cubicBezTo>
                  <a:cubicBezTo>
                    <a:pt x="408" y="58"/>
                    <a:pt x="420" y="59"/>
                    <a:pt x="422" y="59"/>
                  </a:cubicBezTo>
                  <a:cubicBezTo>
                    <a:pt x="423" y="59"/>
                    <a:pt x="435" y="59"/>
                    <a:pt x="435" y="60"/>
                  </a:cubicBezTo>
                  <a:cubicBezTo>
                    <a:pt x="435" y="61"/>
                    <a:pt x="422" y="64"/>
                    <a:pt x="416" y="64"/>
                  </a:cubicBezTo>
                  <a:cubicBezTo>
                    <a:pt x="410" y="64"/>
                    <a:pt x="404" y="64"/>
                    <a:pt x="404" y="65"/>
                  </a:cubicBezTo>
                  <a:cubicBezTo>
                    <a:pt x="403" y="67"/>
                    <a:pt x="400" y="68"/>
                    <a:pt x="402" y="69"/>
                  </a:cubicBezTo>
                  <a:cubicBezTo>
                    <a:pt x="404" y="70"/>
                    <a:pt x="407" y="70"/>
                    <a:pt x="407" y="70"/>
                  </a:cubicBezTo>
                  <a:cubicBezTo>
                    <a:pt x="407" y="70"/>
                    <a:pt x="423" y="68"/>
                    <a:pt x="423" y="69"/>
                  </a:cubicBezTo>
                  <a:cubicBezTo>
                    <a:pt x="424" y="70"/>
                    <a:pt x="419" y="75"/>
                    <a:pt x="418" y="76"/>
                  </a:cubicBezTo>
                  <a:cubicBezTo>
                    <a:pt x="417" y="76"/>
                    <a:pt x="410" y="73"/>
                    <a:pt x="408" y="76"/>
                  </a:cubicBezTo>
                  <a:cubicBezTo>
                    <a:pt x="408" y="77"/>
                    <a:pt x="408" y="85"/>
                    <a:pt x="407" y="86"/>
                  </a:cubicBezTo>
                  <a:cubicBezTo>
                    <a:pt x="406" y="87"/>
                    <a:pt x="399" y="86"/>
                    <a:pt x="399" y="87"/>
                  </a:cubicBezTo>
                  <a:cubicBezTo>
                    <a:pt x="399" y="89"/>
                    <a:pt x="389" y="104"/>
                    <a:pt x="389" y="105"/>
                  </a:cubicBezTo>
                  <a:cubicBezTo>
                    <a:pt x="388" y="106"/>
                    <a:pt x="394" y="106"/>
                    <a:pt x="395" y="106"/>
                  </a:cubicBezTo>
                  <a:cubicBezTo>
                    <a:pt x="397" y="107"/>
                    <a:pt x="398" y="101"/>
                    <a:pt x="400" y="101"/>
                  </a:cubicBezTo>
                  <a:cubicBezTo>
                    <a:pt x="401" y="101"/>
                    <a:pt x="410" y="102"/>
                    <a:pt x="410" y="103"/>
                  </a:cubicBezTo>
                  <a:cubicBezTo>
                    <a:pt x="410" y="104"/>
                    <a:pt x="413" y="107"/>
                    <a:pt x="413" y="107"/>
                  </a:cubicBezTo>
                  <a:cubicBezTo>
                    <a:pt x="413" y="108"/>
                    <a:pt x="404" y="106"/>
                    <a:pt x="403" y="107"/>
                  </a:cubicBezTo>
                  <a:cubicBezTo>
                    <a:pt x="401" y="107"/>
                    <a:pt x="401" y="110"/>
                    <a:pt x="401" y="111"/>
                  </a:cubicBezTo>
                  <a:cubicBezTo>
                    <a:pt x="402" y="111"/>
                    <a:pt x="410" y="114"/>
                    <a:pt x="410" y="114"/>
                  </a:cubicBezTo>
                  <a:cubicBezTo>
                    <a:pt x="411" y="114"/>
                    <a:pt x="412" y="112"/>
                    <a:pt x="413" y="112"/>
                  </a:cubicBezTo>
                  <a:cubicBezTo>
                    <a:pt x="413" y="112"/>
                    <a:pt x="418" y="113"/>
                    <a:pt x="418" y="114"/>
                  </a:cubicBezTo>
                  <a:cubicBezTo>
                    <a:pt x="418" y="116"/>
                    <a:pt x="418" y="121"/>
                    <a:pt x="416" y="121"/>
                  </a:cubicBezTo>
                  <a:cubicBezTo>
                    <a:pt x="415" y="121"/>
                    <a:pt x="406" y="120"/>
                    <a:pt x="404" y="119"/>
                  </a:cubicBezTo>
                  <a:cubicBezTo>
                    <a:pt x="402" y="119"/>
                    <a:pt x="396" y="117"/>
                    <a:pt x="395" y="118"/>
                  </a:cubicBezTo>
                  <a:cubicBezTo>
                    <a:pt x="395" y="120"/>
                    <a:pt x="395" y="123"/>
                    <a:pt x="396" y="123"/>
                  </a:cubicBezTo>
                  <a:cubicBezTo>
                    <a:pt x="398" y="124"/>
                    <a:pt x="401" y="124"/>
                    <a:pt x="402" y="126"/>
                  </a:cubicBezTo>
                  <a:cubicBezTo>
                    <a:pt x="402" y="127"/>
                    <a:pt x="406" y="128"/>
                    <a:pt x="406" y="129"/>
                  </a:cubicBezTo>
                  <a:cubicBezTo>
                    <a:pt x="406" y="130"/>
                    <a:pt x="405" y="133"/>
                    <a:pt x="407" y="134"/>
                  </a:cubicBezTo>
                  <a:cubicBezTo>
                    <a:pt x="408" y="136"/>
                    <a:pt x="409" y="138"/>
                    <a:pt x="409" y="140"/>
                  </a:cubicBezTo>
                  <a:cubicBezTo>
                    <a:pt x="409" y="142"/>
                    <a:pt x="410" y="145"/>
                    <a:pt x="408" y="145"/>
                  </a:cubicBezTo>
                  <a:cubicBezTo>
                    <a:pt x="406" y="145"/>
                    <a:pt x="400" y="142"/>
                    <a:pt x="399" y="144"/>
                  </a:cubicBezTo>
                  <a:cubicBezTo>
                    <a:pt x="399" y="146"/>
                    <a:pt x="398" y="148"/>
                    <a:pt x="400" y="149"/>
                  </a:cubicBezTo>
                  <a:cubicBezTo>
                    <a:pt x="402" y="150"/>
                    <a:pt x="404" y="153"/>
                    <a:pt x="406" y="153"/>
                  </a:cubicBezTo>
                  <a:cubicBezTo>
                    <a:pt x="408" y="153"/>
                    <a:pt x="411" y="152"/>
                    <a:pt x="413" y="153"/>
                  </a:cubicBezTo>
                  <a:cubicBezTo>
                    <a:pt x="415" y="154"/>
                    <a:pt x="416" y="156"/>
                    <a:pt x="415" y="157"/>
                  </a:cubicBezTo>
                  <a:cubicBezTo>
                    <a:pt x="414" y="158"/>
                    <a:pt x="408" y="161"/>
                    <a:pt x="406" y="161"/>
                  </a:cubicBezTo>
                  <a:cubicBezTo>
                    <a:pt x="404" y="161"/>
                    <a:pt x="397" y="161"/>
                    <a:pt x="396" y="162"/>
                  </a:cubicBezTo>
                  <a:cubicBezTo>
                    <a:pt x="395" y="164"/>
                    <a:pt x="403" y="165"/>
                    <a:pt x="402" y="166"/>
                  </a:cubicBezTo>
                  <a:cubicBezTo>
                    <a:pt x="402" y="167"/>
                    <a:pt x="402" y="171"/>
                    <a:pt x="401" y="172"/>
                  </a:cubicBezTo>
                  <a:cubicBezTo>
                    <a:pt x="399" y="172"/>
                    <a:pt x="388" y="174"/>
                    <a:pt x="387" y="174"/>
                  </a:cubicBezTo>
                  <a:cubicBezTo>
                    <a:pt x="386" y="174"/>
                    <a:pt x="374" y="167"/>
                    <a:pt x="372" y="167"/>
                  </a:cubicBezTo>
                  <a:cubicBezTo>
                    <a:pt x="370" y="166"/>
                    <a:pt x="366" y="169"/>
                    <a:pt x="366" y="171"/>
                  </a:cubicBezTo>
                  <a:cubicBezTo>
                    <a:pt x="366" y="173"/>
                    <a:pt x="365" y="175"/>
                    <a:pt x="368" y="175"/>
                  </a:cubicBezTo>
                  <a:cubicBezTo>
                    <a:pt x="370" y="175"/>
                    <a:pt x="379" y="177"/>
                    <a:pt x="381" y="177"/>
                  </a:cubicBezTo>
                  <a:cubicBezTo>
                    <a:pt x="382" y="178"/>
                    <a:pt x="386" y="178"/>
                    <a:pt x="388" y="179"/>
                  </a:cubicBezTo>
                  <a:cubicBezTo>
                    <a:pt x="389" y="181"/>
                    <a:pt x="389" y="182"/>
                    <a:pt x="389" y="183"/>
                  </a:cubicBezTo>
                  <a:cubicBezTo>
                    <a:pt x="389" y="184"/>
                    <a:pt x="390" y="189"/>
                    <a:pt x="389" y="190"/>
                  </a:cubicBezTo>
                  <a:cubicBezTo>
                    <a:pt x="388" y="190"/>
                    <a:pt x="374" y="186"/>
                    <a:pt x="373" y="184"/>
                  </a:cubicBezTo>
                  <a:cubicBezTo>
                    <a:pt x="371" y="182"/>
                    <a:pt x="370" y="180"/>
                    <a:pt x="369" y="181"/>
                  </a:cubicBezTo>
                  <a:cubicBezTo>
                    <a:pt x="367" y="181"/>
                    <a:pt x="361" y="179"/>
                    <a:pt x="361" y="180"/>
                  </a:cubicBezTo>
                  <a:cubicBezTo>
                    <a:pt x="360" y="181"/>
                    <a:pt x="360" y="182"/>
                    <a:pt x="362" y="183"/>
                  </a:cubicBezTo>
                  <a:cubicBezTo>
                    <a:pt x="363" y="184"/>
                    <a:pt x="368" y="186"/>
                    <a:pt x="369" y="187"/>
                  </a:cubicBezTo>
                  <a:cubicBezTo>
                    <a:pt x="370" y="188"/>
                    <a:pt x="372" y="190"/>
                    <a:pt x="374" y="191"/>
                  </a:cubicBezTo>
                  <a:cubicBezTo>
                    <a:pt x="377" y="192"/>
                    <a:pt x="385" y="195"/>
                    <a:pt x="386" y="195"/>
                  </a:cubicBezTo>
                  <a:cubicBezTo>
                    <a:pt x="387" y="196"/>
                    <a:pt x="391" y="198"/>
                    <a:pt x="391" y="200"/>
                  </a:cubicBezTo>
                  <a:cubicBezTo>
                    <a:pt x="391" y="201"/>
                    <a:pt x="394" y="213"/>
                    <a:pt x="391" y="213"/>
                  </a:cubicBezTo>
                  <a:cubicBezTo>
                    <a:pt x="388" y="214"/>
                    <a:pt x="379" y="214"/>
                    <a:pt x="376" y="212"/>
                  </a:cubicBezTo>
                  <a:cubicBezTo>
                    <a:pt x="373" y="209"/>
                    <a:pt x="373" y="204"/>
                    <a:pt x="370" y="202"/>
                  </a:cubicBezTo>
                  <a:cubicBezTo>
                    <a:pt x="367" y="200"/>
                    <a:pt x="364" y="200"/>
                    <a:pt x="362" y="200"/>
                  </a:cubicBezTo>
                  <a:cubicBezTo>
                    <a:pt x="361" y="199"/>
                    <a:pt x="363" y="203"/>
                    <a:pt x="362" y="204"/>
                  </a:cubicBezTo>
                  <a:cubicBezTo>
                    <a:pt x="361" y="205"/>
                    <a:pt x="364" y="209"/>
                    <a:pt x="363" y="210"/>
                  </a:cubicBezTo>
                  <a:cubicBezTo>
                    <a:pt x="362" y="210"/>
                    <a:pt x="352" y="215"/>
                    <a:pt x="353" y="216"/>
                  </a:cubicBezTo>
                  <a:cubicBezTo>
                    <a:pt x="354" y="218"/>
                    <a:pt x="362" y="215"/>
                    <a:pt x="364" y="216"/>
                  </a:cubicBezTo>
                  <a:cubicBezTo>
                    <a:pt x="366" y="217"/>
                    <a:pt x="380" y="220"/>
                    <a:pt x="382" y="220"/>
                  </a:cubicBezTo>
                  <a:cubicBezTo>
                    <a:pt x="384" y="220"/>
                    <a:pt x="387" y="219"/>
                    <a:pt x="387" y="220"/>
                  </a:cubicBezTo>
                  <a:cubicBezTo>
                    <a:pt x="388" y="220"/>
                    <a:pt x="373" y="229"/>
                    <a:pt x="370" y="230"/>
                  </a:cubicBezTo>
                  <a:cubicBezTo>
                    <a:pt x="367" y="232"/>
                    <a:pt x="357" y="239"/>
                    <a:pt x="355" y="239"/>
                  </a:cubicBezTo>
                  <a:cubicBezTo>
                    <a:pt x="353" y="239"/>
                    <a:pt x="339" y="243"/>
                    <a:pt x="336" y="244"/>
                  </a:cubicBezTo>
                  <a:cubicBezTo>
                    <a:pt x="332" y="245"/>
                    <a:pt x="326" y="247"/>
                    <a:pt x="322" y="247"/>
                  </a:cubicBezTo>
                  <a:cubicBezTo>
                    <a:pt x="319" y="247"/>
                    <a:pt x="314" y="242"/>
                    <a:pt x="312" y="242"/>
                  </a:cubicBezTo>
                  <a:cubicBezTo>
                    <a:pt x="310" y="243"/>
                    <a:pt x="313" y="250"/>
                    <a:pt x="311" y="250"/>
                  </a:cubicBezTo>
                  <a:cubicBezTo>
                    <a:pt x="309" y="250"/>
                    <a:pt x="305" y="252"/>
                    <a:pt x="303" y="254"/>
                  </a:cubicBezTo>
                  <a:cubicBezTo>
                    <a:pt x="301" y="257"/>
                    <a:pt x="299" y="262"/>
                    <a:pt x="297" y="264"/>
                  </a:cubicBezTo>
                  <a:cubicBezTo>
                    <a:pt x="294" y="266"/>
                    <a:pt x="283" y="275"/>
                    <a:pt x="280" y="275"/>
                  </a:cubicBezTo>
                  <a:cubicBezTo>
                    <a:pt x="278" y="276"/>
                    <a:pt x="274" y="279"/>
                    <a:pt x="271" y="278"/>
                  </a:cubicBezTo>
                  <a:cubicBezTo>
                    <a:pt x="268" y="278"/>
                    <a:pt x="267" y="277"/>
                    <a:pt x="264" y="277"/>
                  </a:cubicBezTo>
                  <a:cubicBezTo>
                    <a:pt x="261" y="278"/>
                    <a:pt x="254" y="276"/>
                    <a:pt x="253" y="278"/>
                  </a:cubicBezTo>
                  <a:cubicBezTo>
                    <a:pt x="252" y="279"/>
                    <a:pt x="256" y="284"/>
                    <a:pt x="254" y="285"/>
                  </a:cubicBezTo>
                  <a:cubicBezTo>
                    <a:pt x="251" y="286"/>
                    <a:pt x="247" y="284"/>
                    <a:pt x="246" y="286"/>
                  </a:cubicBezTo>
                  <a:cubicBezTo>
                    <a:pt x="245" y="288"/>
                    <a:pt x="250" y="294"/>
                    <a:pt x="249" y="295"/>
                  </a:cubicBezTo>
                  <a:cubicBezTo>
                    <a:pt x="248" y="297"/>
                    <a:pt x="247" y="301"/>
                    <a:pt x="246" y="303"/>
                  </a:cubicBezTo>
                  <a:cubicBezTo>
                    <a:pt x="245" y="305"/>
                    <a:pt x="237" y="311"/>
                    <a:pt x="236" y="314"/>
                  </a:cubicBezTo>
                  <a:cubicBezTo>
                    <a:pt x="235" y="316"/>
                    <a:pt x="237" y="322"/>
                    <a:pt x="235" y="324"/>
                  </a:cubicBezTo>
                  <a:cubicBezTo>
                    <a:pt x="234" y="325"/>
                    <a:pt x="230" y="347"/>
                    <a:pt x="224" y="346"/>
                  </a:cubicBezTo>
                  <a:cubicBezTo>
                    <a:pt x="217" y="346"/>
                    <a:pt x="217" y="346"/>
                    <a:pt x="213" y="344"/>
                  </a:cubicBezTo>
                  <a:cubicBezTo>
                    <a:pt x="210" y="342"/>
                    <a:pt x="208" y="337"/>
                    <a:pt x="204" y="337"/>
                  </a:cubicBezTo>
                  <a:cubicBezTo>
                    <a:pt x="201" y="337"/>
                    <a:pt x="192" y="338"/>
                    <a:pt x="191" y="337"/>
                  </a:cubicBezTo>
                  <a:cubicBezTo>
                    <a:pt x="189" y="336"/>
                    <a:pt x="178" y="322"/>
                    <a:pt x="177" y="321"/>
                  </a:cubicBezTo>
                  <a:cubicBezTo>
                    <a:pt x="177" y="320"/>
                    <a:pt x="174" y="320"/>
                    <a:pt x="173" y="317"/>
                  </a:cubicBezTo>
                  <a:cubicBezTo>
                    <a:pt x="172" y="314"/>
                    <a:pt x="171" y="312"/>
                    <a:pt x="170" y="310"/>
                  </a:cubicBezTo>
                  <a:cubicBezTo>
                    <a:pt x="168" y="308"/>
                    <a:pt x="165" y="305"/>
                    <a:pt x="163" y="302"/>
                  </a:cubicBezTo>
                  <a:cubicBezTo>
                    <a:pt x="162" y="300"/>
                    <a:pt x="162" y="299"/>
                    <a:pt x="160" y="297"/>
                  </a:cubicBezTo>
                  <a:cubicBezTo>
                    <a:pt x="157" y="295"/>
                    <a:pt x="158" y="291"/>
                    <a:pt x="158" y="288"/>
                  </a:cubicBezTo>
                  <a:cubicBezTo>
                    <a:pt x="158" y="286"/>
                    <a:pt x="157" y="284"/>
                    <a:pt x="154" y="281"/>
                  </a:cubicBezTo>
                  <a:cubicBezTo>
                    <a:pt x="152" y="278"/>
                    <a:pt x="151" y="280"/>
                    <a:pt x="150" y="278"/>
                  </a:cubicBezTo>
                  <a:cubicBezTo>
                    <a:pt x="148" y="275"/>
                    <a:pt x="146" y="271"/>
                    <a:pt x="146" y="269"/>
                  </a:cubicBezTo>
                  <a:cubicBezTo>
                    <a:pt x="146" y="267"/>
                    <a:pt x="149" y="266"/>
                    <a:pt x="148" y="264"/>
                  </a:cubicBezTo>
                  <a:cubicBezTo>
                    <a:pt x="148" y="261"/>
                    <a:pt x="145" y="259"/>
                    <a:pt x="145" y="257"/>
                  </a:cubicBezTo>
                  <a:cubicBezTo>
                    <a:pt x="146" y="255"/>
                    <a:pt x="147" y="250"/>
                    <a:pt x="147" y="249"/>
                  </a:cubicBezTo>
                  <a:cubicBezTo>
                    <a:pt x="147" y="248"/>
                    <a:pt x="146" y="242"/>
                    <a:pt x="149" y="240"/>
                  </a:cubicBezTo>
                  <a:cubicBezTo>
                    <a:pt x="151" y="238"/>
                    <a:pt x="153" y="236"/>
                    <a:pt x="155" y="236"/>
                  </a:cubicBezTo>
                  <a:cubicBezTo>
                    <a:pt x="158" y="237"/>
                    <a:pt x="160" y="237"/>
                    <a:pt x="160" y="238"/>
                  </a:cubicBezTo>
                  <a:cubicBezTo>
                    <a:pt x="160" y="239"/>
                    <a:pt x="155" y="243"/>
                    <a:pt x="157" y="244"/>
                  </a:cubicBezTo>
                  <a:cubicBezTo>
                    <a:pt x="159" y="245"/>
                    <a:pt x="166" y="244"/>
                    <a:pt x="167" y="242"/>
                  </a:cubicBezTo>
                  <a:cubicBezTo>
                    <a:pt x="168" y="241"/>
                    <a:pt x="166" y="236"/>
                    <a:pt x="167" y="234"/>
                  </a:cubicBezTo>
                  <a:cubicBezTo>
                    <a:pt x="169" y="232"/>
                    <a:pt x="169" y="228"/>
                    <a:pt x="169" y="226"/>
                  </a:cubicBezTo>
                  <a:cubicBezTo>
                    <a:pt x="169" y="223"/>
                    <a:pt x="172" y="220"/>
                    <a:pt x="169" y="220"/>
                  </a:cubicBezTo>
                  <a:cubicBezTo>
                    <a:pt x="167" y="219"/>
                    <a:pt x="160" y="219"/>
                    <a:pt x="158" y="219"/>
                  </a:cubicBezTo>
                  <a:cubicBezTo>
                    <a:pt x="156" y="218"/>
                    <a:pt x="155" y="217"/>
                    <a:pt x="152" y="216"/>
                  </a:cubicBezTo>
                  <a:cubicBezTo>
                    <a:pt x="149" y="214"/>
                    <a:pt x="147" y="214"/>
                    <a:pt x="146" y="214"/>
                  </a:cubicBezTo>
                  <a:cubicBezTo>
                    <a:pt x="144" y="213"/>
                    <a:pt x="141" y="212"/>
                    <a:pt x="140" y="210"/>
                  </a:cubicBezTo>
                  <a:cubicBezTo>
                    <a:pt x="139" y="208"/>
                    <a:pt x="143" y="208"/>
                    <a:pt x="144" y="208"/>
                  </a:cubicBezTo>
                  <a:cubicBezTo>
                    <a:pt x="145" y="208"/>
                    <a:pt x="151" y="209"/>
                    <a:pt x="152" y="209"/>
                  </a:cubicBezTo>
                  <a:cubicBezTo>
                    <a:pt x="154" y="209"/>
                    <a:pt x="160" y="212"/>
                    <a:pt x="161" y="212"/>
                  </a:cubicBezTo>
                  <a:cubicBezTo>
                    <a:pt x="163" y="213"/>
                    <a:pt x="167" y="214"/>
                    <a:pt x="168" y="214"/>
                  </a:cubicBezTo>
                  <a:cubicBezTo>
                    <a:pt x="168" y="214"/>
                    <a:pt x="167" y="211"/>
                    <a:pt x="165" y="208"/>
                  </a:cubicBezTo>
                  <a:cubicBezTo>
                    <a:pt x="162" y="205"/>
                    <a:pt x="158" y="202"/>
                    <a:pt x="157" y="203"/>
                  </a:cubicBezTo>
                  <a:cubicBezTo>
                    <a:pt x="155" y="203"/>
                    <a:pt x="151" y="202"/>
                    <a:pt x="151" y="201"/>
                  </a:cubicBezTo>
                  <a:cubicBezTo>
                    <a:pt x="152" y="200"/>
                    <a:pt x="154" y="196"/>
                    <a:pt x="151" y="195"/>
                  </a:cubicBezTo>
                  <a:cubicBezTo>
                    <a:pt x="149" y="194"/>
                    <a:pt x="148" y="194"/>
                    <a:pt x="147" y="194"/>
                  </a:cubicBezTo>
                  <a:cubicBezTo>
                    <a:pt x="145" y="194"/>
                    <a:pt x="146" y="198"/>
                    <a:pt x="145" y="198"/>
                  </a:cubicBezTo>
                  <a:cubicBezTo>
                    <a:pt x="144" y="199"/>
                    <a:pt x="141" y="201"/>
                    <a:pt x="138" y="201"/>
                  </a:cubicBezTo>
                  <a:cubicBezTo>
                    <a:pt x="134" y="201"/>
                    <a:pt x="132" y="200"/>
                    <a:pt x="131" y="197"/>
                  </a:cubicBezTo>
                  <a:cubicBezTo>
                    <a:pt x="130" y="194"/>
                    <a:pt x="132" y="192"/>
                    <a:pt x="132" y="189"/>
                  </a:cubicBezTo>
                  <a:cubicBezTo>
                    <a:pt x="132" y="189"/>
                    <a:pt x="132" y="183"/>
                    <a:pt x="132" y="180"/>
                  </a:cubicBezTo>
                  <a:cubicBezTo>
                    <a:pt x="131" y="178"/>
                    <a:pt x="128" y="172"/>
                    <a:pt x="128" y="170"/>
                  </a:cubicBezTo>
                  <a:cubicBezTo>
                    <a:pt x="127" y="169"/>
                    <a:pt x="124" y="166"/>
                    <a:pt x="124" y="163"/>
                  </a:cubicBezTo>
                  <a:cubicBezTo>
                    <a:pt x="124" y="161"/>
                    <a:pt x="124" y="157"/>
                    <a:pt x="123" y="155"/>
                  </a:cubicBezTo>
                  <a:cubicBezTo>
                    <a:pt x="122" y="153"/>
                    <a:pt x="121" y="150"/>
                    <a:pt x="118" y="150"/>
                  </a:cubicBezTo>
                  <a:cubicBezTo>
                    <a:pt x="114" y="149"/>
                    <a:pt x="110" y="147"/>
                    <a:pt x="110" y="146"/>
                  </a:cubicBezTo>
                  <a:cubicBezTo>
                    <a:pt x="110" y="144"/>
                    <a:pt x="111" y="140"/>
                    <a:pt x="109" y="139"/>
                  </a:cubicBezTo>
                  <a:cubicBezTo>
                    <a:pt x="108" y="138"/>
                    <a:pt x="103" y="137"/>
                    <a:pt x="101" y="136"/>
                  </a:cubicBezTo>
                  <a:cubicBezTo>
                    <a:pt x="100" y="136"/>
                    <a:pt x="94" y="133"/>
                    <a:pt x="92" y="132"/>
                  </a:cubicBezTo>
                  <a:cubicBezTo>
                    <a:pt x="90" y="131"/>
                    <a:pt x="84" y="130"/>
                    <a:pt x="83" y="130"/>
                  </a:cubicBezTo>
                  <a:cubicBezTo>
                    <a:pt x="82" y="130"/>
                    <a:pt x="74" y="127"/>
                    <a:pt x="74" y="128"/>
                  </a:cubicBezTo>
                  <a:cubicBezTo>
                    <a:pt x="73" y="129"/>
                    <a:pt x="72" y="133"/>
                    <a:pt x="68" y="132"/>
                  </a:cubicBezTo>
                  <a:cubicBezTo>
                    <a:pt x="64" y="131"/>
                    <a:pt x="63" y="129"/>
                    <a:pt x="61" y="130"/>
                  </a:cubicBezTo>
                  <a:cubicBezTo>
                    <a:pt x="59" y="131"/>
                    <a:pt x="56" y="133"/>
                    <a:pt x="54" y="133"/>
                  </a:cubicBezTo>
                  <a:cubicBezTo>
                    <a:pt x="52" y="132"/>
                    <a:pt x="50" y="137"/>
                    <a:pt x="48" y="136"/>
                  </a:cubicBezTo>
                  <a:cubicBezTo>
                    <a:pt x="45" y="135"/>
                    <a:pt x="33" y="133"/>
                    <a:pt x="30" y="131"/>
                  </a:cubicBezTo>
                  <a:cubicBezTo>
                    <a:pt x="27" y="129"/>
                    <a:pt x="24" y="127"/>
                    <a:pt x="24" y="126"/>
                  </a:cubicBezTo>
                  <a:cubicBezTo>
                    <a:pt x="25" y="126"/>
                    <a:pt x="31" y="124"/>
                    <a:pt x="31" y="123"/>
                  </a:cubicBezTo>
                  <a:cubicBezTo>
                    <a:pt x="31" y="122"/>
                    <a:pt x="26" y="120"/>
                    <a:pt x="24" y="120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6" name="Freeform 223"/>
            <p:cNvSpPr>
              <a:spLocks/>
            </p:cNvSpPr>
            <p:nvPr/>
          </p:nvSpPr>
          <p:spPr bwMode="auto">
            <a:xfrm>
              <a:off x="3173090" y="3811454"/>
              <a:ext cx="254000" cy="266700"/>
            </a:xfrm>
            <a:custGeom>
              <a:avLst/>
              <a:gdLst>
                <a:gd name="T0" fmla="*/ 0 w 104"/>
                <a:gd name="T1" fmla="*/ 26 h 91"/>
                <a:gd name="T2" fmla="*/ 3 w 104"/>
                <a:gd name="T3" fmla="*/ 17 h 91"/>
                <a:gd name="T4" fmla="*/ 6 w 104"/>
                <a:gd name="T5" fmla="*/ 13 h 91"/>
                <a:gd name="T6" fmla="*/ 11 w 104"/>
                <a:gd name="T7" fmla="*/ 9 h 91"/>
                <a:gd name="T8" fmla="*/ 12 w 104"/>
                <a:gd name="T9" fmla="*/ 15 h 91"/>
                <a:gd name="T10" fmla="*/ 9 w 104"/>
                <a:gd name="T11" fmla="*/ 21 h 91"/>
                <a:gd name="T12" fmla="*/ 10 w 104"/>
                <a:gd name="T13" fmla="*/ 25 h 91"/>
                <a:gd name="T14" fmla="*/ 15 w 104"/>
                <a:gd name="T15" fmla="*/ 27 h 91"/>
                <a:gd name="T16" fmla="*/ 18 w 104"/>
                <a:gd name="T17" fmla="*/ 24 h 91"/>
                <a:gd name="T18" fmla="*/ 19 w 104"/>
                <a:gd name="T19" fmla="*/ 18 h 91"/>
                <a:gd name="T20" fmla="*/ 17 w 104"/>
                <a:gd name="T21" fmla="*/ 14 h 91"/>
                <a:gd name="T22" fmla="*/ 21 w 104"/>
                <a:gd name="T23" fmla="*/ 9 h 91"/>
                <a:gd name="T24" fmla="*/ 25 w 104"/>
                <a:gd name="T25" fmla="*/ 0 h 91"/>
                <a:gd name="T26" fmla="*/ 29 w 104"/>
                <a:gd name="T27" fmla="*/ 7 h 91"/>
                <a:gd name="T28" fmla="*/ 35 w 104"/>
                <a:gd name="T29" fmla="*/ 9 h 91"/>
                <a:gd name="T30" fmla="*/ 40 w 104"/>
                <a:gd name="T31" fmla="*/ 15 h 91"/>
                <a:gd name="T32" fmla="*/ 53 w 104"/>
                <a:gd name="T33" fmla="*/ 14 h 91"/>
                <a:gd name="T34" fmla="*/ 59 w 104"/>
                <a:gd name="T35" fmla="*/ 18 h 91"/>
                <a:gd name="T36" fmla="*/ 68 w 104"/>
                <a:gd name="T37" fmla="*/ 17 h 91"/>
                <a:gd name="T38" fmla="*/ 74 w 104"/>
                <a:gd name="T39" fmla="*/ 13 h 91"/>
                <a:gd name="T40" fmla="*/ 87 w 104"/>
                <a:gd name="T41" fmla="*/ 14 h 91"/>
                <a:gd name="T42" fmla="*/ 88 w 104"/>
                <a:gd name="T43" fmla="*/ 19 h 91"/>
                <a:gd name="T44" fmla="*/ 95 w 104"/>
                <a:gd name="T45" fmla="*/ 24 h 91"/>
                <a:gd name="T46" fmla="*/ 97 w 104"/>
                <a:gd name="T47" fmla="*/ 29 h 91"/>
                <a:gd name="T48" fmla="*/ 104 w 104"/>
                <a:gd name="T49" fmla="*/ 32 h 91"/>
                <a:gd name="T50" fmla="*/ 100 w 104"/>
                <a:gd name="T51" fmla="*/ 37 h 91"/>
                <a:gd name="T52" fmla="*/ 96 w 104"/>
                <a:gd name="T53" fmla="*/ 43 h 91"/>
                <a:gd name="T54" fmla="*/ 91 w 104"/>
                <a:gd name="T55" fmla="*/ 52 h 91"/>
                <a:gd name="T56" fmla="*/ 95 w 104"/>
                <a:gd name="T57" fmla="*/ 57 h 91"/>
                <a:gd name="T58" fmla="*/ 95 w 104"/>
                <a:gd name="T59" fmla="*/ 61 h 91"/>
                <a:gd name="T60" fmla="*/ 80 w 104"/>
                <a:gd name="T61" fmla="*/ 67 h 91"/>
                <a:gd name="T62" fmla="*/ 65 w 104"/>
                <a:gd name="T63" fmla="*/ 64 h 91"/>
                <a:gd name="T64" fmla="*/ 70 w 104"/>
                <a:gd name="T65" fmla="*/ 75 h 91"/>
                <a:gd name="T66" fmla="*/ 73 w 104"/>
                <a:gd name="T67" fmla="*/ 82 h 91"/>
                <a:gd name="T68" fmla="*/ 55 w 104"/>
                <a:gd name="T69" fmla="*/ 91 h 91"/>
                <a:gd name="T70" fmla="*/ 48 w 104"/>
                <a:gd name="T71" fmla="*/ 84 h 91"/>
                <a:gd name="T72" fmla="*/ 46 w 104"/>
                <a:gd name="T73" fmla="*/ 80 h 91"/>
                <a:gd name="T74" fmla="*/ 43 w 104"/>
                <a:gd name="T75" fmla="*/ 76 h 91"/>
                <a:gd name="T76" fmla="*/ 46 w 104"/>
                <a:gd name="T77" fmla="*/ 70 h 91"/>
                <a:gd name="T78" fmla="*/ 43 w 104"/>
                <a:gd name="T79" fmla="*/ 66 h 91"/>
                <a:gd name="T80" fmla="*/ 43 w 104"/>
                <a:gd name="T81" fmla="*/ 57 h 91"/>
                <a:gd name="T82" fmla="*/ 44 w 104"/>
                <a:gd name="T83" fmla="*/ 49 h 91"/>
                <a:gd name="T84" fmla="*/ 31 w 104"/>
                <a:gd name="T85" fmla="*/ 50 h 91"/>
                <a:gd name="T86" fmla="*/ 24 w 104"/>
                <a:gd name="T87" fmla="*/ 44 h 91"/>
                <a:gd name="T88" fmla="*/ 10 w 104"/>
                <a:gd name="T89" fmla="*/ 43 h 91"/>
                <a:gd name="T90" fmla="*/ 6 w 104"/>
                <a:gd name="T91" fmla="*/ 35 h 91"/>
                <a:gd name="T92" fmla="*/ 0 w 104"/>
                <a:gd name="T93" fmla="*/ 2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" h="91">
                  <a:moveTo>
                    <a:pt x="0" y="26"/>
                  </a:moveTo>
                  <a:cubicBezTo>
                    <a:pt x="0" y="25"/>
                    <a:pt x="2" y="20"/>
                    <a:pt x="3" y="17"/>
                  </a:cubicBezTo>
                  <a:cubicBezTo>
                    <a:pt x="4" y="13"/>
                    <a:pt x="6" y="13"/>
                    <a:pt x="6" y="13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1"/>
                    <a:pt x="12" y="14"/>
                    <a:pt x="12" y="15"/>
                  </a:cubicBezTo>
                  <a:cubicBezTo>
                    <a:pt x="11" y="16"/>
                    <a:pt x="9" y="20"/>
                    <a:pt x="9" y="21"/>
                  </a:cubicBezTo>
                  <a:cubicBezTo>
                    <a:pt x="9" y="22"/>
                    <a:pt x="10" y="24"/>
                    <a:pt x="10" y="25"/>
                  </a:cubicBezTo>
                  <a:cubicBezTo>
                    <a:pt x="11" y="27"/>
                    <a:pt x="13" y="28"/>
                    <a:pt x="15" y="27"/>
                  </a:cubicBezTo>
                  <a:cubicBezTo>
                    <a:pt x="17" y="26"/>
                    <a:pt x="18" y="25"/>
                    <a:pt x="18" y="24"/>
                  </a:cubicBezTo>
                  <a:cubicBezTo>
                    <a:pt x="20" y="22"/>
                    <a:pt x="19" y="19"/>
                    <a:pt x="19" y="18"/>
                  </a:cubicBezTo>
                  <a:cubicBezTo>
                    <a:pt x="18" y="17"/>
                    <a:pt x="17" y="15"/>
                    <a:pt x="17" y="14"/>
                  </a:cubicBezTo>
                  <a:cubicBezTo>
                    <a:pt x="17" y="13"/>
                    <a:pt x="20" y="10"/>
                    <a:pt x="21" y="9"/>
                  </a:cubicBezTo>
                  <a:cubicBezTo>
                    <a:pt x="23" y="9"/>
                    <a:pt x="24" y="0"/>
                    <a:pt x="25" y="0"/>
                  </a:cubicBezTo>
                  <a:cubicBezTo>
                    <a:pt x="26" y="0"/>
                    <a:pt x="28" y="6"/>
                    <a:pt x="29" y="7"/>
                  </a:cubicBezTo>
                  <a:cubicBezTo>
                    <a:pt x="30" y="9"/>
                    <a:pt x="32" y="8"/>
                    <a:pt x="35" y="9"/>
                  </a:cubicBezTo>
                  <a:cubicBezTo>
                    <a:pt x="37" y="10"/>
                    <a:pt x="39" y="13"/>
                    <a:pt x="40" y="15"/>
                  </a:cubicBezTo>
                  <a:cubicBezTo>
                    <a:pt x="41" y="17"/>
                    <a:pt x="51" y="14"/>
                    <a:pt x="53" y="14"/>
                  </a:cubicBezTo>
                  <a:cubicBezTo>
                    <a:pt x="54" y="14"/>
                    <a:pt x="57" y="16"/>
                    <a:pt x="59" y="18"/>
                  </a:cubicBezTo>
                  <a:cubicBezTo>
                    <a:pt x="61" y="20"/>
                    <a:pt x="65" y="17"/>
                    <a:pt x="68" y="17"/>
                  </a:cubicBezTo>
                  <a:cubicBezTo>
                    <a:pt x="72" y="16"/>
                    <a:pt x="70" y="13"/>
                    <a:pt x="74" y="13"/>
                  </a:cubicBezTo>
                  <a:cubicBezTo>
                    <a:pt x="78" y="13"/>
                    <a:pt x="87" y="13"/>
                    <a:pt x="87" y="14"/>
                  </a:cubicBezTo>
                  <a:cubicBezTo>
                    <a:pt x="87" y="15"/>
                    <a:pt x="86" y="18"/>
                    <a:pt x="88" y="19"/>
                  </a:cubicBezTo>
                  <a:cubicBezTo>
                    <a:pt x="90" y="21"/>
                    <a:pt x="93" y="23"/>
                    <a:pt x="95" y="24"/>
                  </a:cubicBezTo>
                  <a:cubicBezTo>
                    <a:pt x="97" y="25"/>
                    <a:pt x="95" y="29"/>
                    <a:pt x="97" y="29"/>
                  </a:cubicBezTo>
                  <a:cubicBezTo>
                    <a:pt x="98" y="30"/>
                    <a:pt x="101" y="30"/>
                    <a:pt x="104" y="32"/>
                  </a:cubicBezTo>
                  <a:cubicBezTo>
                    <a:pt x="100" y="37"/>
                    <a:pt x="100" y="37"/>
                    <a:pt x="100" y="37"/>
                  </a:cubicBezTo>
                  <a:cubicBezTo>
                    <a:pt x="99" y="38"/>
                    <a:pt x="97" y="41"/>
                    <a:pt x="96" y="43"/>
                  </a:cubicBezTo>
                  <a:cubicBezTo>
                    <a:pt x="94" y="44"/>
                    <a:pt x="90" y="50"/>
                    <a:pt x="91" y="52"/>
                  </a:cubicBezTo>
                  <a:cubicBezTo>
                    <a:pt x="92" y="53"/>
                    <a:pt x="94" y="55"/>
                    <a:pt x="95" y="57"/>
                  </a:cubicBezTo>
                  <a:cubicBezTo>
                    <a:pt x="96" y="59"/>
                    <a:pt x="96" y="60"/>
                    <a:pt x="95" y="61"/>
                  </a:cubicBezTo>
                  <a:cubicBezTo>
                    <a:pt x="94" y="62"/>
                    <a:pt x="80" y="67"/>
                    <a:pt x="80" y="67"/>
                  </a:cubicBezTo>
                  <a:cubicBezTo>
                    <a:pt x="78" y="67"/>
                    <a:pt x="65" y="63"/>
                    <a:pt x="65" y="64"/>
                  </a:cubicBezTo>
                  <a:cubicBezTo>
                    <a:pt x="64" y="66"/>
                    <a:pt x="69" y="74"/>
                    <a:pt x="70" y="75"/>
                  </a:cubicBezTo>
                  <a:cubicBezTo>
                    <a:pt x="71" y="77"/>
                    <a:pt x="76" y="80"/>
                    <a:pt x="73" y="82"/>
                  </a:cubicBezTo>
                  <a:cubicBezTo>
                    <a:pt x="71" y="83"/>
                    <a:pt x="56" y="91"/>
                    <a:pt x="55" y="91"/>
                  </a:cubicBezTo>
                  <a:cubicBezTo>
                    <a:pt x="53" y="91"/>
                    <a:pt x="48" y="85"/>
                    <a:pt x="48" y="84"/>
                  </a:cubicBezTo>
                  <a:cubicBezTo>
                    <a:pt x="48" y="83"/>
                    <a:pt x="47" y="81"/>
                    <a:pt x="46" y="80"/>
                  </a:cubicBezTo>
                  <a:cubicBezTo>
                    <a:pt x="44" y="78"/>
                    <a:pt x="43" y="76"/>
                    <a:pt x="43" y="76"/>
                  </a:cubicBezTo>
                  <a:cubicBezTo>
                    <a:pt x="43" y="75"/>
                    <a:pt x="46" y="71"/>
                    <a:pt x="46" y="70"/>
                  </a:cubicBezTo>
                  <a:cubicBezTo>
                    <a:pt x="46" y="69"/>
                    <a:pt x="44" y="68"/>
                    <a:pt x="43" y="66"/>
                  </a:cubicBezTo>
                  <a:cubicBezTo>
                    <a:pt x="42" y="65"/>
                    <a:pt x="42" y="60"/>
                    <a:pt x="43" y="57"/>
                  </a:cubicBezTo>
                  <a:cubicBezTo>
                    <a:pt x="43" y="54"/>
                    <a:pt x="45" y="50"/>
                    <a:pt x="44" y="49"/>
                  </a:cubicBezTo>
                  <a:cubicBezTo>
                    <a:pt x="42" y="48"/>
                    <a:pt x="34" y="50"/>
                    <a:pt x="31" y="50"/>
                  </a:cubicBezTo>
                  <a:cubicBezTo>
                    <a:pt x="28" y="50"/>
                    <a:pt x="27" y="46"/>
                    <a:pt x="24" y="44"/>
                  </a:cubicBezTo>
                  <a:cubicBezTo>
                    <a:pt x="21" y="42"/>
                    <a:pt x="12" y="43"/>
                    <a:pt x="10" y="43"/>
                  </a:cubicBezTo>
                  <a:cubicBezTo>
                    <a:pt x="9" y="42"/>
                    <a:pt x="6" y="38"/>
                    <a:pt x="6" y="35"/>
                  </a:cubicBezTo>
                  <a:cubicBezTo>
                    <a:pt x="6" y="33"/>
                    <a:pt x="0" y="27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7" name="Freeform 231"/>
            <p:cNvSpPr>
              <a:spLocks/>
            </p:cNvSpPr>
            <p:nvPr/>
          </p:nvSpPr>
          <p:spPr bwMode="auto">
            <a:xfrm>
              <a:off x="3065140" y="3666991"/>
              <a:ext cx="60325" cy="36513"/>
            </a:xfrm>
            <a:custGeom>
              <a:avLst/>
              <a:gdLst>
                <a:gd name="T0" fmla="*/ 0 w 23"/>
                <a:gd name="T1" fmla="*/ 3 h 12"/>
                <a:gd name="T2" fmla="*/ 22 w 23"/>
                <a:gd name="T3" fmla="*/ 5 h 12"/>
                <a:gd name="T4" fmla="*/ 18 w 23"/>
                <a:gd name="T5" fmla="*/ 8 h 12"/>
                <a:gd name="T6" fmla="*/ 14 w 23"/>
                <a:gd name="T7" fmla="*/ 11 h 12"/>
                <a:gd name="T8" fmla="*/ 5 w 23"/>
                <a:gd name="T9" fmla="*/ 7 h 12"/>
                <a:gd name="T10" fmla="*/ 0 w 23"/>
                <a:gd name="T11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">
                  <a:moveTo>
                    <a:pt x="0" y="3"/>
                  </a:moveTo>
                  <a:cubicBezTo>
                    <a:pt x="0" y="0"/>
                    <a:pt x="20" y="4"/>
                    <a:pt x="22" y="5"/>
                  </a:cubicBezTo>
                  <a:cubicBezTo>
                    <a:pt x="23" y="7"/>
                    <a:pt x="19" y="8"/>
                    <a:pt x="18" y="8"/>
                  </a:cubicBezTo>
                  <a:cubicBezTo>
                    <a:pt x="16" y="8"/>
                    <a:pt x="17" y="10"/>
                    <a:pt x="14" y="11"/>
                  </a:cubicBezTo>
                  <a:cubicBezTo>
                    <a:pt x="11" y="12"/>
                    <a:pt x="6" y="9"/>
                    <a:pt x="5" y="7"/>
                  </a:cubicBezTo>
                  <a:cubicBezTo>
                    <a:pt x="5" y="6"/>
                    <a:pt x="0" y="5"/>
                    <a:pt x="0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8" name="Freeform 232"/>
            <p:cNvSpPr>
              <a:spLocks/>
            </p:cNvSpPr>
            <p:nvPr/>
          </p:nvSpPr>
          <p:spPr bwMode="auto">
            <a:xfrm>
              <a:off x="3065140" y="3806691"/>
              <a:ext cx="219075" cy="374650"/>
            </a:xfrm>
            <a:custGeom>
              <a:avLst/>
              <a:gdLst>
                <a:gd name="T0" fmla="*/ 7 w 89"/>
                <a:gd name="T1" fmla="*/ 90 h 128"/>
                <a:gd name="T2" fmla="*/ 0 w 89"/>
                <a:gd name="T3" fmla="*/ 87 h 128"/>
                <a:gd name="T4" fmla="*/ 3 w 89"/>
                <a:gd name="T5" fmla="*/ 78 h 128"/>
                <a:gd name="T6" fmla="*/ 9 w 89"/>
                <a:gd name="T7" fmla="*/ 77 h 128"/>
                <a:gd name="T8" fmla="*/ 14 w 89"/>
                <a:gd name="T9" fmla="*/ 69 h 128"/>
                <a:gd name="T10" fmla="*/ 10 w 89"/>
                <a:gd name="T11" fmla="*/ 65 h 128"/>
                <a:gd name="T12" fmla="*/ 11 w 89"/>
                <a:gd name="T13" fmla="*/ 57 h 128"/>
                <a:gd name="T14" fmla="*/ 11 w 89"/>
                <a:gd name="T15" fmla="*/ 47 h 128"/>
                <a:gd name="T16" fmla="*/ 7 w 89"/>
                <a:gd name="T17" fmla="*/ 42 h 128"/>
                <a:gd name="T18" fmla="*/ 12 w 89"/>
                <a:gd name="T19" fmla="*/ 38 h 128"/>
                <a:gd name="T20" fmla="*/ 13 w 89"/>
                <a:gd name="T21" fmla="*/ 31 h 128"/>
                <a:gd name="T22" fmla="*/ 15 w 89"/>
                <a:gd name="T23" fmla="*/ 32 h 128"/>
                <a:gd name="T24" fmla="*/ 24 w 89"/>
                <a:gd name="T25" fmla="*/ 25 h 128"/>
                <a:gd name="T26" fmla="*/ 25 w 89"/>
                <a:gd name="T27" fmla="*/ 19 h 128"/>
                <a:gd name="T28" fmla="*/ 29 w 89"/>
                <a:gd name="T29" fmla="*/ 12 h 128"/>
                <a:gd name="T30" fmla="*/ 39 w 89"/>
                <a:gd name="T31" fmla="*/ 10 h 128"/>
                <a:gd name="T32" fmla="*/ 53 w 89"/>
                <a:gd name="T33" fmla="*/ 1 h 128"/>
                <a:gd name="T34" fmla="*/ 59 w 89"/>
                <a:gd name="T35" fmla="*/ 3 h 128"/>
                <a:gd name="T36" fmla="*/ 55 w 89"/>
                <a:gd name="T37" fmla="*/ 8 h 128"/>
                <a:gd name="T38" fmla="*/ 54 w 89"/>
                <a:gd name="T39" fmla="*/ 10 h 128"/>
                <a:gd name="T40" fmla="*/ 49 w 89"/>
                <a:gd name="T41" fmla="*/ 14 h 128"/>
                <a:gd name="T42" fmla="*/ 46 w 89"/>
                <a:gd name="T43" fmla="*/ 18 h 128"/>
                <a:gd name="T44" fmla="*/ 43 w 89"/>
                <a:gd name="T45" fmla="*/ 27 h 128"/>
                <a:gd name="T46" fmla="*/ 49 w 89"/>
                <a:gd name="T47" fmla="*/ 36 h 128"/>
                <a:gd name="T48" fmla="*/ 53 w 89"/>
                <a:gd name="T49" fmla="*/ 44 h 128"/>
                <a:gd name="T50" fmla="*/ 67 w 89"/>
                <a:gd name="T51" fmla="*/ 45 h 128"/>
                <a:gd name="T52" fmla="*/ 74 w 89"/>
                <a:gd name="T53" fmla="*/ 51 h 128"/>
                <a:gd name="T54" fmla="*/ 87 w 89"/>
                <a:gd name="T55" fmla="*/ 50 h 128"/>
                <a:gd name="T56" fmla="*/ 86 w 89"/>
                <a:gd name="T57" fmla="*/ 58 h 128"/>
                <a:gd name="T58" fmla="*/ 86 w 89"/>
                <a:gd name="T59" fmla="*/ 67 h 128"/>
                <a:gd name="T60" fmla="*/ 89 w 89"/>
                <a:gd name="T61" fmla="*/ 71 h 128"/>
                <a:gd name="T62" fmla="*/ 86 w 89"/>
                <a:gd name="T63" fmla="*/ 77 h 128"/>
                <a:gd name="T64" fmla="*/ 89 w 89"/>
                <a:gd name="T65" fmla="*/ 81 h 128"/>
                <a:gd name="T66" fmla="*/ 83 w 89"/>
                <a:gd name="T67" fmla="*/ 85 h 128"/>
                <a:gd name="T68" fmla="*/ 70 w 89"/>
                <a:gd name="T69" fmla="*/ 86 h 128"/>
                <a:gd name="T70" fmla="*/ 68 w 89"/>
                <a:gd name="T71" fmla="*/ 99 h 128"/>
                <a:gd name="T72" fmla="*/ 74 w 89"/>
                <a:gd name="T73" fmla="*/ 110 h 128"/>
                <a:gd name="T74" fmla="*/ 69 w 89"/>
                <a:gd name="T75" fmla="*/ 128 h 128"/>
                <a:gd name="T76" fmla="*/ 62 w 89"/>
                <a:gd name="T77" fmla="*/ 125 h 128"/>
                <a:gd name="T78" fmla="*/ 64 w 89"/>
                <a:gd name="T79" fmla="*/ 117 h 128"/>
                <a:gd name="T80" fmla="*/ 47 w 89"/>
                <a:gd name="T81" fmla="*/ 117 h 128"/>
                <a:gd name="T82" fmla="*/ 32 w 89"/>
                <a:gd name="T83" fmla="*/ 100 h 128"/>
                <a:gd name="T84" fmla="*/ 25 w 89"/>
                <a:gd name="T85" fmla="*/ 97 h 128"/>
                <a:gd name="T86" fmla="*/ 21 w 89"/>
                <a:gd name="T87" fmla="*/ 97 h 128"/>
                <a:gd name="T88" fmla="*/ 12 w 89"/>
                <a:gd name="T89" fmla="*/ 94 h 128"/>
                <a:gd name="T90" fmla="*/ 7 w 89"/>
                <a:gd name="T91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" h="128">
                  <a:moveTo>
                    <a:pt x="7" y="9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1" y="84"/>
                    <a:pt x="2" y="79"/>
                    <a:pt x="3" y="78"/>
                  </a:cubicBezTo>
                  <a:cubicBezTo>
                    <a:pt x="4" y="76"/>
                    <a:pt x="8" y="78"/>
                    <a:pt x="9" y="77"/>
                  </a:cubicBezTo>
                  <a:cubicBezTo>
                    <a:pt x="11" y="76"/>
                    <a:pt x="13" y="70"/>
                    <a:pt x="14" y="69"/>
                  </a:cubicBezTo>
                  <a:cubicBezTo>
                    <a:pt x="15" y="68"/>
                    <a:pt x="9" y="66"/>
                    <a:pt x="10" y="65"/>
                  </a:cubicBezTo>
                  <a:cubicBezTo>
                    <a:pt x="11" y="64"/>
                    <a:pt x="11" y="59"/>
                    <a:pt x="11" y="57"/>
                  </a:cubicBezTo>
                  <a:cubicBezTo>
                    <a:pt x="11" y="56"/>
                    <a:pt x="11" y="49"/>
                    <a:pt x="11" y="47"/>
                  </a:cubicBezTo>
                  <a:cubicBezTo>
                    <a:pt x="11" y="46"/>
                    <a:pt x="9" y="44"/>
                    <a:pt x="7" y="4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4" y="32"/>
                    <a:pt x="14" y="32"/>
                    <a:pt x="15" y="32"/>
                  </a:cubicBezTo>
                  <a:cubicBezTo>
                    <a:pt x="17" y="32"/>
                    <a:pt x="24" y="27"/>
                    <a:pt x="24" y="25"/>
                  </a:cubicBezTo>
                  <a:cubicBezTo>
                    <a:pt x="24" y="24"/>
                    <a:pt x="25" y="21"/>
                    <a:pt x="25" y="19"/>
                  </a:cubicBezTo>
                  <a:cubicBezTo>
                    <a:pt x="25" y="16"/>
                    <a:pt x="27" y="14"/>
                    <a:pt x="29" y="12"/>
                  </a:cubicBezTo>
                  <a:cubicBezTo>
                    <a:pt x="32" y="11"/>
                    <a:pt x="35" y="10"/>
                    <a:pt x="39" y="10"/>
                  </a:cubicBezTo>
                  <a:cubicBezTo>
                    <a:pt x="47" y="11"/>
                    <a:pt x="51" y="2"/>
                    <a:pt x="53" y="1"/>
                  </a:cubicBezTo>
                  <a:cubicBezTo>
                    <a:pt x="55" y="1"/>
                    <a:pt x="58" y="0"/>
                    <a:pt x="59" y="3"/>
                  </a:cubicBezTo>
                  <a:cubicBezTo>
                    <a:pt x="61" y="6"/>
                    <a:pt x="58" y="7"/>
                    <a:pt x="55" y="8"/>
                  </a:cubicBezTo>
                  <a:cubicBezTo>
                    <a:pt x="55" y="8"/>
                    <a:pt x="54" y="9"/>
                    <a:pt x="54" y="10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7" y="14"/>
                    <a:pt x="46" y="18"/>
                  </a:cubicBezTo>
                  <a:cubicBezTo>
                    <a:pt x="45" y="21"/>
                    <a:pt x="43" y="26"/>
                    <a:pt x="43" y="27"/>
                  </a:cubicBezTo>
                  <a:cubicBezTo>
                    <a:pt x="43" y="28"/>
                    <a:pt x="49" y="34"/>
                    <a:pt x="49" y="36"/>
                  </a:cubicBezTo>
                  <a:cubicBezTo>
                    <a:pt x="49" y="39"/>
                    <a:pt x="52" y="43"/>
                    <a:pt x="53" y="44"/>
                  </a:cubicBezTo>
                  <a:cubicBezTo>
                    <a:pt x="55" y="44"/>
                    <a:pt x="64" y="43"/>
                    <a:pt x="67" y="45"/>
                  </a:cubicBezTo>
                  <a:cubicBezTo>
                    <a:pt x="70" y="47"/>
                    <a:pt x="71" y="51"/>
                    <a:pt x="74" y="51"/>
                  </a:cubicBezTo>
                  <a:cubicBezTo>
                    <a:pt x="77" y="51"/>
                    <a:pt x="85" y="49"/>
                    <a:pt x="87" y="50"/>
                  </a:cubicBezTo>
                  <a:cubicBezTo>
                    <a:pt x="88" y="51"/>
                    <a:pt x="86" y="55"/>
                    <a:pt x="86" y="58"/>
                  </a:cubicBezTo>
                  <a:cubicBezTo>
                    <a:pt x="85" y="61"/>
                    <a:pt x="85" y="66"/>
                    <a:pt x="86" y="67"/>
                  </a:cubicBezTo>
                  <a:cubicBezTo>
                    <a:pt x="87" y="69"/>
                    <a:pt x="89" y="70"/>
                    <a:pt x="89" y="71"/>
                  </a:cubicBezTo>
                  <a:cubicBezTo>
                    <a:pt x="89" y="72"/>
                    <a:pt x="86" y="76"/>
                    <a:pt x="86" y="77"/>
                  </a:cubicBezTo>
                  <a:cubicBezTo>
                    <a:pt x="86" y="77"/>
                    <a:pt x="87" y="79"/>
                    <a:pt x="89" y="81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1" y="85"/>
                    <a:pt x="71" y="84"/>
                    <a:pt x="70" y="86"/>
                  </a:cubicBezTo>
                  <a:cubicBezTo>
                    <a:pt x="69" y="87"/>
                    <a:pt x="67" y="97"/>
                    <a:pt x="68" y="99"/>
                  </a:cubicBezTo>
                  <a:cubicBezTo>
                    <a:pt x="70" y="101"/>
                    <a:pt x="74" y="107"/>
                    <a:pt x="74" y="110"/>
                  </a:cubicBezTo>
                  <a:cubicBezTo>
                    <a:pt x="73" y="112"/>
                    <a:pt x="71" y="123"/>
                    <a:pt x="69" y="128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62" y="125"/>
                    <a:pt x="66" y="118"/>
                    <a:pt x="64" y="117"/>
                  </a:cubicBezTo>
                  <a:cubicBezTo>
                    <a:pt x="62" y="115"/>
                    <a:pt x="51" y="119"/>
                    <a:pt x="47" y="117"/>
                  </a:cubicBezTo>
                  <a:cubicBezTo>
                    <a:pt x="44" y="115"/>
                    <a:pt x="35" y="102"/>
                    <a:pt x="32" y="100"/>
                  </a:cubicBezTo>
                  <a:cubicBezTo>
                    <a:pt x="31" y="98"/>
                    <a:pt x="28" y="97"/>
                    <a:pt x="25" y="97"/>
                  </a:cubicBezTo>
                  <a:cubicBezTo>
                    <a:pt x="24" y="97"/>
                    <a:pt x="22" y="97"/>
                    <a:pt x="21" y="97"/>
                  </a:cubicBezTo>
                  <a:cubicBezTo>
                    <a:pt x="19" y="96"/>
                    <a:pt x="13" y="97"/>
                    <a:pt x="12" y="94"/>
                  </a:cubicBezTo>
                  <a:cubicBezTo>
                    <a:pt x="10" y="92"/>
                    <a:pt x="9" y="91"/>
                    <a:pt x="7" y="9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79" name="Freeform 233"/>
            <p:cNvSpPr>
              <a:spLocks/>
            </p:cNvSpPr>
            <p:nvPr/>
          </p:nvSpPr>
          <p:spPr bwMode="auto">
            <a:xfrm>
              <a:off x="3027040" y="4062279"/>
              <a:ext cx="103188" cy="146050"/>
            </a:xfrm>
            <a:custGeom>
              <a:avLst/>
              <a:gdLst>
                <a:gd name="T0" fmla="*/ 0 w 41"/>
                <a:gd name="T1" fmla="*/ 27 h 50"/>
                <a:gd name="T2" fmla="*/ 0 w 41"/>
                <a:gd name="T3" fmla="*/ 20 h 50"/>
                <a:gd name="T4" fmla="*/ 4 w 41"/>
                <a:gd name="T5" fmla="*/ 14 h 50"/>
                <a:gd name="T6" fmla="*/ 5 w 41"/>
                <a:gd name="T7" fmla="*/ 5 h 50"/>
                <a:gd name="T8" fmla="*/ 14 w 41"/>
                <a:gd name="T9" fmla="*/ 1 h 50"/>
                <a:gd name="T10" fmla="*/ 15 w 41"/>
                <a:gd name="T11" fmla="*/ 0 h 50"/>
                <a:gd name="T12" fmla="*/ 22 w 41"/>
                <a:gd name="T13" fmla="*/ 3 h 50"/>
                <a:gd name="T14" fmla="*/ 27 w 41"/>
                <a:gd name="T15" fmla="*/ 7 h 50"/>
                <a:gd name="T16" fmla="*/ 36 w 41"/>
                <a:gd name="T17" fmla="*/ 10 h 50"/>
                <a:gd name="T18" fmla="*/ 40 w 41"/>
                <a:gd name="T19" fmla="*/ 10 h 50"/>
                <a:gd name="T20" fmla="*/ 40 w 41"/>
                <a:gd name="T21" fmla="*/ 15 h 50"/>
                <a:gd name="T22" fmla="*/ 41 w 41"/>
                <a:gd name="T23" fmla="*/ 21 h 50"/>
                <a:gd name="T24" fmla="*/ 34 w 41"/>
                <a:gd name="T25" fmla="*/ 30 h 50"/>
                <a:gd name="T26" fmla="*/ 21 w 41"/>
                <a:gd name="T27" fmla="*/ 37 h 50"/>
                <a:gd name="T28" fmla="*/ 14 w 41"/>
                <a:gd name="T29" fmla="*/ 49 h 50"/>
                <a:gd name="T30" fmla="*/ 10 w 41"/>
                <a:gd name="T31" fmla="*/ 46 h 50"/>
                <a:gd name="T32" fmla="*/ 5 w 41"/>
                <a:gd name="T33" fmla="*/ 42 h 50"/>
                <a:gd name="T34" fmla="*/ 4 w 41"/>
                <a:gd name="T35" fmla="*/ 38 h 50"/>
                <a:gd name="T36" fmla="*/ 6 w 41"/>
                <a:gd name="T37" fmla="*/ 37 h 50"/>
                <a:gd name="T38" fmla="*/ 8 w 41"/>
                <a:gd name="T39" fmla="*/ 30 h 50"/>
                <a:gd name="T40" fmla="*/ 5 w 41"/>
                <a:gd name="T41" fmla="*/ 30 h 50"/>
                <a:gd name="T42" fmla="*/ 0 w 41"/>
                <a:gd name="T43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50">
                  <a:moveTo>
                    <a:pt x="0" y="27"/>
                  </a:moveTo>
                  <a:cubicBezTo>
                    <a:pt x="0" y="26"/>
                    <a:pt x="0" y="22"/>
                    <a:pt x="0" y="20"/>
                  </a:cubicBezTo>
                  <a:cubicBezTo>
                    <a:pt x="0" y="18"/>
                    <a:pt x="3" y="16"/>
                    <a:pt x="4" y="14"/>
                  </a:cubicBezTo>
                  <a:cubicBezTo>
                    <a:pt x="6" y="11"/>
                    <a:pt x="4" y="6"/>
                    <a:pt x="5" y="5"/>
                  </a:cubicBezTo>
                  <a:cubicBezTo>
                    <a:pt x="5" y="4"/>
                    <a:pt x="12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4"/>
                    <a:pt x="25" y="5"/>
                    <a:pt x="27" y="7"/>
                  </a:cubicBezTo>
                  <a:cubicBezTo>
                    <a:pt x="28" y="10"/>
                    <a:pt x="34" y="9"/>
                    <a:pt x="36" y="10"/>
                  </a:cubicBezTo>
                  <a:cubicBezTo>
                    <a:pt x="37" y="10"/>
                    <a:pt x="39" y="10"/>
                    <a:pt x="40" y="10"/>
                  </a:cubicBezTo>
                  <a:cubicBezTo>
                    <a:pt x="40" y="10"/>
                    <a:pt x="40" y="13"/>
                    <a:pt x="40" y="15"/>
                  </a:cubicBezTo>
                  <a:cubicBezTo>
                    <a:pt x="40" y="15"/>
                    <a:pt x="41" y="19"/>
                    <a:pt x="41" y="21"/>
                  </a:cubicBezTo>
                  <a:cubicBezTo>
                    <a:pt x="41" y="24"/>
                    <a:pt x="36" y="28"/>
                    <a:pt x="34" y="30"/>
                  </a:cubicBezTo>
                  <a:cubicBezTo>
                    <a:pt x="31" y="33"/>
                    <a:pt x="23" y="35"/>
                    <a:pt x="21" y="37"/>
                  </a:cubicBezTo>
                  <a:cubicBezTo>
                    <a:pt x="20" y="39"/>
                    <a:pt x="15" y="48"/>
                    <a:pt x="14" y="49"/>
                  </a:cubicBezTo>
                  <a:cubicBezTo>
                    <a:pt x="13" y="50"/>
                    <a:pt x="11" y="47"/>
                    <a:pt x="10" y="46"/>
                  </a:cubicBezTo>
                  <a:cubicBezTo>
                    <a:pt x="9" y="45"/>
                    <a:pt x="6" y="45"/>
                    <a:pt x="5" y="4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7"/>
                    <a:pt x="5" y="37"/>
                    <a:pt x="6" y="37"/>
                  </a:cubicBezTo>
                  <a:cubicBezTo>
                    <a:pt x="10" y="37"/>
                    <a:pt x="9" y="34"/>
                    <a:pt x="8" y="30"/>
                  </a:cubicBezTo>
                  <a:cubicBezTo>
                    <a:pt x="8" y="27"/>
                    <a:pt x="6" y="31"/>
                    <a:pt x="5" y="30"/>
                  </a:cubicBezTo>
                  <a:cubicBezTo>
                    <a:pt x="4" y="30"/>
                    <a:pt x="0" y="29"/>
                    <a:pt x="0" y="2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0" name="Freeform 234"/>
            <p:cNvSpPr>
              <a:spLocks/>
            </p:cNvSpPr>
            <p:nvPr/>
          </p:nvSpPr>
          <p:spPr bwMode="auto">
            <a:xfrm>
              <a:off x="3017515" y="4092441"/>
              <a:ext cx="246063" cy="414338"/>
            </a:xfrm>
            <a:custGeom>
              <a:avLst/>
              <a:gdLst>
                <a:gd name="T0" fmla="*/ 0 w 98"/>
                <a:gd name="T1" fmla="*/ 36 h 143"/>
                <a:gd name="T2" fmla="*/ 2 w 98"/>
                <a:gd name="T3" fmla="*/ 32 h 143"/>
                <a:gd name="T4" fmla="*/ 8 w 98"/>
                <a:gd name="T5" fmla="*/ 28 h 143"/>
                <a:gd name="T6" fmla="*/ 9 w 98"/>
                <a:gd name="T7" fmla="*/ 32 h 143"/>
                <a:gd name="T8" fmla="*/ 14 w 98"/>
                <a:gd name="T9" fmla="*/ 36 h 143"/>
                <a:gd name="T10" fmla="*/ 18 w 98"/>
                <a:gd name="T11" fmla="*/ 39 h 143"/>
                <a:gd name="T12" fmla="*/ 25 w 98"/>
                <a:gd name="T13" fmla="*/ 27 h 143"/>
                <a:gd name="T14" fmla="*/ 38 w 98"/>
                <a:gd name="T15" fmla="*/ 20 h 143"/>
                <a:gd name="T16" fmla="*/ 45 w 98"/>
                <a:gd name="T17" fmla="*/ 11 h 143"/>
                <a:gd name="T18" fmla="*/ 44 w 98"/>
                <a:gd name="T19" fmla="*/ 5 h 143"/>
                <a:gd name="T20" fmla="*/ 44 w 98"/>
                <a:gd name="T21" fmla="*/ 0 h 143"/>
                <a:gd name="T22" fmla="*/ 51 w 98"/>
                <a:gd name="T23" fmla="*/ 3 h 143"/>
                <a:gd name="T24" fmla="*/ 66 w 98"/>
                <a:gd name="T25" fmla="*/ 20 h 143"/>
                <a:gd name="T26" fmla="*/ 83 w 98"/>
                <a:gd name="T27" fmla="*/ 20 h 143"/>
                <a:gd name="T28" fmla="*/ 81 w 98"/>
                <a:gd name="T29" fmla="*/ 28 h 143"/>
                <a:gd name="T30" fmla="*/ 88 w 98"/>
                <a:gd name="T31" fmla="*/ 31 h 143"/>
                <a:gd name="T32" fmla="*/ 86 w 98"/>
                <a:gd name="T33" fmla="*/ 34 h 143"/>
                <a:gd name="T34" fmla="*/ 69 w 98"/>
                <a:gd name="T35" fmla="*/ 38 h 143"/>
                <a:gd name="T36" fmla="*/ 62 w 98"/>
                <a:gd name="T37" fmla="*/ 45 h 143"/>
                <a:gd name="T38" fmla="*/ 64 w 98"/>
                <a:gd name="T39" fmla="*/ 51 h 143"/>
                <a:gd name="T40" fmla="*/ 58 w 98"/>
                <a:gd name="T41" fmla="*/ 56 h 143"/>
                <a:gd name="T42" fmla="*/ 63 w 98"/>
                <a:gd name="T43" fmla="*/ 72 h 143"/>
                <a:gd name="T44" fmla="*/ 72 w 98"/>
                <a:gd name="T45" fmla="*/ 77 h 143"/>
                <a:gd name="T46" fmla="*/ 82 w 98"/>
                <a:gd name="T47" fmla="*/ 72 h 143"/>
                <a:gd name="T48" fmla="*/ 84 w 98"/>
                <a:gd name="T49" fmla="*/ 84 h 143"/>
                <a:gd name="T50" fmla="*/ 91 w 98"/>
                <a:gd name="T51" fmla="*/ 85 h 143"/>
                <a:gd name="T52" fmla="*/ 93 w 98"/>
                <a:gd name="T53" fmla="*/ 87 h 143"/>
                <a:gd name="T54" fmla="*/ 98 w 98"/>
                <a:gd name="T55" fmla="*/ 97 h 143"/>
                <a:gd name="T56" fmla="*/ 95 w 98"/>
                <a:gd name="T57" fmla="*/ 101 h 143"/>
                <a:gd name="T58" fmla="*/ 96 w 98"/>
                <a:gd name="T59" fmla="*/ 111 h 143"/>
                <a:gd name="T60" fmla="*/ 92 w 98"/>
                <a:gd name="T61" fmla="*/ 121 h 143"/>
                <a:gd name="T62" fmla="*/ 96 w 98"/>
                <a:gd name="T63" fmla="*/ 128 h 143"/>
                <a:gd name="T64" fmla="*/ 91 w 98"/>
                <a:gd name="T65" fmla="*/ 137 h 143"/>
                <a:gd name="T66" fmla="*/ 89 w 98"/>
                <a:gd name="T67" fmla="*/ 141 h 143"/>
                <a:gd name="T68" fmla="*/ 84 w 98"/>
                <a:gd name="T69" fmla="*/ 143 h 143"/>
                <a:gd name="T70" fmla="*/ 73 w 98"/>
                <a:gd name="T71" fmla="*/ 133 h 143"/>
                <a:gd name="T72" fmla="*/ 50 w 98"/>
                <a:gd name="T73" fmla="*/ 121 h 143"/>
                <a:gd name="T74" fmla="*/ 38 w 98"/>
                <a:gd name="T75" fmla="*/ 110 h 143"/>
                <a:gd name="T76" fmla="*/ 39 w 98"/>
                <a:gd name="T77" fmla="*/ 102 h 143"/>
                <a:gd name="T78" fmla="*/ 29 w 98"/>
                <a:gd name="T79" fmla="*/ 87 h 143"/>
                <a:gd name="T80" fmla="*/ 11 w 98"/>
                <a:gd name="T81" fmla="*/ 53 h 143"/>
                <a:gd name="T82" fmla="*/ 2 w 98"/>
                <a:gd name="T83" fmla="*/ 48 h 143"/>
                <a:gd name="T84" fmla="*/ 0 w 98"/>
                <a:gd name="T85" fmla="*/ 43 h 143"/>
                <a:gd name="T86" fmla="*/ 3 w 98"/>
                <a:gd name="T87" fmla="*/ 41 h 143"/>
                <a:gd name="T88" fmla="*/ 0 w 98"/>
                <a:gd name="T89" fmla="*/ 3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8" h="143">
                  <a:moveTo>
                    <a:pt x="0" y="36"/>
                  </a:moveTo>
                  <a:cubicBezTo>
                    <a:pt x="0" y="35"/>
                    <a:pt x="1" y="33"/>
                    <a:pt x="2" y="32"/>
                  </a:cubicBezTo>
                  <a:cubicBezTo>
                    <a:pt x="3" y="31"/>
                    <a:pt x="6" y="28"/>
                    <a:pt x="8" y="28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5"/>
                    <a:pt x="13" y="35"/>
                    <a:pt x="14" y="36"/>
                  </a:cubicBezTo>
                  <a:cubicBezTo>
                    <a:pt x="15" y="37"/>
                    <a:pt x="17" y="40"/>
                    <a:pt x="18" y="39"/>
                  </a:cubicBezTo>
                  <a:cubicBezTo>
                    <a:pt x="19" y="38"/>
                    <a:pt x="24" y="29"/>
                    <a:pt x="25" y="27"/>
                  </a:cubicBezTo>
                  <a:cubicBezTo>
                    <a:pt x="27" y="25"/>
                    <a:pt x="35" y="23"/>
                    <a:pt x="38" y="20"/>
                  </a:cubicBezTo>
                  <a:cubicBezTo>
                    <a:pt x="40" y="18"/>
                    <a:pt x="45" y="14"/>
                    <a:pt x="45" y="11"/>
                  </a:cubicBezTo>
                  <a:cubicBezTo>
                    <a:pt x="45" y="9"/>
                    <a:pt x="44" y="5"/>
                    <a:pt x="44" y="5"/>
                  </a:cubicBezTo>
                  <a:cubicBezTo>
                    <a:pt x="44" y="3"/>
                    <a:pt x="44" y="0"/>
                    <a:pt x="44" y="0"/>
                  </a:cubicBezTo>
                  <a:cubicBezTo>
                    <a:pt x="47" y="0"/>
                    <a:pt x="50" y="1"/>
                    <a:pt x="51" y="3"/>
                  </a:cubicBezTo>
                  <a:cubicBezTo>
                    <a:pt x="54" y="5"/>
                    <a:pt x="63" y="18"/>
                    <a:pt x="66" y="20"/>
                  </a:cubicBezTo>
                  <a:cubicBezTo>
                    <a:pt x="70" y="22"/>
                    <a:pt x="81" y="18"/>
                    <a:pt x="83" y="20"/>
                  </a:cubicBezTo>
                  <a:cubicBezTo>
                    <a:pt x="85" y="21"/>
                    <a:pt x="81" y="28"/>
                    <a:pt x="81" y="28"/>
                  </a:cubicBezTo>
                  <a:cubicBezTo>
                    <a:pt x="88" y="31"/>
                    <a:pt x="88" y="31"/>
                    <a:pt x="88" y="31"/>
                  </a:cubicBezTo>
                  <a:cubicBezTo>
                    <a:pt x="87" y="32"/>
                    <a:pt x="87" y="34"/>
                    <a:pt x="86" y="34"/>
                  </a:cubicBezTo>
                  <a:cubicBezTo>
                    <a:pt x="85" y="34"/>
                    <a:pt x="72" y="36"/>
                    <a:pt x="69" y="38"/>
                  </a:cubicBezTo>
                  <a:cubicBezTo>
                    <a:pt x="66" y="39"/>
                    <a:pt x="63" y="43"/>
                    <a:pt x="62" y="45"/>
                  </a:cubicBezTo>
                  <a:cubicBezTo>
                    <a:pt x="61" y="46"/>
                    <a:pt x="65" y="49"/>
                    <a:pt x="64" y="51"/>
                  </a:cubicBezTo>
                  <a:cubicBezTo>
                    <a:pt x="63" y="53"/>
                    <a:pt x="60" y="53"/>
                    <a:pt x="58" y="56"/>
                  </a:cubicBezTo>
                  <a:cubicBezTo>
                    <a:pt x="56" y="60"/>
                    <a:pt x="62" y="69"/>
                    <a:pt x="63" y="72"/>
                  </a:cubicBezTo>
                  <a:cubicBezTo>
                    <a:pt x="65" y="74"/>
                    <a:pt x="69" y="76"/>
                    <a:pt x="72" y="77"/>
                  </a:cubicBezTo>
                  <a:cubicBezTo>
                    <a:pt x="74" y="79"/>
                    <a:pt x="81" y="72"/>
                    <a:pt x="82" y="72"/>
                  </a:cubicBezTo>
                  <a:cubicBezTo>
                    <a:pt x="83" y="73"/>
                    <a:pt x="82" y="84"/>
                    <a:pt x="84" y="84"/>
                  </a:cubicBezTo>
                  <a:cubicBezTo>
                    <a:pt x="85" y="84"/>
                    <a:pt x="89" y="84"/>
                    <a:pt x="91" y="85"/>
                  </a:cubicBezTo>
                  <a:cubicBezTo>
                    <a:pt x="91" y="85"/>
                    <a:pt x="92" y="86"/>
                    <a:pt x="93" y="87"/>
                  </a:cubicBezTo>
                  <a:cubicBezTo>
                    <a:pt x="95" y="90"/>
                    <a:pt x="97" y="95"/>
                    <a:pt x="98" y="97"/>
                  </a:cubicBezTo>
                  <a:cubicBezTo>
                    <a:pt x="98" y="98"/>
                    <a:pt x="97" y="99"/>
                    <a:pt x="95" y="101"/>
                  </a:cubicBezTo>
                  <a:cubicBezTo>
                    <a:pt x="94" y="103"/>
                    <a:pt x="97" y="109"/>
                    <a:pt x="96" y="111"/>
                  </a:cubicBezTo>
                  <a:cubicBezTo>
                    <a:pt x="95" y="113"/>
                    <a:pt x="93" y="118"/>
                    <a:pt x="92" y="121"/>
                  </a:cubicBezTo>
                  <a:cubicBezTo>
                    <a:pt x="91" y="124"/>
                    <a:pt x="97" y="126"/>
                    <a:pt x="96" y="128"/>
                  </a:cubicBezTo>
                  <a:cubicBezTo>
                    <a:pt x="95" y="129"/>
                    <a:pt x="93" y="133"/>
                    <a:pt x="91" y="137"/>
                  </a:cubicBezTo>
                  <a:cubicBezTo>
                    <a:pt x="90" y="139"/>
                    <a:pt x="89" y="140"/>
                    <a:pt x="89" y="141"/>
                  </a:cubicBezTo>
                  <a:cubicBezTo>
                    <a:pt x="84" y="143"/>
                    <a:pt x="84" y="143"/>
                    <a:pt x="84" y="143"/>
                  </a:cubicBezTo>
                  <a:cubicBezTo>
                    <a:pt x="84" y="142"/>
                    <a:pt x="76" y="134"/>
                    <a:pt x="73" y="133"/>
                  </a:cubicBezTo>
                  <a:cubicBezTo>
                    <a:pt x="70" y="131"/>
                    <a:pt x="54" y="123"/>
                    <a:pt x="50" y="121"/>
                  </a:cubicBezTo>
                  <a:cubicBezTo>
                    <a:pt x="45" y="119"/>
                    <a:pt x="39" y="111"/>
                    <a:pt x="38" y="110"/>
                  </a:cubicBezTo>
                  <a:cubicBezTo>
                    <a:pt x="37" y="108"/>
                    <a:pt x="39" y="103"/>
                    <a:pt x="39" y="102"/>
                  </a:cubicBezTo>
                  <a:cubicBezTo>
                    <a:pt x="38" y="100"/>
                    <a:pt x="30" y="90"/>
                    <a:pt x="29" y="87"/>
                  </a:cubicBezTo>
                  <a:cubicBezTo>
                    <a:pt x="28" y="83"/>
                    <a:pt x="13" y="57"/>
                    <a:pt x="11" y="53"/>
                  </a:cubicBezTo>
                  <a:cubicBezTo>
                    <a:pt x="9" y="50"/>
                    <a:pt x="3" y="49"/>
                    <a:pt x="2" y="48"/>
                  </a:cubicBezTo>
                  <a:cubicBezTo>
                    <a:pt x="0" y="48"/>
                    <a:pt x="0" y="44"/>
                    <a:pt x="0" y="43"/>
                  </a:cubicBezTo>
                  <a:cubicBezTo>
                    <a:pt x="0" y="42"/>
                    <a:pt x="3" y="42"/>
                    <a:pt x="3" y="41"/>
                  </a:cubicBezTo>
                  <a:cubicBezTo>
                    <a:pt x="3" y="39"/>
                    <a:pt x="0" y="37"/>
                    <a:pt x="0" y="36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1" name="Freeform 235"/>
            <p:cNvSpPr>
              <a:spLocks/>
            </p:cNvSpPr>
            <p:nvPr/>
          </p:nvSpPr>
          <p:spPr bwMode="auto">
            <a:xfrm>
              <a:off x="2984178" y="3870191"/>
              <a:ext cx="111125" cy="61913"/>
            </a:xfrm>
            <a:custGeom>
              <a:avLst/>
              <a:gdLst>
                <a:gd name="T0" fmla="*/ 0 w 44"/>
                <a:gd name="T1" fmla="*/ 13 h 22"/>
                <a:gd name="T2" fmla="*/ 2 w 44"/>
                <a:gd name="T3" fmla="*/ 0 h 22"/>
                <a:gd name="T4" fmla="*/ 12 w 44"/>
                <a:gd name="T5" fmla="*/ 8 h 22"/>
                <a:gd name="T6" fmla="*/ 27 w 44"/>
                <a:gd name="T7" fmla="*/ 3 h 22"/>
                <a:gd name="T8" fmla="*/ 41 w 44"/>
                <a:gd name="T9" fmla="*/ 8 h 22"/>
                <a:gd name="T10" fmla="*/ 44 w 44"/>
                <a:gd name="T11" fmla="*/ 10 h 22"/>
                <a:gd name="T12" fmla="*/ 43 w 44"/>
                <a:gd name="T13" fmla="*/ 17 h 22"/>
                <a:gd name="T14" fmla="*/ 38 w 44"/>
                <a:gd name="T15" fmla="*/ 21 h 22"/>
                <a:gd name="T16" fmla="*/ 38 w 44"/>
                <a:gd name="T17" fmla="*/ 21 h 22"/>
                <a:gd name="T18" fmla="*/ 35 w 44"/>
                <a:gd name="T19" fmla="*/ 18 h 22"/>
                <a:gd name="T20" fmla="*/ 37 w 44"/>
                <a:gd name="T21" fmla="*/ 13 h 22"/>
                <a:gd name="T22" fmla="*/ 29 w 44"/>
                <a:gd name="T23" fmla="*/ 8 h 22"/>
                <a:gd name="T24" fmla="*/ 25 w 44"/>
                <a:gd name="T25" fmla="*/ 11 h 22"/>
                <a:gd name="T26" fmla="*/ 20 w 44"/>
                <a:gd name="T27" fmla="*/ 14 h 22"/>
                <a:gd name="T28" fmla="*/ 22 w 44"/>
                <a:gd name="T29" fmla="*/ 20 h 22"/>
                <a:gd name="T30" fmla="*/ 16 w 44"/>
                <a:gd name="T31" fmla="*/ 22 h 22"/>
                <a:gd name="T32" fmla="*/ 12 w 44"/>
                <a:gd name="T33" fmla="*/ 18 h 22"/>
                <a:gd name="T34" fmla="*/ 6 w 44"/>
                <a:gd name="T35" fmla="*/ 14 h 22"/>
                <a:gd name="T36" fmla="*/ 0 w 44"/>
                <a:gd name="T37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" h="22">
                  <a:moveTo>
                    <a:pt x="0" y="13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5" y="3"/>
                    <a:pt x="10" y="7"/>
                    <a:pt x="12" y="8"/>
                  </a:cubicBezTo>
                  <a:cubicBezTo>
                    <a:pt x="15" y="11"/>
                    <a:pt x="23" y="3"/>
                    <a:pt x="27" y="3"/>
                  </a:cubicBezTo>
                  <a:cubicBezTo>
                    <a:pt x="32" y="2"/>
                    <a:pt x="38" y="5"/>
                    <a:pt x="41" y="8"/>
                  </a:cubicBezTo>
                  <a:cubicBezTo>
                    <a:pt x="42" y="9"/>
                    <a:pt x="43" y="10"/>
                    <a:pt x="44" y="10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0"/>
                    <a:pt x="35" y="18"/>
                    <a:pt x="35" y="18"/>
                  </a:cubicBezTo>
                  <a:cubicBezTo>
                    <a:pt x="34" y="17"/>
                    <a:pt x="37" y="14"/>
                    <a:pt x="37" y="13"/>
                  </a:cubicBezTo>
                  <a:cubicBezTo>
                    <a:pt x="37" y="12"/>
                    <a:pt x="31" y="8"/>
                    <a:pt x="29" y="8"/>
                  </a:cubicBezTo>
                  <a:cubicBezTo>
                    <a:pt x="27" y="8"/>
                    <a:pt x="26" y="10"/>
                    <a:pt x="25" y="11"/>
                  </a:cubicBezTo>
                  <a:cubicBezTo>
                    <a:pt x="24" y="11"/>
                    <a:pt x="20" y="13"/>
                    <a:pt x="20" y="14"/>
                  </a:cubicBezTo>
                  <a:cubicBezTo>
                    <a:pt x="18" y="15"/>
                    <a:pt x="24" y="19"/>
                    <a:pt x="22" y="20"/>
                  </a:cubicBezTo>
                  <a:cubicBezTo>
                    <a:pt x="21" y="20"/>
                    <a:pt x="17" y="22"/>
                    <a:pt x="16" y="22"/>
                  </a:cubicBezTo>
                  <a:cubicBezTo>
                    <a:pt x="14" y="22"/>
                    <a:pt x="14" y="19"/>
                    <a:pt x="12" y="18"/>
                  </a:cubicBezTo>
                  <a:cubicBezTo>
                    <a:pt x="11" y="17"/>
                    <a:pt x="8" y="14"/>
                    <a:pt x="6" y="14"/>
                  </a:cubicBezTo>
                  <a:cubicBezTo>
                    <a:pt x="5" y="14"/>
                    <a:pt x="2" y="14"/>
                    <a:pt x="0" y="1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2" name="Freeform 236"/>
            <p:cNvSpPr>
              <a:spLocks/>
            </p:cNvSpPr>
            <p:nvPr/>
          </p:nvSpPr>
          <p:spPr bwMode="auto">
            <a:xfrm>
              <a:off x="2954015" y="3568566"/>
              <a:ext cx="200025" cy="82551"/>
            </a:xfrm>
            <a:custGeom>
              <a:avLst/>
              <a:gdLst>
                <a:gd name="T0" fmla="*/ 2 w 81"/>
                <a:gd name="T1" fmla="*/ 12 h 28"/>
                <a:gd name="T2" fmla="*/ 2 w 81"/>
                <a:gd name="T3" fmla="*/ 11 h 28"/>
                <a:gd name="T4" fmla="*/ 1 w 81"/>
                <a:gd name="T5" fmla="*/ 9 h 28"/>
                <a:gd name="T6" fmla="*/ 5 w 81"/>
                <a:gd name="T7" fmla="*/ 4 h 28"/>
                <a:gd name="T8" fmla="*/ 25 w 81"/>
                <a:gd name="T9" fmla="*/ 0 h 28"/>
                <a:gd name="T10" fmla="*/ 28 w 81"/>
                <a:gd name="T11" fmla="*/ 0 h 28"/>
                <a:gd name="T12" fmla="*/ 35 w 81"/>
                <a:gd name="T13" fmla="*/ 0 h 28"/>
                <a:gd name="T14" fmla="*/ 42 w 81"/>
                <a:gd name="T15" fmla="*/ 5 h 28"/>
                <a:gd name="T16" fmla="*/ 51 w 81"/>
                <a:gd name="T17" fmla="*/ 6 h 28"/>
                <a:gd name="T18" fmla="*/ 65 w 81"/>
                <a:gd name="T19" fmla="*/ 15 h 28"/>
                <a:gd name="T20" fmla="*/ 81 w 81"/>
                <a:gd name="T21" fmla="*/ 23 h 28"/>
                <a:gd name="T22" fmla="*/ 74 w 81"/>
                <a:gd name="T23" fmla="*/ 26 h 28"/>
                <a:gd name="T24" fmla="*/ 53 w 81"/>
                <a:gd name="T25" fmla="*/ 28 h 28"/>
                <a:gd name="T26" fmla="*/ 57 w 81"/>
                <a:gd name="T27" fmla="*/ 20 h 28"/>
                <a:gd name="T28" fmla="*/ 49 w 81"/>
                <a:gd name="T29" fmla="*/ 18 h 28"/>
                <a:gd name="T30" fmla="*/ 46 w 81"/>
                <a:gd name="T31" fmla="*/ 13 h 28"/>
                <a:gd name="T32" fmla="*/ 37 w 81"/>
                <a:gd name="T33" fmla="*/ 11 h 28"/>
                <a:gd name="T34" fmla="*/ 24 w 81"/>
                <a:gd name="T35" fmla="*/ 9 h 28"/>
                <a:gd name="T36" fmla="*/ 16 w 81"/>
                <a:gd name="T37" fmla="*/ 7 h 28"/>
                <a:gd name="T38" fmla="*/ 8 w 81"/>
                <a:gd name="T39" fmla="*/ 10 h 28"/>
                <a:gd name="T40" fmla="*/ 2 w 81"/>
                <a:gd name="T41" fmla="*/ 1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28">
                  <a:moveTo>
                    <a:pt x="2" y="12"/>
                  </a:move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9"/>
                    <a:pt x="1" y="9"/>
                  </a:cubicBezTo>
                  <a:cubicBezTo>
                    <a:pt x="0" y="8"/>
                    <a:pt x="3" y="5"/>
                    <a:pt x="5" y="4"/>
                  </a:cubicBezTo>
                  <a:cubicBezTo>
                    <a:pt x="7" y="3"/>
                    <a:pt x="22" y="0"/>
                    <a:pt x="25" y="0"/>
                  </a:cubicBezTo>
                  <a:cubicBezTo>
                    <a:pt x="25" y="0"/>
                    <a:pt x="27" y="0"/>
                    <a:pt x="28" y="0"/>
                  </a:cubicBezTo>
                  <a:cubicBezTo>
                    <a:pt x="31" y="0"/>
                    <a:pt x="33" y="0"/>
                    <a:pt x="35" y="0"/>
                  </a:cubicBezTo>
                  <a:cubicBezTo>
                    <a:pt x="37" y="1"/>
                    <a:pt x="39" y="4"/>
                    <a:pt x="42" y="5"/>
                  </a:cubicBezTo>
                  <a:cubicBezTo>
                    <a:pt x="44" y="5"/>
                    <a:pt x="47" y="4"/>
                    <a:pt x="51" y="6"/>
                  </a:cubicBezTo>
                  <a:cubicBezTo>
                    <a:pt x="55" y="9"/>
                    <a:pt x="63" y="14"/>
                    <a:pt x="65" y="15"/>
                  </a:cubicBezTo>
                  <a:cubicBezTo>
                    <a:pt x="68" y="16"/>
                    <a:pt x="81" y="21"/>
                    <a:pt x="81" y="23"/>
                  </a:cubicBezTo>
                  <a:cubicBezTo>
                    <a:pt x="81" y="24"/>
                    <a:pt x="77" y="26"/>
                    <a:pt x="74" y="26"/>
                  </a:cubicBezTo>
                  <a:cubicBezTo>
                    <a:pt x="71" y="26"/>
                    <a:pt x="55" y="28"/>
                    <a:pt x="53" y="28"/>
                  </a:cubicBezTo>
                  <a:cubicBezTo>
                    <a:pt x="51" y="27"/>
                    <a:pt x="59" y="21"/>
                    <a:pt x="57" y="20"/>
                  </a:cubicBezTo>
                  <a:cubicBezTo>
                    <a:pt x="55" y="18"/>
                    <a:pt x="51" y="20"/>
                    <a:pt x="49" y="18"/>
                  </a:cubicBezTo>
                  <a:cubicBezTo>
                    <a:pt x="47" y="17"/>
                    <a:pt x="49" y="13"/>
                    <a:pt x="46" y="13"/>
                  </a:cubicBezTo>
                  <a:cubicBezTo>
                    <a:pt x="44" y="12"/>
                    <a:pt x="40" y="13"/>
                    <a:pt x="37" y="11"/>
                  </a:cubicBezTo>
                  <a:cubicBezTo>
                    <a:pt x="33" y="10"/>
                    <a:pt x="25" y="10"/>
                    <a:pt x="24" y="9"/>
                  </a:cubicBezTo>
                  <a:cubicBezTo>
                    <a:pt x="23" y="9"/>
                    <a:pt x="19" y="6"/>
                    <a:pt x="16" y="7"/>
                  </a:cubicBezTo>
                  <a:cubicBezTo>
                    <a:pt x="13" y="8"/>
                    <a:pt x="10" y="9"/>
                    <a:pt x="8" y="10"/>
                  </a:cubicBezTo>
                  <a:cubicBezTo>
                    <a:pt x="6" y="10"/>
                    <a:pt x="3" y="12"/>
                    <a:pt x="2" y="12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3" name="Freeform 237"/>
            <p:cNvSpPr>
              <a:spLocks/>
            </p:cNvSpPr>
            <p:nvPr/>
          </p:nvSpPr>
          <p:spPr bwMode="auto">
            <a:xfrm>
              <a:off x="2927028" y="3844791"/>
              <a:ext cx="66674" cy="61913"/>
            </a:xfrm>
            <a:custGeom>
              <a:avLst/>
              <a:gdLst>
                <a:gd name="T0" fmla="*/ 8 w 26"/>
                <a:gd name="T1" fmla="*/ 14 h 21"/>
                <a:gd name="T2" fmla="*/ 2 w 26"/>
                <a:gd name="T3" fmla="*/ 9 h 21"/>
                <a:gd name="T4" fmla="*/ 3 w 26"/>
                <a:gd name="T5" fmla="*/ 2 h 21"/>
                <a:gd name="T6" fmla="*/ 2 w 26"/>
                <a:gd name="T7" fmla="*/ 0 h 21"/>
                <a:gd name="T8" fmla="*/ 18 w 26"/>
                <a:gd name="T9" fmla="*/ 0 h 21"/>
                <a:gd name="T10" fmla="*/ 26 w 26"/>
                <a:gd name="T11" fmla="*/ 8 h 21"/>
                <a:gd name="T12" fmla="*/ 24 w 26"/>
                <a:gd name="T13" fmla="*/ 21 h 21"/>
                <a:gd name="T14" fmla="*/ 20 w 26"/>
                <a:gd name="T15" fmla="*/ 20 h 21"/>
                <a:gd name="T16" fmla="*/ 18 w 26"/>
                <a:gd name="T17" fmla="*/ 15 h 21"/>
                <a:gd name="T18" fmla="*/ 10 w 26"/>
                <a:gd name="T19" fmla="*/ 8 h 21"/>
                <a:gd name="T20" fmla="*/ 8 w 26"/>
                <a:gd name="T2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21">
                  <a:moveTo>
                    <a:pt x="8" y="14"/>
                  </a:moveTo>
                  <a:cubicBezTo>
                    <a:pt x="7" y="13"/>
                    <a:pt x="4" y="11"/>
                    <a:pt x="2" y="9"/>
                  </a:cubicBezTo>
                  <a:cubicBezTo>
                    <a:pt x="0" y="7"/>
                    <a:pt x="3" y="3"/>
                    <a:pt x="3" y="2"/>
                  </a:cubicBezTo>
                  <a:cubicBezTo>
                    <a:pt x="3" y="2"/>
                    <a:pt x="3" y="1"/>
                    <a:pt x="2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22" y="5"/>
                    <a:pt x="26" y="8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2" y="21"/>
                    <a:pt x="21" y="20"/>
                    <a:pt x="20" y="20"/>
                  </a:cubicBezTo>
                  <a:cubicBezTo>
                    <a:pt x="19" y="19"/>
                    <a:pt x="20" y="16"/>
                    <a:pt x="18" y="15"/>
                  </a:cubicBezTo>
                  <a:cubicBezTo>
                    <a:pt x="17" y="13"/>
                    <a:pt x="11" y="8"/>
                    <a:pt x="10" y="8"/>
                  </a:cubicBezTo>
                  <a:cubicBezTo>
                    <a:pt x="9" y="7"/>
                    <a:pt x="9" y="15"/>
                    <a:pt x="8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4" name="Freeform 238"/>
            <p:cNvSpPr>
              <a:spLocks/>
            </p:cNvSpPr>
            <p:nvPr/>
          </p:nvSpPr>
          <p:spPr bwMode="auto">
            <a:xfrm>
              <a:off x="2901628" y="3749541"/>
              <a:ext cx="82551" cy="95250"/>
            </a:xfrm>
            <a:custGeom>
              <a:avLst/>
              <a:gdLst>
                <a:gd name="T0" fmla="*/ 0 w 33"/>
                <a:gd name="T1" fmla="*/ 19 h 33"/>
                <a:gd name="T2" fmla="*/ 6 w 33"/>
                <a:gd name="T3" fmla="*/ 17 h 33"/>
                <a:gd name="T4" fmla="*/ 7 w 33"/>
                <a:gd name="T5" fmla="*/ 11 h 33"/>
                <a:gd name="T6" fmla="*/ 16 w 33"/>
                <a:gd name="T7" fmla="*/ 8 h 33"/>
                <a:gd name="T8" fmla="*/ 20 w 33"/>
                <a:gd name="T9" fmla="*/ 4 h 33"/>
                <a:gd name="T10" fmla="*/ 26 w 33"/>
                <a:gd name="T11" fmla="*/ 4 h 33"/>
                <a:gd name="T12" fmla="*/ 32 w 33"/>
                <a:gd name="T13" fmla="*/ 0 h 33"/>
                <a:gd name="T14" fmla="*/ 33 w 33"/>
                <a:gd name="T15" fmla="*/ 8 h 33"/>
                <a:gd name="T16" fmla="*/ 30 w 33"/>
                <a:gd name="T17" fmla="*/ 12 h 33"/>
                <a:gd name="T18" fmla="*/ 30 w 33"/>
                <a:gd name="T19" fmla="*/ 22 h 33"/>
                <a:gd name="T20" fmla="*/ 28 w 33"/>
                <a:gd name="T21" fmla="*/ 33 h 33"/>
                <a:gd name="T22" fmla="*/ 12 w 33"/>
                <a:gd name="T23" fmla="*/ 33 h 33"/>
                <a:gd name="T24" fmla="*/ 10 w 33"/>
                <a:gd name="T25" fmla="*/ 31 h 33"/>
                <a:gd name="T26" fmla="*/ 0 w 33"/>
                <a:gd name="T27" fmla="*/ 21 h 33"/>
                <a:gd name="T28" fmla="*/ 0 w 33"/>
                <a:gd name="T2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3">
                  <a:moveTo>
                    <a:pt x="0" y="19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7" y="15"/>
                    <a:pt x="5" y="12"/>
                    <a:pt x="7" y="11"/>
                  </a:cubicBezTo>
                  <a:cubicBezTo>
                    <a:pt x="8" y="11"/>
                    <a:pt x="15" y="9"/>
                    <a:pt x="16" y="8"/>
                  </a:cubicBezTo>
                  <a:cubicBezTo>
                    <a:pt x="17" y="8"/>
                    <a:pt x="18" y="4"/>
                    <a:pt x="20" y="4"/>
                  </a:cubicBezTo>
                  <a:cubicBezTo>
                    <a:pt x="21" y="3"/>
                    <a:pt x="26" y="4"/>
                    <a:pt x="26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5"/>
                    <a:pt x="33" y="8"/>
                  </a:cubicBezTo>
                  <a:cubicBezTo>
                    <a:pt x="33" y="10"/>
                    <a:pt x="30" y="11"/>
                    <a:pt x="30" y="12"/>
                  </a:cubicBezTo>
                  <a:cubicBezTo>
                    <a:pt x="30" y="14"/>
                    <a:pt x="30" y="20"/>
                    <a:pt x="30" y="22"/>
                  </a:cubicBezTo>
                  <a:cubicBezTo>
                    <a:pt x="30" y="25"/>
                    <a:pt x="28" y="29"/>
                    <a:pt x="28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2"/>
                    <a:pt x="11" y="31"/>
                    <a:pt x="10" y="31"/>
                  </a:cubicBezTo>
                  <a:cubicBezTo>
                    <a:pt x="9" y="30"/>
                    <a:pt x="2" y="21"/>
                    <a:pt x="0" y="21"/>
                  </a:cubicBezTo>
                  <a:cubicBezTo>
                    <a:pt x="0" y="21"/>
                    <a:pt x="0" y="20"/>
                    <a:pt x="0" y="19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5" name="Freeform 239"/>
            <p:cNvSpPr>
              <a:spLocks/>
            </p:cNvSpPr>
            <p:nvPr/>
          </p:nvSpPr>
          <p:spPr bwMode="auto">
            <a:xfrm>
              <a:off x="2868290" y="3730491"/>
              <a:ext cx="111125" cy="73025"/>
            </a:xfrm>
            <a:custGeom>
              <a:avLst/>
              <a:gdLst>
                <a:gd name="T0" fmla="*/ 0 w 46"/>
                <a:gd name="T1" fmla="*/ 11 h 25"/>
                <a:gd name="T2" fmla="*/ 1 w 46"/>
                <a:gd name="T3" fmla="*/ 9 h 25"/>
                <a:gd name="T4" fmla="*/ 8 w 46"/>
                <a:gd name="T5" fmla="*/ 2 h 25"/>
                <a:gd name="T6" fmla="*/ 14 w 46"/>
                <a:gd name="T7" fmla="*/ 2 h 25"/>
                <a:gd name="T8" fmla="*/ 26 w 46"/>
                <a:gd name="T9" fmla="*/ 0 h 25"/>
                <a:gd name="T10" fmla="*/ 38 w 46"/>
                <a:gd name="T11" fmla="*/ 1 h 25"/>
                <a:gd name="T12" fmla="*/ 46 w 46"/>
                <a:gd name="T13" fmla="*/ 6 h 25"/>
                <a:gd name="T14" fmla="*/ 40 w 46"/>
                <a:gd name="T15" fmla="*/ 10 h 25"/>
                <a:gd name="T16" fmla="*/ 34 w 46"/>
                <a:gd name="T17" fmla="*/ 10 h 25"/>
                <a:gd name="T18" fmla="*/ 30 w 46"/>
                <a:gd name="T19" fmla="*/ 14 h 25"/>
                <a:gd name="T20" fmla="*/ 21 w 46"/>
                <a:gd name="T21" fmla="*/ 17 h 25"/>
                <a:gd name="T22" fmla="*/ 20 w 46"/>
                <a:gd name="T23" fmla="*/ 23 h 25"/>
                <a:gd name="T24" fmla="*/ 14 w 46"/>
                <a:gd name="T25" fmla="*/ 25 h 25"/>
                <a:gd name="T26" fmla="*/ 13 w 46"/>
                <a:gd name="T27" fmla="*/ 22 h 25"/>
                <a:gd name="T28" fmla="*/ 11 w 46"/>
                <a:gd name="T29" fmla="*/ 21 h 25"/>
                <a:gd name="T30" fmla="*/ 12 w 46"/>
                <a:gd name="T31" fmla="*/ 14 h 25"/>
                <a:gd name="T32" fmla="*/ 0 w 46"/>
                <a:gd name="T3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25">
                  <a:moveTo>
                    <a:pt x="0" y="11"/>
                  </a:moveTo>
                  <a:cubicBezTo>
                    <a:pt x="0" y="10"/>
                    <a:pt x="1" y="9"/>
                    <a:pt x="1" y="9"/>
                  </a:cubicBezTo>
                  <a:cubicBezTo>
                    <a:pt x="3" y="7"/>
                    <a:pt x="8" y="2"/>
                    <a:pt x="8" y="2"/>
                  </a:cubicBezTo>
                  <a:cubicBezTo>
                    <a:pt x="10" y="2"/>
                    <a:pt x="13" y="2"/>
                    <a:pt x="14" y="2"/>
                  </a:cubicBezTo>
                  <a:cubicBezTo>
                    <a:pt x="16" y="2"/>
                    <a:pt x="23" y="0"/>
                    <a:pt x="26" y="0"/>
                  </a:cubicBezTo>
                  <a:cubicBezTo>
                    <a:pt x="30" y="0"/>
                    <a:pt x="35" y="0"/>
                    <a:pt x="38" y="1"/>
                  </a:cubicBezTo>
                  <a:cubicBezTo>
                    <a:pt x="40" y="1"/>
                    <a:pt x="44" y="4"/>
                    <a:pt x="46" y="6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35" y="9"/>
                    <a:pt x="34" y="10"/>
                  </a:cubicBezTo>
                  <a:cubicBezTo>
                    <a:pt x="32" y="10"/>
                    <a:pt x="31" y="14"/>
                    <a:pt x="30" y="14"/>
                  </a:cubicBezTo>
                  <a:cubicBezTo>
                    <a:pt x="29" y="15"/>
                    <a:pt x="22" y="17"/>
                    <a:pt x="21" y="17"/>
                  </a:cubicBezTo>
                  <a:cubicBezTo>
                    <a:pt x="19" y="18"/>
                    <a:pt x="21" y="21"/>
                    <a:pt x="20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3"/>
                    <a:pt x="13" y="22"/>
                  </a:cubicBezTo>
                  <a:cubicBezTo>
                    <a:pt x="13" y="21"/>
                    <a:pt x="12" y="21"/>
                    <a:pt x="11" y="21"/>
                  </a:cubicBezTo>
                  <a:cubicBezTo>
                    <a:pt x="11" y="21"/>
                    <a:pt x="14" y="16"/>
                    <a:pt x="12" y="14"/>
                  </a:cubicBezTo>
                  <a:cubicBezTo>
                    <a:pt x="11" y="13"/>
                    <a:pt x="0" y="11"/>
                    <a:pt x="0" y="1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6" name="Freeform 240"/>
            <p:cNvSpPr>
              <a:spLocks/>
            </p:cNvSpPr>
            <p:nvPr/>
          </p:nvSpPr>
          <p:spPr bwMode="auto">
            <a:xfrm>
              <a:off x="2854002" y="3762240"/>
              <a:ext cx="47625" cy="33338"/>
            </a:xfrm>
            <a:custGeom>
              <a:avLst/>
              <a:gdLst>
                <a:gd name="T0" fmla="*/ 0 w 19"/>
                <a:gd name="T1" fmla="*/ 7 h 11"/>
                <a:gd name="T2" fmla="*/ 5 w 19"/>
                <a:gd name="T3" fmla="*/ 0 h 11"/>
                <a:gd name="T4" fmla="*/ 17 w 19"/>
                <a:gd name="T5" fmla="*/ 3 h 11"/>
                <a:gd name="T6" fmla="*/ 16 w 19"/>
                <a:gd name="T7" fmla="*/ 10 h 11"/>
                <a:gd name="T8" fmla="*/ 9 w 19"/>
                <a:gd name="T9" fmla="*/ 11 h 11"/>
                <a:gd name="T10" fmla="*/ 0 w 19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0" y="7"/>
                  </a:moveTo>
                  <a:cubicBezTo>
                    <a:pt x="2" y="5"/>
                    <a:pt x="4" y="2"/>
                    <a:pt x="5" y="0"/>
                  </a:cubicBezTo>
                  <a:cubicBezTo>
                    <a:pt x="5" y="0"/>
                    <a:pt x="16" y="2"/>
                    <a:pt x="17" y="3"/>
                  </a:cubicBezTo>
                  <a:cubicBezTo>
                    <a:pt x="19" y="5"/>
                    <a:pt x="16" y="10"/>
                    <a:pt x="16" y="10"/>
                  </a:cubicBezTo>
                  <a:cubicBezTo>
                    <a:pt x="14" y="11"/>
                    <a:pt x="12" y="11"/>
                    <a:pt x="9" y="11"/>
                  </a:cubicBezTo>
                  <a:cubicBezTo>
                    <a:pt x="6" y="10"/>
                    <a:pt x="3" y="8"/>
                    <a:pt x="0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7" name="Freeform 241"/>
            <p:cNvSpPr>
              <a:spLocks/>
            </p:cNvSpPr>
            <p:nvPr/>
          </p:nvSpPr>
          <p:spPr bwMode="auto">
            <a:xfrm>
              <a:off x="2868290" y="3666991"/>
              <a:ext cx="28575" cy="68263"/>
            </a:xfrm>
            <a:custGeom>
              <a:avLst/>
              <a:gdLst>
                <a:gd name="T0" fmla="*/ 1 w 13"/>
                <a:gd name="T1" fmla="*/ 21 h 22"/>
                <a:gd name="T2" fmla="*/ 1 w 13"/>
                <a:gd name="T3" fmla="*/ 7 h 22"/>
                <a:gd name="T4" fmla="*/ 8 w 13"/>
                <a:gd name="T5" fmla="*/ 0 h 22"/>
                <a:gd name="T6" fmla="*/ 13 w 13"/>
                <a:gd name="T7" fmla="*/ 2 h 22"/>
                <a:gd name="T8" fmla="*/ 10 w 13"/>
                <a:gd name="T9" fmla="*/ 13 h 22"/>
                <a:gd name="T10" fmla="*/ 7 w 13"/>
                <a:gd name="T11" fmla="*/ 19 h 22"/>
                <a:gd name="T12" fmla="*/ 1 w 13"/>
                <a:gd name="T13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2">
                  <a:moveTo>
                    <a:pt x="1" y="21"/>
                  </a:moveTo>
                  <a:cubicBezTo>
                    <a:pt x="0" y="21"/>
                    <a:pt x="1" y="7"/>
                    <a:pt x="1" y="7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5"/>
                    <a:pt x="11" y="11"/>
                    <a:pt x="10" y="13"/>
                  </a:cubicBezTo>
                  <a:cubicBezTo>
                    <a:pt x="9" y="15"/>
                    <a:pt x="7" y="17"/>
                    <a:pt x="7" y="19"/>
                  </a:cubicBezTo>
                  <a:cubicBezTo>
                    <a:pt x="7" y="19"/>
                    <a:pt x="2" y="22"/>
                    <a:pt x="1" y="21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8" name="Freeform 242"/>
            <p:cNvSpPr>
              <a:spLocks/>
            </p:cNvSpPr>
            <p:nvPr/>
          </p:nvSpPr>
          <p:spPr bwMode="auto">
            <a:xfrm>
              <a:off x="2806378" y="3689217"/>
              <a:ext cx="82551" cy="96838"/>
            </a:xfrm>
            <a:custGeom>
              <a:avLst/>
              <a:gdLst>
                <a:gd name="T0" fmla="*/ 0 w 32"/>
                <a:gd name="T1" fmla="*/ 24 h 32"/>
                <a:gd name="T2" fmla="*/ 3 w 32"/>
                <a:gd name="T3" fmla="*/ 20 h 32"/>
                <a:gd name="T4" fmla="*/ 6 w 32"/>
                <a:gd name="T5" fmla="*/ 15 h 32"/>
                <a:gd name="T6" fmla="*/ 14 w 32"/>
                <a:gd name="T7" fmla="*/ 13 h 32"/>
                <a:gd name="T8" fmla="*/ 14 w 32"/>
                <a:gd name="T9" fmla="*/ 8 h 32"/>
                <a:gd name="T10" fmla="*/ 9 w 32"/>
                <a:gd name="T11" fmla="*/ 3 h 32"/>
                <a:gd name="T12" fmla="*/ 9 w 32"/>
                <a:gd name="T13" fmla="*/ 0 h 32"/>
                <a:gd name="T14" fmla="*/ 24 w 32"/>
                <a:gd name="T15" fmla="*/ 0 h 32"/>
                <a:gd name="T16" fmla="*/ 24 w 32"/>
                <a:gd name="T17" fmla="*/ 14 h 32"/>
                <a:gd name="T18" fmla="*/ 30 w 32"/>
                <a:gd name="T19" fmla="*/ 12 h 32"/>
                <a:gd name="T20" fmla="*/ 30 w 32"/>
                <a:gd name="T21" fmla="*/ 15 h 32"/>
                <a:gd name="T22" fmla="*/ 32 w 32"/>
                <a:gd name="T23" fmla="*/ 16 h 32"/>
                <a:gd name="T24" fmla="*/ 25 w 32"/>
                <a:gd name="T25" fmla="*/ 23 h 32"/>
                <a:gd name="T26" fmla="*/ 24 w 32"/>
                <a:gd name="T27" fmla="*/ 25 h 32"/>
                <a:gd name="T28" fmla="*/ 19 w 32"/>
                <a:gd name="T29" fmla="*/ 32 h 32"/>
                <a:gd name="T30" fmla="*/ 16 w 32"/>
                <a:gd name="T31" fmla="*/ 31 h 32"/>
                <a:gd name="T32" fmla="*/ 9 w 32"/>
                <a:gd name="T33" fmla="*/ 30 h 32"/>
                <a:gd name="T34" fmla="*/ 0 w 32"/>
                <a:gd name="T35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32">
                  <a:moveTo>
                    <a:pt x="0" y="24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4"/>
                    <a:pt x="24" y="14"/>
                  </a:cubicBezTo>
                  <a:cubicBezTo>
                    <a:pt x="25" y="15"/>
                    <a:pt x="30" y="12"/>
                    <a:pt x="30" y="12"/>
                  </a:cubicBezTo>
                  <a:cubicBezTo>
                    <a:pt x="29" y="14"/>
                    <a:pt x="28" y="14"/>
                    <a:pt x="30" y="15"/>
                  </a:cubicBezTo>
                  <a:cubicBezTo>
                    <a:pt x="30" y="15"/>
                    <a:pt x="31" y="16"/>
                    <a:pt x="32" y="16"/>
                  </a:cubicBezTo>
                  <a:cubicBezTo>
                    <a:pt x="32" y="16"/>
                    <a:pt x="27" y="21"/>
                    <a:pt x="25" y="23"/>
                  </a:cubicBezTo>
                  <a:cubicBezTo>
                    <a:pt x="25" y="23"/>
                    <a:pt x="24" y="24"/>
                    <a:pt x="24" y="25"/>
                  </a:cubicBezTo>
                  <a:cubicBezTo>
                    <a:pt x="23" y="27"/>
                    <a:pt x="21" y="30"/>
                    <a:pt x="19" y="32"/>
                  </a:cubicBezTo>
                  <a:cubicBezTo>
                    <a:pt x="18" y="32"/>
                    <a:pt x="17" y="31"/>
                    <a:pt x="16" y="31"/>
                  </a:cubicBezTo>
                  <a:cubicBezTo>
                    <a:pt x="14" y="30"/>
                    <a:pt x="12" y="31"/>
                    <a:pt x="9" y="30"/>
                  </a:cubicBezTo>
                  <a:cubicBezTo>
                    <a:pt x="7" y="30"/>
                    <a:pt x="2" y="25"/>
                    <a:pt x="0" y="2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89" name="Freeform 277"/>
            <p:cNvSpPr>
              <a:spLocks/>
            </p:cNvSpPr>
            <p:nvPr/>
          </p:nvSpPr>
          <p:spPr bwMode="auto">
            <a:xfrm>
              <a:off x="3284215" y="3671754"/>
              <a:ext cx="38101" cy="20638"/>
            </a:xfrm>
            <a:custGeom>
              <a:avLst/>
              <a:gdLst>
                <a:gd name="T0" fmla="*/ 3 w 16"/>
                <a:gd name="T1" fmla="*/ 7 h 7"/>
                <a:gd name="T2" fmla="*/ 2 w 16"/>
                <a:gd name="T3" fmla="*/ 1 h 7"/>
                <a:gd name="T4" fmla="*/ 9 w 16"/>
                <a:gd name="T5" fmla="*/ 0 h 7"/>
                <a:gd name="T6" fmla="*/ 16 w 16"/>
                <a:gd name="T7" fmla="*/ 2 h 7"/>
                <a:gd name="T8" fmla="*/ 11 w 16"/>
                <a:gd name="T9" fmla="*/ 7 h 7"/>
                <a:gd name="T10" fmla="*/ 3 w 1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7">
                  <a:moveTo>
                    <a:pt x="3" y="7"/>
                  </a:moveTo>
                  <a:cubicBezTo>
                    <a:pt x="2" y="6"/>
                    <a:pt x="0" y="3"/>
                    <a:pt x="2" y="1"/>
                  </a:cubicBezTo>
                  <a:cubicBezTo>
                    <a:pt x="3" y="0"/>
                    <a:pt x="6" y="0"/>
                    <a:pt x="9" y="0"/>
                  </a:cubicBezTo>
                  <a:cubicBezTo>
                    <a:pt x="9" y="0"/>
                    <a:pt x="16" y="1"/>
                    <a:pt x="16" y="2"/>
                  </a:cubicBezTo>
                  <a:cubicBezTo>
                    <a:pt x="15" y="4"/>
                    <a:pt x="13" y="7"/>
                    <a:pt x="11" y="7"/>
                  </a:cubicBezTo>
                  <a:cubicBezTo>
                    <a:pt x="11" y="7"/>
                    <a:pt x="3" y="7"/>
                    <a:pt x="3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0" name="Freeform 278"/>
            <p:cNvSpPr>
              <a:spLocks/>
            </p:cNvSpPr>
            <p:nvPr/>
          </p:nvSpPr>
          <p:spPr bwMode="auto">
            <a:xfrm>
              <a:off x="3100064" y="3511416"/>
              <a:ext cx="33338" cy="41275"/>
            </a:xfrm>
            <a:custGeom>
              <a:avLst/>
              <a:gdLst>
                <a:gd name="T0" fmla="*/ 2 w 13"/>
                <a:gd name="T1" fmla="*/ 8 h 15"/>
                <a:gd name="T2" fmla="*/ 3 w 13"/>
                <a:gd name="T3" fmla="*/ 1 h 15"/>
                <a:gd name="T4" fmla="*/ 6 w 13"/>
                <a:gd name="T5" fmla="*/ 1 h 15"/>
                <a:gd name="T6" fmla="*/ 8 w 13"/>
                <a:gd name="T7" fmla="*/ 7 h 15"/>
                <a:gd name="T8" fmla="*/ 12 w 13"/>
                <a:gd name="T9" fmla="*/ 10 h 15"/>
                <a:gd name="T10" fmla="*/ 9 w 13"/>
                <a:gd name="T11" fmla="*/ 15 h 15"/>
                <a:gd name="T12" fmla="*/ 2 w 13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2" y="8"/>
                  </a:moveTo>
                  <a:cubicBezTo>
                    <a:pt x="0" y="6"/>
                    <a:pt x="0" y="2"/>
                    <a:pt x="3" y="1"/>
                  </a:cubicBezTo>
                  <a:cubicBezTo>
                    <a:pt x="3" y="1"/>
                    <a:pt x="5" y="0"/>
                    <a:pt x="6" y="1"/>
                  </a:cubicBezTo>
                  <a:cubicBezTo>
                    <a:pt x="7" y="2"/>
                    <a:pt x="6" y="6"/>
                    <a:pt x="8" y="7"/>
                  </a:cubicBezTo>
                  <a:cubicBezTo>
                    <a:pt x="9" y="8"/>
                    <a:pt x="11" y="8"/>
                    <a:pt x="12" y="10"/>
                  </a:cubicBezTo>
                  <a:cubicBezTo>
                    <a:pt x="13" y="12"/>
                    <a:pt x="10" y="15"/>
                    <a:pt x="9" y="15"/>
                  </a:cubicBezTo>
                  <a:cubicBezTo>
                    <a:pt x="8" y="15"/>
                    <a:pt x="4" y="10"/>
                    <a:pt x="2" y="8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1" name="Freeform 279"/>
            <p:cNvSpPr>
              <a:spLocks/>
            </p:cNvSpPr>
            <p:nvPr/>
          </p:nvSpPr>
          <p:spPr bwMode="auto">
            <a:xfrm>
              <a:off x="3069903" y="3474905"/>
              <a:ext cx="30162" cy="30162"/>
            </a:xfrm>
            <a:custGeom>
              <a:avLst/>
              <a:gdLst>
                <a:gd name="T0" fmla="*/ 6 w 12"/>
                <a:gd name="T1" fmla="*/ 7 h 9"/>
                <a:gd name="T2" fmla="*/ 2 w 12"/>
                <a:gd name="T3" fmla="*/ 3 h 9"/>
                <a:gd name="T4" fmla="*/ 6 w 12"/>
                <a:gd name="T5" fmla="*/ 0 h 9"/>
                <a:gd name="T6" fmla="*/ 10 w 12"/>
                <a:gd name="T7" fmla="*/ 1 h 9"/>
                <a:gd name="T8" fmla="*/ 10 w 12"/>
                <a:gd name="T9" fmla="*/ 8 h 9"/>
                <a:gd name="T10" fmla="*/ 6 w 12"/>
                <a:gd name="T11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6" y="7"/>
                  </a:moveTo>
                  <a:cubicBezTo>
                    <a:pt x="5" y="7"/>
                    <a:pt x="2" y="4"/>
                    <a:pt x="2" y="3"/>
                  </a:cubicBezTo>
                  <a:cubicBezTo>
                    <a:pt x="0" y="1"/>
                    <a:pt x="4" y="0"/>
                    <a:pt x="6" y="0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2" y="2"/>
                    <a:pt x="11" y="7"/>
                    <a:pt x="10" y="8"/>
                  </a:cubicBezTo>
                  <a:cubicBezTo>
                    <a:pt x="10" y="9"/>
                    <a:pt x="7" y="8"/>
                    <a:pt x="6" y="7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2" name="Freeform 281"/>
            <p:cNvSpPr>
              <a:spLocks/>
            </p:cNvSpPr>
            <p:nvPr/>
          </p:nvSpPr>
          <p:spPr bwMode="auto">
            <a:xfrm>
              <a:off x="2018978" y="2708141"/>
              <a:ext cx="33337" cy="31750"/>
            </a:xfrm>
            <a:custGeom>
              <a:avLst/>
              <a:gdLst>
                <a:gd name="T0" fmla="*/ 8 w 13"/>
                <a:gd name="T1" fmla="*/ 3 h 11"/>
                <a:gd name="T2" fmla="*/ 12 w 13"/>
                <a:gd name="T3" fmla="*/ 9 h 11"/>
                <a:gd name="T4" fmla="*/ 6 w 13"/>
                <a:gd name="T5" fmla="*/ 7 h 11"/>
                <a:gd name="T6" fmla="*/ 5 w 13"/>
                <a:gd name="T7" fmla="*/ 11 h 11"/>
                <a:gd name="T8" fmla="*/ 0 w 13"/>
                <a:gd name="T9" fmla="*/ 2 h 11"/>
                <a:gd name="T10" fmla="*/ 4 w 13"/>
                <a:gd name="T11" fmla="*/ 0 h 11"/>
                <a:gd name="T12" fmla="*/ 8 w 13"/>
                <a:gd name="T1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1">
                  <a:moveTo>
                    <a:pt x="8" y="3"/>
                  </a:moveTo>
                  <a:cubicBezTo>
                    <a:pt x="9" y="4"/>
                    <a:pt x="13" y="8"/>
                    <a:pt x="12" y="9"/>
                  </a:cubicBezTo>
                  <a:cubicBezTo>
                    <a:pt x="12" y="10"/>
                    <a:pt x="7" y="7"/>
                    <a:pt x="6" y="7"/>
                  </a:cubicBezTo>
                  <a:cubicBezTo>
                    <a:pt x="6" y="7"/>
                    <a:pt x="6" y="11"/>
                    <a:pt x="5" y="11"/>
                  </a:cubicBezTo>
                  <a:cubicBezTo>
                    <a:pt x="3" y="10"/>
                    <a:pt x="0" y="2"/>
                    <a:pt x="0" y="2"/>
                  </a:cubicBezTo>
                  <a:cubicBezTo>
                    <a:pt x="1" y="1"/>
                    <a:pt x="3" y="0"/>
                    <a:pt x="4" y="0"/>
                  </a:cubicBezTo>
                  <a:cubicBezTo>
                    <a:pt x="5" y="1"/>
                    <a:pt x="7" y="2"/>
                    <a:pt x="8" y="3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3" name="Freeform 282"/>
            <p:cNvSpPr>
              <a:spLocks/>
            </p:cNvSpPr>
            <p:nvPr/>
          </p:nvSpPr>
          <p:spPr bwMode="auto">
            <a:xfrm>
              <a:off x="1999928" y="2666866"/>
              <a:ext cx="19050" cy="31750"/>
            </a:xfrm>
            <a:custGeom>
              <a:avLst/>
              <a:gdLst>
                <a:gd name="T0" fmla="*/ 1 w 6"/>
                <a:gd name="T1" fmla="*/ 6 h 11"/>
                <a:gd name="T2" fmla="*/ 2 w 6"/>
                <a:gd name="T3" fmla="*/ 0 h 11"/>
                <a:gd name="T4" fmla="*/ 5 w 6"/>
                <a:gd name="T5" fmla="*/ 1 h 11"/>
                <a:gd name="T6" fmla="*/ 5 w 6"/>
                <a:gd name="T7" fmla="*/ 9 h 11"/>
                <a:gd name="T8" fmla="*/ 1 w 6"/>
                <a:gd name="T9" fmla="*/ 11 h 11"/>
                <a:gd name="T10" fmla="*/ 1 w 6"/>
                <a:gd name="T11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1">
                  <a:moveTo>
                    <a:pt x="1" y="6"/>
                  </a:moveTo>
                  <a:cubicBezTo>
                    <a:pt x="1" y="4"/>
                    <a:pt x="2" y="0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2"/>
                    <a:pt x="5" y="8"/>
                    <a:pt x="5" y="9"/>
                  </a:cubicBezTo>
                  <a:cubicBezTo>
                    <a:pt x="5" y="10"/>
                    <a:pt x="3" y="11"/>
                    <a:pt x="1" y="11"/>
                  </a:cubicBezTo>
                  <a:cubicBezTo>
                    <a:pt x="0" y="11"/>
                    <a:pt x="1" y="7"/>
                    <a:pt x="1" y="6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4" name="Freeform 283"/>
            <p:cNvSpPr>
              <a:spLocks/>
            </p:cNvSpPr>
            <p:nvPr/>
          </p:nvSpPr>
          <p:spPr bwMode="auto">
            <a:xfrm>
              <a:off x="1993578" y="2620829"/>
              <a:ext cx="15875" cy="36512"/>
            </a:xfrm>
            <a:custGeom>
              <a:avLst/>
              <a:gdLst>
                <a:gd name="T0" fmla="*/ 6 w 8"/>
                <a:gd name="T1" fmla="*/ 5 h 12"/>
                <a:gd name="T2" fmla="*/ 7 w 8"/>
                <a:gd name="T3" fmla="*/ 9 h 12"/>
                <a:gd name="T4" fmla="*/ 2 w 8"/>
                <a:gd name="T5" fmla="*/ 12 h 12"/>
                <a:gd name="T6" fmla="*/ 2 w 8"/>
                <a:gd name="T7" fmla="*/ 7 h 12"/>
                <a:gd name="T8" fmla="*/ 1 w 8"/>
                <a:gd name="T9" fmla="*/ 0 h 12"/>
                <a:gd name="T10" fmla="*/ 6 w 8"/>
                <a:gd name="T11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2">
                  <a:moveTo>
                    <a:pt x="6" y="5"/>
                  </a:moveTo>
                  <a:cubicBezTo>
                    <a:pt x="6" y="5"/>
                    <a:pt x="8" y="9"/>
                    <a:pt x="7" y="9"/>
                  </a:cubicBezTo>
                  <a:cubicBezTo>
                    <a:pt x="7" y="10"/>
                    <a:pt x="3" y="12"/>
                    <a:pt x="2" y="12"/>
                  </a:cubicBezTo>
                  <a:cubicBezTo>
                    <a:pt x="2" y="11"/>
                    <a:pt x="2" y="8"/>
                    <a:pt x="2" y="7"/>
                  </a:cubicBezTo>
                  <a:cubicBezTo>
                    <a:pt x="2" y="6"/>
                    <a:pt x="0" y="0"/>
                    <a:pt x="1" y="0"/>
                  </a:cubicBezTo>
                  <a:cubicBezTo>
                    <a:pt x="2" y="0"/>
                    <a:pt x="6" y="5"/>
                    <a:pt x="6" y="5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00AEEF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5" name="Freeform 284"/>
            <p:cNvSpPr>
              <a:spLocks/>
            </p:cNvSpPr>
            <p:nvPr/>
          </p:nvSpPr>
          <p:spPr bwMode="auto">
            <a:xfrm>
              <a:off x="1957065" y="2635116"/>
              <a:ext cx="31750" cy="57150"/>
            </a:xfrm>
            <a:custGeom>
              <a:avLst/>
              <a:gdLst>
                <a:gd name="T0" fmla="*/ 8 w 13"/>
                <a:gd name="T1" fmla="*/ 9 h 20"/>
                <a:gd name="T2" fmla="*/ 3 w 13"/>
                <a:gd name="T3" fmla="*/ 8 h 20"/>
                <a:gd name="T4" fmla="*/ 0 w 13"/>
                <a:gd name="T5" fmla="*/ 2 h 20"/>
                <a:gd name="T6" fmla="*/ 6 w 13"/>
                <a:gd name="T7" fmla="*/ 0 h 20"/>
                <a:gd name="T8" fmla="*/ 9 w 13"/>
                <a:gd name="T9" fmla="*/ 0 h 20"/>
                <a:gd name="T10" fmla="*/ 11 w 13"/>
                <a:gd name="T11" fmla="*/ 9 h 20"/>
                <a:gd name="T12" fmla="*/ 13 w 13"/>
                <a:gd name="T13" fmla="*/ 18 h 20"/>
                <a:gd name="T14" fmla="*/ 13 w 13"/>
                <a:gd name="T15" fmla="*/ 20 h 20"/>
                <a:gd name="T16" fmla="*/ 8 w 13"/>
                <a:gd name="T17" fmla="*/ 13 h 20"/>
                <a:gd name="T18" fmla="*/ 8 w 13"/>
                <a:gd name="T19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0">
                  <a:moveTo>
                    <a:pt x="8" y="9"/>
                  </a:moveTo>
                  <a:cubicBezTo>
                    <a:pt x="7" y="9"/>
                    <a:pt x="3" y="9"/>
                    <a:pt x="3" y="8"/>
                  </a:cubicBezTo>
                  <a:cubicBezTo>
                    <a:pt x="3" y="6"/>
                    <a:pt x="0" y="2"/>
                    <a:pt x="0" y="2"/>
                  </a:cubicBezTo>
                  <a:cubicBezTo>
                    <a:pt x="0" y="1"/>
                    <a:pt x="5" y="0"/>
                    <a:pt x="6" y="0"/>
                  </a:cubicBezTo>
                  <a:cubicBezTo>
                    <a:pt x="7" y="0"/>
                    <a:pt x="9" y="0"/>
                    <a:pt x="9" y="0"/>
                  </a:cubicBezTo>
                  <a:cubicBezTo>
                    <a:pt x="9" y="1"/>
                    <a:pt x="11" y="8"/>
                    <a:pt x="11" y="9"/>
                  </a:cubicBezTo>
                  <a:cubicBezTo>
                    <a:pt x="11" y="10"/>
                    <a:pt x="13" y="18"/>
                    <a:pt x="13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8" y="14"/>
                    <a:pt x="8" y="13"/>
                  </a:cubicBezTo>
                  <a:cubicBezTo>
                    <a:pt x="7" y="12"/>
                    <a:pt x="9" y="10"/>
                    <a:pt x="8" y="9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6" name="Freeform 285"/>
            <p:cNvSpPr>
              <a:spLocks/>
            </p:cNvSpPr>
            <p:nvPr/>
          </p:nvSpPr>
          <p:spPr bwMode="auto">
            <a:xfrm>
              <a:off x="1617340" y="2608130"/>
              <a:ext cx="57150" cy="66675"/>
            </a:xfrm>
            <a:custGeom>
              <a:avLst/>
              <a:gdLst>
                <a:gd name="T0" fmla="*/ 3 w 24"/>
                <a:gd name="T1" fmla="*/ 21 h 23"/>
                <a:gd name="T2" fmla="*/ 3 w 24"/>
                <a:gd name="T3" fmla="*/ 17 h 23"/>
                <a:gd name="T4" fmla="*/ 1 w 24"/>
                <a:gd name="T5" fmla="*/ 13 h 23"/>
                <a:gd name="T6" fmla="*/ 12 w 24"/>
                <a:gd name="T7" fmla="*/ 5 h 23"/>
                <a:gd name="T8" fmla="*/ 19 w 24"/>
                <a:gd name="T9" fmla="*/ 0 h 23"/>
                <a:gd name="T10" fmla="*/ 23 w 24"/>
                <a:gd name="T11" fmla="*/ 3 h 23"/>
                <a:gd name="T12" fmla="*/ 19 w 24"/>
                <a:gd name="T13" fmla="*/ 6 h 23"/>
                <a:gd name="T14" fmla="*/ 20 w 24"/>
                <a:gd name="T15" fmla="*/ 12 h 23"/>
                <a:gd name="T16" fmla="*/ 10 w 24"/>
                <a:gd name="T17" fmla="*/ 17 h 23"/>
                <a:gd name="T18" fmla="*/ 3 w 24"/>
                <a:gd name="T19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3">
                  <a:moveTo>
                    <a:pt x="3" y="21"/>
                  </a:moveTo>
                  <a:cubicBezTo>
                    <a:pt x="1" y="20"/>
                    <a:pt x="3" y="17"/>
                    <a:pt x="3" y="17"/>
                  </a:cubicBezTo>
                  <a:cubicBezTo>
                    <a:pt x="3" y="17"/>
                    <a:pt x="0" y="14"/>
                    <a:pt x="1" y="13"/>
                  </a:cubicBezTo>
                  <a:cubicBezTo>
                    <a:pt x="3" y="12"/>
                    <a:pt x="10" y="8"/>
                    <a:pt x="12" y="5"/>
                  </a:cubicBezTo>
                  <a:cubicBezTo>
                    <a:pt x="14" y="3"/>
                    <a:pt x="19" y="0"/>
                    <a:pt x="19" y="0"/>
                  </a:cubicBezTo>
                  <a:cubicBezTo>
                    <a:pt x="19" y="0"/>
                    <a:pt x="23" y="1"/>
                    <a:pt x="23" y="3"/>
                  </a:cubicBezTo>
                  <a:cubicBezTo>
                    <a:pt x="24" y="6"/>
                    <a:pt x="19" y="3"/>
                    <a:pt x="19" y="6"/>
                  </a:cubicBezTo>
                  <a:cubicBezTo>
                    <a:pt x="19" y="9"/>
                    <a:pt x="22" y="11"/>
                    <a:pt x="20" y="12"/>
                  </a:cubicBezTo>
                  <a:cubicBezTo>
                    <a:pt x="18" y="13"/>
                    <a:pt x="13" y="15"/>
                    <a:pt x="10" y="17"/>
                  </a:cubicBezTo>
                  <a:cubicBezTo>
                    <a:pt x="7" y="19"/>
                    <a:pt x="5" y="23"/>
                    <a:pt x="3" y="21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7" name="Freeform 287"/>
            <p:cNvSpPr>
              <a:spLocks/>
            </p:cNvSpPr>
            <p:nvPr/>
          </p:nvSpPr>
          <p:spPr bwMode="auto">
            <a:xfrm>
              <a:off x="1363340" y="2747830"/>
              <a:ext cx="42863" cy="26987"/>
            </a:xfrm>
            <a:custGeom>
              <a:avLst/>
              <a:gdLst>
                <a:gd name="T0" fmla="*/ 7 w 16"/>
                <a:gd name="T1" fmla="*/ 0 h 10"/>
                <a:gd name="T2" fmla="*/ 10 w 16"/>
                <a:gd name="T3" fmla="*/ 1 h 10"/>
                <a:gd name="T4" fmla="*/ 14 w 16"/>
                <a:gd name="T5" fmla="*/ 1 h 10"/>
                <a:gd name="T6" fmla="*/ 16 w 16"/>
                <a:gd name="T7" fmla="*/ 4 h 10"/>
                <a:gd name="T8" fmla="*/ 11 w 16"/>
                <a:gd name="T9" fmla="*/ 7 h 10"/>
                <a:gd name="T10" fmla="*/ 4 w 16"/>
                <a:gd name="T11" fmla="*/ 10 h 10"/>
                <a:gd name="T12" fmla="*/ 1 w 16"/>
                <a:gd name="T13" fmla="*/ 8 h 10"/>
                <a:gd name="T14" fmla="*/ 5 w 16"/>
                <a:gd name="T15" fmla="*/ 5 h 10"/>
                <a:gd name="T16" fmla="*/ 7 w 1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0">
                  <a:moveTo>
                    <a:pt x="7" y="0"/>
                  </a:move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4" y="1"/>
                    <a:pt x="14" y="1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6" y="4"/>
                    <a:pt x="12" y="7"/>
                    <a:pt x="11" y="7"/>
                  </a:cubicBezTo>
                  <a:cubicBezTo>
                    <a:pt x="9" y="8"/>
                    <a:pt x="5" y="10"/>
                    <a:pt x="4" y="10"/>
                  </a:cubicBezTo>
                  <a:cubicBezTo>
                    <a:pt x="3" y="10"/>
                    <a:pt x="0" y="9"/>
                    <a:pt x="1" y="8"/>
                  </a:cubicBezTo>
                  <a:cubicBezTo>
                    <a:pt x="2" y="7"/>
                    <a:pt x="5" y="6"/>
                    <a:pt x="5" y="5"/>
                  </a:cubicBezTo>
                  <a:cubicBezTo>
                    <a:pt x="5" y="4"/>
                    <a:pt x="5" y="0"/>
                    <a:pt x="7" y="0"/>
                  </a:cubicBezTo>
                  <a:close/>
                </a:path>
              </a:pathLst>
            </a:custGeom>
            <a:pattFill prst="smGrid">
              <a:fgClr>
                <a:srgbClr val="7F7F7F"/>
              </a:fgClr>
              <a:bgClr>
                <a:schemeClr val="bg1"/>
              </a:bgClr>
            </a:patt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8" name="Freeform 288"/>
            <p:cNvSpPr>
              <a:spLocks/>
            </p:cNvSpPr>
            <p:nvPr/>
          </p:nvSpPr>
          <p:spPr bwMode="auto">
            <a:xfrm>
              <a:off x="1337940" y="2771641"/>
              <a:ext cx="20638" cy="20638"/>
            </a:xfrm>
            <a:custGeom>
              <a:avLst/>
              <a:gdLst>
                <a:gd name="T0" fmla="*/ 9 w 9"/>
                <a:gd name="T1" fmla="*/ 2 h 7"/>
                <a:gd name="T2" fmla="*/ 4 w 9"/>
                <a:gd name="T3" fmla="*/ 6 h 7"/>
                <a:gd name="T4" fmla="*/ 0 w 9"/>
                <a:gd name="T5" fmla="*/ 7 h 7"/>
                <a:gd name="T6" fmla="*/ 0 w 9"/>
                <a:gd name="T7" fmla="*/ 5 h 7"/>
                <a:gd name="T8" fmla="*/ 6 w 9"/>
                <a:gd name="T9" fmla="*/ 0 h 7"/>
                <a:gd name="T10" fmla="*/ 9 w 9"/>
                <a:gd name="T1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7">
                  <a:moveTo>
                    <a:pt x="9" y="2"/>
                  </a:moveTo>
                  <a:cubicBezTo>
                    <a:pt x="8" y="4"/>
                    <a:pt x="6" y="6"/>
                    <a:pt x="4" y="6"/>
                  </a:cubicBezTo>
                  <a:cubicBezTo>
                    <a:pt x="2" y="7"/>
                    <a:pt x="2" y="7"/>
                    <a:pt x="0" y="7"/>
                  </a:cubicBezTo>
                  <a:cubicBezTo>
                    <a:pt x="0" y="7"/>
                    <a:pt x="0" y="7"/>
                    <a:pt x="0" y="5"/>
                  </a:cubicBezTo>
                  <a:cubicBezTo>
                    <a:pt x="2" y="2"/>
                    <a:pt x="6" y="0"/>
                    <a:pt x="6" y="0"/>
                  </a:cubicBezTo>
                  <a:cubicBezTo>
                    <a:pt x="7" y="0"/>
                    <a:pt x="9" y="1"/>
                    <a:pt x="9" y="2"/>
                  </a:cubicBezTo>
                  <a:close/>
                </a:path>
              </a:pathLst>
            </a:custGeom>
            <a:gradFill flip="none" rotWithShape="1">
              <a:gsLst>
                <a:gs pos="44000">
                  <a:srgbClr val="00AEEF"/>
                </a:gs>
                <a:gs pos="100000">
                  <a:srgbClr val="FFFFFF"/>
                </a:gs>
              </a:gsLst>
              <a:lin ang="13500000" scaled="1"/>
              <a:tileRect/>
            </a:gra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099" name="Freeform 294"/>
            <p:cNvSpPr>
              <a:spLocks/>
            </p:cNvSpPr>
            <p:nvPr/>
          </p:nvSpPr>
          <p:spPr bwMode="auto">
            <a:xfrm>
              <a:off x="3198490" y="3641591"/>
              <a:ext cx="69850" cy="55563"/>
            </a:xfrm>
            <a:custGeom>
              <a:avLst/>
              <a:gdLst>
                <a:gd name="T0" fmla="*/ 7 w 26"/>
                <a:gd name="T1" fmla="*/ 14 h 19"/>
                <a:gd name="T2" fmla="*/ 1 w 26"/>
                <a:gd name="T3" fmla="*/ 19 h 19"/>
                <a:gd name="T4" fmla="*/ 0 w 26"/>
                <a:gd name="T5" fmla="*/ 19 h 19"/>
                <a:gd name="T6" fmla="*/ 1 w 26"/>
                <a:gd name="T7" fmla="*/ 2 h 19"/>
                <a:gd name="T8" fmla="*/ 8 w 26"/>
                <a:gd name="T9" fmla="*/ 0 h 19"/>
                <a:gd name="T10" fmla="*/ 14 w 26"/>
                <a:gd name="T11" fmla="*/ 3 h 19"/>
                <a:gd name="T12" fmla="*/ 18 w 26"/>
                <a:gd name="T13" fmla="*/ 6 h 19"/>
                <a:gd name="T14" fmla="*/ 26 w 26"/>
                <a:gd name="T15" fmla="*/ 10 h 19"/>
                <a:gd name="T16" fmla="*/ 23 w 26"/>
                <a:gd name="T17" fmla="*/ 15 h 19"/>
                <a:gd name="T18" fmla="*/ 16 w 26"/>
                <a:gd name="T19" fmla="*/ 13 h 19"/>
                <a:gd name="T20" fmla="*/ 7 w 26"/>
                <a:gd name="T21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" h="19">
                  <a:moveTo>
                    <a:pt x="7" y="14"/>
                  </a:moveTo>
                  <a:cubicBezTo>
                    <a:pt x="5" y="15"/>
                    <a:pt x="3" y="19"/>
                    <a:pt x="1" y="19"/>
                  </a:cubicBezTo>
                  <a:cubicBezTo>
                    <a:pt x="1" y="19"/>
                    <a:pt x="0" y="19"/>
                    <a:pt x="0" y="1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2"/>
                    <a:pt x="6" y="0"/>
                    <a:pt x="8" y="0"/>
                  </a:cubicBezTo>
                  <a:cubicBezTo>
                    <a:pt x="10" y="0"/>
                    <a:pt x="14" y="2"/>
                    <a:pt x="14" y="3"/>
                  </a:cubicBezTo>
                  <a:cubicBezTo>
                    <a:pt x="15" y="3"/>
                    <a:pt x="16" y="6"/>
                    <a:pt x="18" y="6"/>
                  </a:cubicBezTo>
                  <a:cubicBezTo>
                    <a:pt x="19" y="6"/>
                    <a:pt x="26" y="9"/>
                    <a:pt x="26" y="10"/>
                  </a:cubicBezTo>
                  <a:cubicBezTo>
                    <a:pt x="26" y="11"/>
                    <a:pt x="24" y="14"/>
                    <a:pt x="23" y="15"/>
                  </a:cubicBezTo>
                  <a:cubicBezTo>
                    <a:pt x="22" y="15"/>
                    <a:pt x="18" y="13"/>
                    <a:pt x="16" y="13"/>
                  </a:cubicBezTo>
                  <a:cubicBezTo>
                    <a:pt x="13" y="13"/>
                    <a:pt x="9" y="14"/>
                    <a:pt x="7" y="14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100" name="Freeform 295"/>
            <p:cNvSpPr>
              <a:spLocks/>
            </p:cNvSpPr>
            <p:nvPr/>
          </p:nvSpPr>
          <p:spPr bwMode="auto">
            <a:xfrm>
              <a:off x="3152453" y="3640004"/>
              <a:ext cx="49212" cy="57150"/>
            </a:xfrm>
            <a:custGeom>
              <a:avLst/>
              <a:gdLst>
                <a:gd name="T0" fmla="*/ 21 w 21"/>
                <a:gd name="T1" fmla="*/ 3 h 20"/>
                <a:gd name="T2" fmla="*/ 20 w 21"/>
                <a:gd name="T3" fmla="*/ 20 h 20"/>
                <a:gd name="T4" fmla="*/ 15 w 21"/>
                <a:gd name="T5" fmla="*/ 18 h 20"/>
                <a:gd name="T6" fmla="*/ 6 w 21"/>
                <a:gd name="T7" fmla="*/ 18 h 20"/>
                <a:gd name="T8" fmla="*/ 0 w 21"/>
                <a:gd name="T9" fmla="*/ 13 h 20"/>
                <a:gd name="T10" fmla="*/ 12 w 21"/>
                <a:gd name="T11" fmla="*/ 12 h 20"/>
                <a:gd name="T12" fmla="*/ 10 w 21"/>
                <a:gd name="T13" fmla="*/ 6 h 20"/>
                <a:gd name="T14" fmla="*/ 6 w 21"/>
                <a:gd name="T15" fmla="*/ 2 h 20"/>
                <a:gd name="T16" fmla="*/ 13 w 21"/>
                <a:gd name="T17" fmla="*/ 0 h 20"/>
                <a:gd name="T18" fmla="*/ 20 w 21"/>
                <a:gd name="T19" fmla="*/ 3 h 20"/>
                <a:gd name="T20" fmla="*/ 21 w 21"/>
                <a:gd name="T2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0">
                  <a:moveTo>
                    <a:pt x="21" y="3"/>
                  </a:moveTo>
                  <a:cubicBezTo>
                    <a:pt x="21" y="3"/>
                    <a:pt x="20" y="20"/>
                    <a:pt x="20" y="20"/>
                  </a:cubicBezTo>
                  <a:cubicBezTo>
                    <a:pt x="20" y="20"/>
                    <a:pt x="17" y="18"/>
                    <a:pt x="15" y="18"/>
                  </a:cubicBezTo>
                  <a:cubicBezTo>
                    <a:pt x="14" y="18"/>
                    <a:pt x="8" y="18"/>
                    <a:pt x="6" y="18"/>
                  </a:cubicBezTo>
                  <a:cubicBezTo>
                    <a:pt x="3" y="18"/>
                    <a:pt x="0" y="15"/>
                    <a:pt x="0" y="13"/>
                  </a:cubicBezTo>
                  <a:cubicBezTo>
                    <a:pt x="0" y="11"/>
                    <a:pt x="12" y="14"/>
                    <a:pt x="12" y="12"/>
                  </a:cubicBezTo>
                  <a:cubicBezTo>
                    <a:pt x="12" y="10"/>
                    <a:pt x="12" y="6"/>
                    <a:pt x="10" y="6"/>
                  </a:cubicBezTo>
                  <a:cubicBezTo>
                    <a:pt x="9" y="5"/>
                    <a:pt x="6" y="3"/>
                    <a:pt x="6" y="2"/>
                  </a:cubicBezTo>
                  <a:cubicBezTo>
                    <a:pt x="7" y="1"/>
                    <a:pt x="12" y="0"/>
                    <a:pt x="13" y="0"/>
                  </a:cubicBezTo>
                  <a:cubicBezTo>
                    <a:pt x="14" y="0"/>
                    <a:pt x="18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grpSp>
          <p:nvGrpSpPr>
            <p:cNvPr id="1101" name="Gruppieren 17665"/>
            <p:cNvGrpSpPr/>
            <p:nvPr/>
          </p:nvGrpSpPr>
          <p:grpSpPr bwMode="auto">
            <a:xfrm>
              <a:off x="1360150" y="1576854"/>
              <a:ext cx="6843729" cy="3898300"/>
              <a:chOff x="945377" y="1664704"/>
              <a:chExt cx="5787877" cy="2814634"/>
            </a:xfrm>
            <a:solidFill>
              <a:srgbClr val="00B0F0"/>
            </a:solidFill>
            <a:effectLst>
              <a:outerShdw blurRad="50800" dist="38100" dir="2700000" sx="99000" sy="99000" algn="tl" rotWithShape="0">
                <a:prstClr val="black">
                  <a:alpha val="37000"/>
                </a:prstClr>
              </a:outerShdw>
            </a:effectLst>
          </p:grpSpPr>
          <p:sp>
            <p:nvSpPr>
              <p:cNvPr id="1104" name="Freeform 33"/>
              <p:cNvSpPr>
                <a:spLocks/>
              </p:cNvSpPr>
              <p:nvPr/>
            </p:nvSpPr>
            <p:spPr bwMode="auto">
              <a:xfrm>
                <a:off x="5694028" y="2827306"/>
                <a:ext cx="59476" cy="82447"/>
              </a:xfrm>
              <a:custGeom>
                <a:avLst/>
                <a:gdLst>
                  <a:gd name="T0" fmla="*/ 7 w 28"/>
                  <a:gd name="T1" fmla="*/ 12 h 39"/>
                  <a:gd name="T2" fmla="*/ 4 w 28"/>
                  <a:gd name="T3" fmla="*/ 6 h 39"/>
                  <a:gd name="T4" fmla="*/ 9 w 28"/>
                  <a:gd name="T5" fmla="*/ 2 h 39"/>
                  <a:gd name="T6" fmla="*/ 19 w 28"/>
                  <a:gd name="T7" fmla="*/ 0 h 39"/>
                  <a:gd name="T8" fmla="*/ 22 w 28"/>
                  <a:gd name="T9" fmla="*/ 4 h 39"/>
                  <a:gd name="T10" fmla="*/ 28 w 28"/>
                  <a:gd name="T11" fmla="*/ 15 h 39"/>
                  <a:gd name="T12" fmla="*/ 26 w 28"/>
                  <a:gd name="T13" fmla="*/ 27 h 39"/>
                  <a:gd name="T14" fmla="*/ 24 w 28"/>
                  <a:gd name="T15" fmla="*/ 31 h 39"/>
                  <a:gd name="T16" fmla="*/ 13 w 28"/>
                  <a:gd name="T17" fmla="*/ 34 h 39"/>
                  <a:gd name="T18" fmla="*/ 5 w 28"/>
                  <a:gd name="T19" fmla="*/ 39 h 39"/>
                  <a:gd name="T20" fmla="*/ 1 w 28"/>
                  <a:gd name="T21" fmla="*/ 33 h 39"/>
                  <a:gd name="T22" fmla="*/ 5 w 28"/>
                  <a:gd name="T23" fmla="*/ 24 h 39"/>
                  <a:gd name="T24" fmla="*/ 2 w 28"/>
                  <a:gd name="T25" fmla="*/ 16 h 39"/>
                  <a:gd name="T26" fmla="*/ 7 w 28"/>
                  <a:gd name="T27" fmla="*/ 12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39">
                    <a:moveTo>
                      <a:pt x="7" y="12"/>
                    </a:moveTo>
                    <a:cubicBezTo>
                      <a:pt x="6" y="11"/>
                      <a:pt x="4" y="6"/>
                      <a:pt x="4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2"/>
                      <a:pt x="21" y="3"/>
                      <a:pt x="22" y="4"/>
                    </a:cubicBezTo>
                    <a:cubicBezTo>
                      <a:pt x="24" y="6"/>
                      <a:pt x="28" y="12"/>
                      <a:pt x="28" y="15"/>
                    </a:cubicBezTo>
                    <a:cubicBezTo>
                      <a:pt x="28" y="18"/>
                      <a:pt x="27" y="26"/>
                      <a:pt x="26" y="27"/>
                    </a:cubicBezTo>
                    <a:cubicBezTo>
                      <a:pt x="26" y="28"/>
                      <a:pt x="26" y="31"/>
                      <a:pt x="24" y="31"/>
                    </a:cubicBezTo>
                    <a:cubicBezTo>
                      <a:pt x="21" y="31"/>
                      <a:pt x="15" y="33"/>
                      <a:pt x="13" y="34"/>
                    </a:cubicBezTo>
                    <a:cubicBezTo>
                      <a:pt x="10" y="35"/>
                      <a:pt x="7" y="39"/>
                      <a:pt x="5" y="39"/>
                    </a:cubicBezTo>
                    <a:cubicBezTo>
                      <a:pt x="3" y="38"/>
                      <a:pt x="2" y="36"/>
                      <a:pt x="1" y="33"/>
                    </a:cubicBezTo>
                    <a:cubicBezTo>
                      <a:pt x="0" y="31"/>
                      <a:pt x="5" y="26"/>
                      <a:pt x="5" y="24"/>
                    </a:cubicBezTo>
                    <a:cubicBezTo>
                      <a:pt x="5" y="23"/>
                      <a:pt x="1" y="18"/>
                      <a:pt x="2" y="16"/>
                    </a:cubicBezTo>
                    <a:cubicBezTo>
                      <a:pt x="3" y="14"/>
                      <a:pt x="7" y="13"/>
                      <a:pt x="7" y="1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05" name="Group 36"/>
              <p:cNvGrpSpPr>
                <a:grpSpLocks/>
              </p:cNvGrpSpPr>
              <p:nvPr/>
            </p:nvGrpSpPr>
            <p:grpSpPr bwMode="auto">
              <a:xfrm>
                <a:off x="5487408" y="3650722"/>
                <a:ext cx="654228" cy="583386"/>
                <a:chOff x="4469" y="2724"/>
                <a:chExt cx="627" cy="559"/>
              </a:xfrm>
              <a:grpFill/>
            </p:grpSpPr>
            <p:sp>
              <p:nvSpPr>
                <p:cNvPr id="1197" name="Freeform 37"/>
                <p:cNvSpPr>
                  <a:spLocks/>
                </p:cNvSpPr>
                <p:nvPr/>
              </p:nvSpPr>
              <p:spPr bwMode="auto">
                <a:xfrm>
                  <a:off x="4954" y="3227"/>
                  <a:ext cx="61" cy="56"/>
                </a:xfrm>
                <a:custGeom>
                  <a:avLst/>
                  <a:gdLst>
                    <a:gd name="T0" fmla="*/ 1 w 30"/>
                    <a:gd name="T1" fmla="*/ 7 h 28"/>
                    <a:gd name="T2" fmla="*/ 1 w 30"/>
                    <a:gd name="T3" fmla="*/ 1 h 28"/>
                    <a:gd name="T4" fmla="*/ 6 w 30"/>
                    <a:gd name="T5" fmla="*/ 2 h 28"/>
                    <a:gd name="T6" fmla="*/ 15 w 30"/>
                    <a:gd name="T7" fmla="*/ 5 h 28"/>
                    <a:gd name="T8" fmla="*/ 25 w 30"/>
                    <a:gd name="T9" fmla="*/ 1 h 28"/>
                    <a:gd name="T10" fmla="*/ 29 w 30"/>
                    <a:gd name="T11" fmla="*/ 2 h 28"/>
                    <a:gd name="T12" fmla="*/ 29 w 30"/>
                    <a:gd name="T13" fmla="*/ 14 h 28"/>
                    <a:gd name="T14" fmla="*/ 26 w 30"/>
                    <a:gd name="T15" fmla="*/ 18 h 28"/>
                    <a:gd name="T16" fmla="*/ 25 w 30"/>
                    <a:gd name="T17" fmla="*/ 23 h 28"/>
                    <a:gd name="T18" fmla="*/ 21 w 30"/>
                    <a:gd name="T19" fmla="*/ 23 h 28"/>
                    <a:gd name="T20" fmla="*/ 17 w 30"/>
                    <a:gd name="T21" fmla="*/ 28 h 28"/>
                    <a:gd name="T22" fmla="*/ 11 w 30"/>
                    <a:gd name="T23" fmla="*/ 26 h 28"/>
                    <a:gd name="T24" fmla="*/ 5 w 30"/>
                    <a:gd name="T25" fmla="*/ 17 h 28"/>
                    <a:gd name="T26" fmla="*/ 6 w 30"/>
                    <a:gd name="T27" fmla="*/ 12 h 28"/>
                    <a:gd name="T28" fmla="*/ 1 w 30"/>
                    <a:gd name="T29" fmla="*/ 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0" h="28">
                      <a:moveTo>
                        <a:pt x="1" y="7"/>
                      </a:moveTo>
                      <a:cubicBezTo>
                        <a:pt x="1" y="5"/>
                        <a:pt x="0" y="2"/>
                        <a:pt x="1" y="1"/>
                      </a:cubicBezTo>
                      <a:cubicBezTo>
                        <a:pt x="2" y="0"/>
                        <a:pt x="5" y="1"/>
                        <a:pt x="6" y="2"/>
                      </a:cubicBezTo>
                      <a:cubicBezTo>
                        <a:pt x="8" y="3"/>
                        <a:pt x="12" y="5"/>
                        <a:pt x="15" y="5"/>
                      </a:cubicBezTo>
                      <a:cubicBezTo>
                        <a:pt x="18" y="5"/>
                        <a:pt x="24" y="1"/>
                        <a:pt x="25" y="1"/>
                      </a:cubicBezTo>
                      <a:cubicBezTo>
                        <a:pt x="26" y="1"/>
                        <a:pt x="28" y="1"/>
                        <a:pt x="29" y="2"/>
                      </a:cubicBezTo>
                      <a:cubicBezTo>
                        <a:pt x="30" y="3"/>
                        <a:pt x="30" y="13"/>
                        <a:pt x="29" y="14"/>
                      </a:cubicBezTo>
                      <a:cubicBezTo>
                        <a:pt x="28" y="15"/>
                        <a:pt x="26" y="17"/>
                        <a:pt x="26" y="18"/>
                      </a:cubicBezTo>
                      <a:cubicBezTo>
                        <a:pt x="26" y="20"/>
                        <a:pt x="26" y="23"/>
                        <a:pt x="25" y="23"/>
                      </a:cubicBezTo>
                      <a:cubicBezTo>
                        <a:pt x="23" y="24"/>
                        <a:pt x="22" y="22"/>
                        <a:pt x="21" y="23"/>
                      </a:cubicBezTo>
                      <a:cubicBezTo>
                        <a:pt x="20" y="24"/>
                        <a:pt x="19" y="28"/>
                        <a:pt x="17" y="28"/>
                      </a:cubicBezTo>
                      <a:cubicBezTo>
                        <a:pt x="15" y="28"/>
                        <a:pt x="12" y="27"/>
                        <a:pt x="11" y="26"/>
                      </a:cubicBezTo>
                      <a:cubicBezTo>
                        <a:pt x="9" y="24"/>
                        <a:pt x="5" y="18"/>
                        <a:pt x="5" y="17"/>
                      </a:cubicBezTo>
                      <a:cubicBezTo>
                        <a:pt x="5" y="15"/>
                        <a:pt x="8" y="14"/>
                        <a:pt x="6" y="12"/>
                      </a:cubicBezTo>
                      <a:cubicBezTo>
                        <a:pt x="5" y="10"/>
                        <a:pt x="2" y="9"/>
                        <a:pt x="1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8" name="Freeform 38"/>
                <p:cNvSpPr>
                  <a:spLocks/>
                </p:cNvSpPr>
                <p:nvPr/>
              </p:nvSpPr>
              <p:spPr bwMode="auto">
                <a:xfrm>
                  <a:off x="4469" y="2724"/>
                  <a:ext cx="627" cy="474"/>
                </a:xfrm>
                <a:custGeom>
                  <a:avLst/>
                  <a:gdLst>
                    <a:gd name="T0" fmla="*/ 18 w 310"/>
                    <a:gd name="T1" fmla="*/ 194 h 234"/>
                    <a:gd name="T2" fmla="*/ 14 w 310"/>
                    <a:gd name="T3" fmla="*/ 185 h 234"/>
                    <a:gd name="T4" fmla="*/ 20 w 310"/>
                    <a:gd name="T5" fmla="*/ 179 h 234"/>
                    <a:gd name="T6" fmla="*/ 14 w 310"/>
                    <a:gd name="T7" fmla="*/ 157 h 234"/>
                    <a:gd name="T8" fmla="*/ 2 w 310"/>
                    <a:gd name="T9" fmla="*/ 127 h 234"/>
                    <a:gd name="T10" fmla="*/ 1 w 310"/>
                    <a:gd name="T11" fmla="*/ 108 h 234"/>
                    <a:gd name="T12" fmla="*/ 8 w 310"/>
                    <a:gd name="T13" fmla="*/ 89 h 234"/>
                    <a:gd name="T14" fmla="*/ 29 w 310"/>
                    <a:gd name="T15" fmla="*/ 78 h 234"/>
                    <a:gd name="T16" fmla="*/ 60 w 310"/>
                    <a:gd name="T17" fmla="*/ 72 h 234"/>
                    <a:gd name="T18" fmla="*/ 70 w 310"/>
                    <a:gd name="T19" fmla="*/ 51 h 234"/>
                    <a:gd name="T20" fmla="*/ 82 w 310"/>
                    <a:gd name="T21" fmla="*/ 55 h 234"/>
                    <a:gd name="T22" fmla="*/ 95 w 310"/>
                    <a:gd name="T23" fmla="*/ 30 h 234"/>
                    <a:gd name="T24" fmla="*/ 120 w 310"/>
                    <a:gd name="T25" fmla="*/ 35 h 234"/>
                    <a:gd name="T26" fmla="*/ 125 w 310"/>
                    <a:gd name="T27" fmla="*/ 27 h 234"/>
                    <a:gd name="T28" fmla="*/ 139 w 310"/>
                    <a:gd name="T29" fmla="*/ 13 h 234"/>
                    <a:gd name="T30" fmla="*/ 151 w 310"/>
                    <a:gd name="T31" fmla="*/ 5 h 234"/>
                    <a:gd name="T32" fmla="*/ 177 w 310"/>
                    <a:gd name="T33" fmla="*/ 9 h 234"/>
                    <a:gd name="T34" fmla="*/ 176 w 310"/>
                    <a:gd name="T35" fmla="*/ 24 h 234"/>
                    <a:gd name="T36" fmla="*/ 182 w 310"/>
                    <a:gd name="T37" fmla="*/ 42 h 234"/>
                    <a:gd name="T38" fmla="*/ 199 w 310"/>
                    <a:gd name="T39" fmla="*/ 47 h 234"/>
                    <a:gd name="T40" fmla="*/ 210 w 310"/>
                    <a:gd name="T41" fmla="*/ 56 h 234"/>
                    <a:gd name="T42" fmla="*/ 217 w 310"/>
                    <a:gd name="T43" fmla="*/ 28 h 234"/>
                    <a:gd name="T44" fmla="*/ 218 w 310"/>
                    <a:gd name="T45" fmla="*/ 14 h 234"/>
                    <a:gd name="T46" fmla="*/ 222 w 310"/>
                    <a:gd name="T47" fmla="*/ 0 h 234"/>
                    <a:gd name="T48" fmla="*/ 229 w 310"/>
                    <a:gd name="T49" fmla="*/ 11 h 234"/>
                    <a:gd name="T50" fmla="*/ 234 w 310"/>
                    <a:gd name="T51" fmla="*/ 31 h 234"/>
                    <a:gd name="T52" fmla="*/ 246 w 310"/>
                    <a:gd name="T53" fmla="*/ 35 h 234"/>
                    <a:gd name="T54" fmla="*/ 251 w 310"/>
                    <a:gd name="T55" fmla="*/ 52 h 234"/>
                    <a:gd name="T56" fmla="*/ 256 w 310"/>
                    <a:gd name="T57" fmla="*/ 68 h 234"/>
                    <a:gd name="T58" fmla="*/ 274 w 310"/>
                    <a:gd name="T59" fmla="*/ 82 h 234"/>
                    <a:gd name="T60" fmla="*/ 283 w 310"/>
                    <a:gd name="T61" fmla="*/ 90 h 234"/>
                    <a:gd name="T62" fmla="*/ 288 w 310"/>
                    <a:gd name="T63" fmla="*/ 103 h 234"/>
                    <a:gd name="T64" fmla="*/ 300 w 310"/>
                    <a:gd name="T65" fmla="*/ 115 h 234"/>
                    <a:gd name="T66" fmla="*/ 306 w 310"/>
                    <a:gd name="T67" fmla="*/ 131 h 234"/>
                    <a:gd name="T68" fmla="*/ 307 w 310"/>
                    <a:gd name="T69" fmla="*/ 154 h 234"/>
                    <a:gd name="T70" fmla="*/ 297 w 310"/>
                    <a:gd name="T71" fmla="*/ 179 h 234"/>
                    <a:gd name="T72" fmla="*/ 285 w 310"/>
                    <a:gd name="T73" fmla="*/ 204 h 234"/>
                    <a:gd name="T74" fmla="*/ 277 w 310"/>
                    <a:gd name="T75" fmla="*/ 224 h 234"/>
                    <a:gd name="T76" fmla="*/ 254 w 310"/>
                    <a:gd name="T77" fmla="*/ 234 h 234"/>
                    <a:gd name="T78" fmla="*/ 240 w 310"/>
                    <a:gd name="T79" fmla="*/ 228 h 234"/>
                    <a:gd name="T80" fmla="*/ 220 w 310"/>
                    <a:gd name="T81" fmla="*/ 228 h 234"/>
                    <a:gd name="T82" fmla="*/ 203 w 310"/>
                    <a:gd name="T83" fmla="*/ 217 h 234"/>
                    <a:gd name="T84" fmla="*/ 194 w 310"/>
                    <a:gd name="T85" fmla="*/ 203 h 234"/>
                    <a:gd name="T86" fmla="*/ 193 w 310"/>
                    <a:gd name="T87" fmla="*/ 194 h 234"/>
                    <a:gd name="T88" fmla="*/ 187 w 310"/>
                    <a:gd name="T89" fmla="*/ 200 h 234"/>
                    <a:gd name="T90" fmla="*/ 182 w 310"/>
                    <a:gd name="T91" fmla="*/ 196 h 234"/>
                    <a:gd name="T92" fmla="*/ 190 w 310"/>
                    <a:gd name="T93" fmla="*/ 186 h 234"/>
                    <a:gd name="T94" fmla="*/ 184 w 310"/>
                    <a:gd name="T95" fmla="*/ 185 h 234"/>
                    <a:gd name="T96" fmla="*/ 171 w 310"/>
                    <a:gd name="T97" fmla="*/ 198 h 234"/>
                    <a:gd name="T98" fmla="*/ 160 w 310"/>
                    <a:gd name="T99" fmla="*/ 181 h 234"/>
                    <a:gd name="T100" fmla="*/ 154 w 310"/>
                    <a:gd name="T101" fmla="*/ 174 h 234"/>
                    <a:gd name="T102" fmla="*/ 137 w 310"/>
                    <a:gd name="T103" fmla="*/ 168 h 234"/>
                    <a:gd name="T104" fmla="*/ 110 w 310"/>
                    <a:gd name="T105" fmla="*/ 176 h 234"/>
                    <a:gd name="T106" fmla="*/ 85 w 310"/>
                    <a:gd name="T107" fmla="*/ 181 h 234"/>
                    <a:gd name="T108" fmla="*/ 68 w 310"/>
                    <a:gd name="T109" fmla="*/ 190 h 234"/>
                    <a:gd name="T110" fmla="*/ 42 w 310"/>
                    <a:gd name="T111" fmla="*/ 197 h 234"/>
                    <a:gd name="T112" fmla="*/ 22 w 310"/>
                    <a:gd name="T113" fmla="*/ 197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10" h="234">
                      <a:moveTo>
                        <a:pt x="22" y="197"/>
                      </a:moveTo>
                      <a:cubicBezTo>
                        <a:pt x="21" y="196"/>
                        <a:pt x="19" y="194"/>
                        <a:pt x="18" y="194"/>
                      </a:cubicBezTo>
                      <a:cubicBezTo>
                        <a:pt x="17" y="194"/>
                        <a:pt x="16" y="194"/>
                        <a:pt x="14" y="193"/>
                      </a:cubicBezTo>
                      <a:cubicBezTo>
                        <a:pt x="13" y="193"/>
                        <a:pt x="14" y="186"/>
                        <a:pt x="14" y="185"/>
                      </a:cubicBezTo>
                      <a:cubicBezTo>
                        <a:pt x="14" y="183"/>
                        <a:pt x="18" y="186"/>
                        <a:pt x="19" y="186"/>
                      </a:cubicBezTo>
                      <a:cubicBezTo>
                        <a:pt x="19" y="185"/>
                        <a:pt x="20" y="181"/>
                        <a:pt x="20" y="179"/>
                      </a:cubicBezTo>
                      <a:cubicBezTo>
                        <a:pt x="20" y="177"/>
                        <a:pt x="20" y="174"/>
                        <a:pt x="20" y="174"/>
                      </a:cubicBezTo>
                      <a:cubicBezTo>
                        <a:pt x="19" y="167"/>
                        <a:pt x="15" y="162"/>
                        <a:pt x="14" y="157"/>
                      </a:cubicBezTo>
                      <a:cubicBezTo>
                        <a:pt x="13" y="152"/>
                        <a:pt x="13" y="146"/>
                        <a:pt x="11" y="142"/>
                      </a:cubicBezTo>
                      <a:cubicBezTo>
                        <a:pt x="8" y="138"/>
                        <a:pt x="3" y="129"/>
                        <a:pt x="2" y="127"/>
                      </a:cubicBezTo>
                      <a:cubicBezTo>
                        <a:pt x="1" y="125"/>
                        <a:pt x="9" y="125"/>
                        <a:pt x="9" y="122"/>
                      </a:cubicBezTo>
                      <a:cubicBezTo>
                        <a:pt x="7" y="118"/>
                        <a:pt x="0" y="110"/>
                        <a:pt x="1" y="108"/>
                      </a:cubicBezTo>
                      <a:cubicBezTo>
                        <a:pt x="2" y="106"/>
                        <a:pt x="7" y="104"/>
                        <a:pt x="6" y="100"/>
                      </a:cubicBezTo>
                      <a:cubicBezTo>
                        <a:pt x="5" y="96"/>
                        <a:pt x="7" y="90"/>
                        <a:pt x="8" y="89"/>
                      </a:cubicBezTo>
                      <a:cubicBezTo>
                        <a:pt x="9" y="88"/>
                        <a:pt x="18" y="86"/>
                        <a:pt x="21" y="83"/>
                      </a:cubicBezTo>
                      <a:cubicBezTo>
                        <a:pt x="23" y="81"/>
                        <a:pt x="27" y="78"/>
                        <a:pt x="29" y="78"/>
                      </a:cubicBezTo>
                      <a:cubicBezTo>
                        <a:pt x="31" y="78"/>
                        <a:pt x="35" y="79"/>
                        <a:pt x="39" y="78"/>
                      </a:cubicBezTo>
                      <a:cubicBezTo>
                        <a:pt x="42" y="78"/>
                        <a:pt x="58" y="74"/>
                        <a:pt x="60" y="72"/>
                      </a:cubicBezTo>
                      <a:cubicBezTo>
                        <a:pt x="61" y="71"/>
                        <a:pt x="69" y="61"/>
                        <a:pt x="69" y="58"/>
                      </a:cubicBezTo>
                      <a:cubicBezTo>
                        <a:pt x="69" y="56"/>
                        <a:pt x="69" y="52"/>
                        <a:pt x="70" y="51"/>
                      </a:cubicBezTo>
                      <a:cubicBezTo>
                        <a:pt x="71" y="50"/>
                        <a:pt x="75" y="46"/>
                        <a:pt x="76" y="45"/>
                      </a:cubicBezTo>
                      <a:cubicBezTo>
                        <a:pt x="77" y="45"/>
                        <a:pt x="81" y="55"/>
                        <a:pt x="82" y="55"/>
                      </a:cubicBezTo>
                      <a:cubicBezTo>
                        <a:pt x="82" y="54"/>
                        <a:pt x="84" y="42"/>
                        <a:pt x="86" y="40"/>
                      </a:cubicBezTo>
                      <a:cubicBezTo>
                        <a:pt x="88" y="37"/>
                        <a:pt x="93" y="31"/>
                        <a:pt x="95" y="30"/>
                      </a:cubicBezTo>
                      <a:cubicBezTo>
                        <a:pt x="97" y="29"/>
                        <a:pt x="105" y="26"/>
                        <a:pt x="107" y="27"/>
                      </a:cubicBezTo>
                      <a:cubicBezTo>
                        <a:pt x="108" y="27"/>
                        <a:pt x="118" y="35"/>
                        <a:pt x="120" y="35"/>
                      </a:cubicBezTo>
                      <a:cubicBezTo>
                        <a:pt x="122" y="36"/>
                        <a:pt x="126" y="36"/>
                        <a:pt x="127" y="35"/>
                      </a:cubicBezTo>
                      <a:cubicBezTo>
                        <a:pt x="128" y="34"/>
                        <a:pt x="125" y="28"/>
                        <a:pt x="125" y="27"/>
                      </a:cubicBezTo>
                      <a:cubicBezTo>
                        <a:pt x="126" y="27"/>
                        <a:pt x="131" y="17"/>
                        <a:pt x="133" y="16"/>
                      </a:cubicBezTo>
                      <a:cubicBezTo>
                        <a:pt x="135" y="15"/>
                        <a:pt x="137" y="13"/>
                        <a:pt x="139" y="13"/>
                      </a:cubicBezTo>
                      <a:cubicBezTo>
                        <a:pt x="140" y="13"/>
                        <a:pt x="146" y="14"/>
                        <a:pt x="147" y="13"/>
                      </a:cubicBezTo>
                      <a:cubicBezTo>
                        <a:pt x="149" y="12"/>
                        <a:pt x="149" y="5"/>
                        <a:pt x="151" y="5"/>
                      </a:cubicBezTo>
                      <a:cubicBezTo>
                        <a:pt x="153" y="5"/>
                        <a:pt x="158" y="9"/>
                        <a:pt x="162" y="11"/>
                      </a:cubicBezTo>
                      <a:cubicBezTo>
                        <a:pt x="167" y="12"/>
                        <a:pt x="175" y="10"/>
                        <a:pt x="177" y="9"/>
                      </a:cubicBezTo>
                      <a:cubicBezTo>
                        <a:pt x="178" y="8"/>
                        <a:pt x="181" y="13"/>
                        <a:pt x="183" y="14"/>
                      </a:cubicBezTo>
                      <a:cubicBezTo>
                        <a:pt x="185" y="15"/>
                        <a:pt x="176" y="23"/>
                        <a:pt x="176" y="24"/>
                      </a:cubicBezTo>
                      <a:cubicBezTo>
                        <a:pt x="175" y="26"/>
                        <a:pt x="171" y="34"/>
                        <a:pt x="170" y="34"/>
                      </a:cubicBezTo>
                      <a:cubicBezTo>
                        <a:pt x="170" y="35"/>
                        <a:pt x="181" y="41"/>
                        <a:pt x="182" y="42"/>
                      </a:cubicBezTo>
                      <a:cubicBezTo>
                        <a:pt x="184" y="44"/>
                        <a:pt x="189" y="46"/>
                        <a:pt x="191" y="47"/>
                      </a:cubicBezTo>
                      <a:cubicBezTo>
                        <a:pt x="192" y="48"/>
                        <a:pt x="198" y="47"/>
                        <a:pt x="199" y="47"/>
                      </a:cubicBezTo>
                      <a:cubicBezTo>
                        <a:pt x="201" y="48"/>
                        <a:pt x="199" y="53"/>
                        <a:pt x="200" y="53"/>
                      </a:cubicBezTo>
                      <a:cubicBezTo>
                        <a:pt x="201" y="54"/>
                        <a:pt x="207" y="58"/>
                        <a:pt x="210" y="56"/>
                      </a:cubicBezTo>
                      <a:cubicBezTo>
                        <a:pt x="213" y="54"/>
                        <a:pt x="216" y="45"/>
                        <a:pt x="216" y="41"/>
                      </a:cubicBezTo>
                      <a:cubicBezTo>
                        <a:pt x="216" y="38"/>
                        <a:pt x="217" y="31"/>
                        <a:pt x="217" y="28"/>
                      </a:cubicBezTo>
                      <a:cubicBezTo>
                        <a:pt x="217" y="26"/>
                        <a:pt x="219" y="20"/>
                        <a:pt x="219" y="19"/>
                      </a:cubicBezTo>
                      <a:cubicBezTo>
                        <a:pt x="220" y="17"/>
                        <a:pt x="217" y="15"/>
                        <a:pt x="218" y="14"/>
                      </a:cubicBezTo>
                      <a:cubicBezTo>
                        <a:pt x="219" y="13"/>
                        <a:pt x="220" y="10"/>
                        <a:pt x="220" y="8"/>
                      </a:cubicBezTo>
                      <a:cubicBezTo>
                        <a:pt x="221" y="6"/>
                        <a:pt x="221" y="1"/>
                        <a:pt x="222" y="0"/>
                      </a:cubicBezTo>
                      <a:cubicBezTo>
                        <a:pt x="222" y="0"/>
                        <a:pt x="226" y="2"/>
                        <a:pt x="226" y="3"/>
                      </a:cubicBezTo>
                      <a:cubicBezTo>
                        <a:pt x="227" y="4"/>
                        <a:pt x="228" y="9"/>
                        <a:pt x="229" y="11"/>
                      </a:cubicBezTo>
                      <a:cubicBezTo>
                        <a:pt x="229" y="13"/>
                        <a:pt x="232" y="20"/>
                        <a:pt x="232" y="22"/>
                      </a:cubicBezTo>
                      <a:cubicBezTo>
                        <a:pt x="233" y="24"/>
                        <a:pt x="232" y="30"/>
                        <a:pt x="234" y="31"/>
                      </a:cubicBezTo>
                      <a:cubicBezTo>
                        <a:pt x="236" y="31"/>
                        <a:pt x="238" y="28"/>
                        <a:pt x="240" y="29"/>
                      </a:cubicBezTo>
                      <a:cubicBezTo>
                        <a:pt x="242" y="30"/>
                        <a:pt x="245" y="34"/>
                        <a:pt x="246" y="35"/>
                      </a:cubicBezTo>
                      <a:cubicBezTo>
                        <a:pt x="247" y="36"/>
                        <a:pt x="246" y="41"/>
                        <a:pt x="246" y="44"/>
                      </a:cubicBezTo>
                      <a:cubicBezTo>
                        <a:pt x="247" y="47"/>
                        <a:pt x="250" y="50"/>
                        <a:pt x="251" y="52"/>
                      </a:cubicBezTo>
                      <a:cubicBezTo>
                        <a:pt x="252" y="54"/>
                        <a:pt x="251" y="59"/>
                        <a:pt x="252" y="61"/>
                      </a:cubicBezTo>
                      <a:cubicBezTo>
                        <a:pt x="252" y="62"/>
                        <a:pt x="253" y="66"/>
                        <a:pt x="256" y="68"/>
                      </a:cubicBezTo>
                      <a:cubicBezTo>
                        <a:pt x="259" y="70"/>
                        <a:pt x="272" y="75"/>
                        <a:pt x="273" y="77"/>
                      </a:cubicBezTo>
                      <a:cubicBezTo>
                        <a:pt x="274" y="78"/>
                        <a:pt x="273" y="81"/>
                        <a:pt x="274" y="82"/>
                      </a:cubicBezTo>
                      <a:cubicBezTo>
                        <a:pt x="275" y="84"/>
                        <a:pt x="278" y="93"/>
                        <a:pt x="279" y="94"/>
                      </a:cubicBezTo>
                      <a:cubicBezTo>
                        <a:pt x="280" y="94"/>
                        <a:pt x="282" y="89"/>
                        <a:pt x="283" y="90"/>
                      </a:cubicBezTo>
                      <a:cubicBezTo>
                        <a:pt x="285" y="91"/>
                        <a:pt x="287" y="93"/>
                        <a:pt x="288" y="95"/>
                      </a:cubicBezTo>
                      <a:cubicBezTo>
                        <a:pt x="288" y="96"/>
                        <a:pt x="287" y="102"/>
                        <a:pt x="288" y="103"/>
                      </a:cubicBezTo>
                      <a:cubicBezTo>
                        <a:pt x="290" y="104"/>
                        <a:pt x="294" y="106"/>
                        <a:pt x="295" y="108"/>
                      </a:cubicBezTo>
                      <a:cubicBezTo>
                        <a:pt x="297" y="109"/>
                        <a:pt x="299" y="114"/>
                        <a:pt x="300" y="115"/>
                      </a:cubicBezTo>
                      <a:cubicBezTo>
                        <a:pt x="302" y="116"/>
                        <a:pt x="306" y="115"/>
                        <a:pt x="306" y="116"/>
                      </a:cubicBezTo>
                      <a:cubicBezTo>
                        <a:pt x="306" y="117"/>
                        <a:pt x="306" y="128"/>
                        <a:pt x="306" y="131"/>
                      </a:cubicBezTo>
                      <a:cubicBezTo>
                        <a:pt x="307" y="133"/>
                        <a:pt x="309" y="141"/>
                        <a:pt x="310" y="143"/>
                      </a:cubicBezTo>
                      <a:cubicBezTo>
                        <a:pt x="310" y="146"/>
                        <a:pt x="307" y="151"/>
                        <a:pt x="307" y="154"/>
                      </a:cubicBezTo>
                      <a:cubicBezTo>
                        <a:pt x="306" y="157"/>
                        <a:pt x="305" y="169"/>
                        <a:pt x="304" y="170"/>
                      </a:cubicBezTo>
                      <a:cubicBezTo>
                        <a:pt x="303" y="172"/>
                        <a:pt x="299" y="178"/>
                        <a:pt x="297" y="179"/>
                      </a:cubicBezTo>
                      <a:cubicBezTo>
                        <a:pt x="295" y="181"/>
                        <a:pt x="292" y="187"/>
                        <a:pt x="290" y="190"/>
                      </a:cubicBezTo>
                      <a:cubicBezTo>
                        <a:pt x="289" y="193"/>
                        <a:pt x="286" y="201"/>
                        <a:pt x="285" y="204"/>
                      </a:cubicBezTo>
                      <a:cubicBezTo>
                        <a:pt x="284" y="206"/>
                        <a:pt x="282" y="220"/>
                        <a:pt x="282" y="221"/>
                      </a:cubicBezTo>
                      <a:cubicBezTo>
                        <a:pt x="281" y="222"/>
                        <a:pt x="278" y="224"/>
                        <a:pt x="277" y="224"/>
                      </a:cubicBezTo>
                      <a:cubicBezTo>
                        <a:pt x="276" y="224"/>
                        <a:pt x="267" y="223"/>
                        <a:pt x="264" y="225"/>
                      </a:cubicBezTo>
                      <a:cubicBezTo>
                        <a:pt x="261" y="227"/>
                        <a:pt x="256" y="234"/>
                        <a:pt x="254" y="234"/>
                      </a:cubicBezTo>
                      <a:cubicBezTo>
                        <a:pt x="252" y="234"/>
                        <a:pt x="249" y="232"/>
                        <a:pt x="247" y="230"/>
                      </a:cubicBezTo>
                      <a:cubicBezTo>
                        <a:pt x="245" y="229"/>
                        <a:pt x="243" y="227"/>
                        <a:pt x="240" y="228"/>
                      </a:cubicBezTo>
                      <a:cubicBezTo>
                        <a:pt x="237" y="228"/>
                        <a:pt x="234" y="233"/>
                        <a:pt x="232" y="233"/>
                      </a:cubicBezTo>
                      <a:cubicBezTo>
                        <a:pt x="230" y="232"/>
                        <a:pt x="223" y="227"/>
                        <a:pt x="220" y="228"/>
                      </a:cubicBezTo>
                      <a:cubicBezTo>
                        <a:pt x="217" y="228"/>
                        <a:pt x="215" y="229"/>
                        <a:pt x="212" y="228"/>
                      </a:cubicBezTo>
                      <a:cubicBezTo>
                        <a:pt x="210" y="226"/>
                        <a:pt x="203" y="219"/>
                        <a:pt x="203" y="217"/>
                      </a:cubicBezTo>
                      <a:cubicBezTo>
                        <a:pt x="203" y="215"/>
                        <a:pt x="206" y="213"/>
                        <a:pt x="203" y="210"/>
                      </a:cubicBezTo>
                      <a:cubicBezTo>
                        <a:pt x="201" y="207"/>
                        <a:pt x="197" y="203"/>
                        <a:pt x="194" y="203"/>
                      </a:cubicBezTo>
                      <a:cubicBezTo>
                        <a:pt x="192" y="203"/>
                        <a:pt x="193" y="201"/>
                        <a:pt x="194" y="200"/>
                      </a:cubicBezTo>
                      <a:cubicBezTo>
                        <a:pt x="194" y="198"/>
                        <a:pt x="194" y="196"/>
                        <a:pt x="193" y="194"/>
                      </a:cubicBezTo>
                      <a:cubicBezTo>
                        <a:pt x="192" y="192"/>
                        <a:pt x="191" y="192"/>
                        <a:pt x="190" y="193"/>
                      </a:cubicBezTo>
                      <a:cubicBezTo>
                        <a:pt x="189" y="194"/>
                        <a:pt x="188" y="200"/>
                        <a:pt x="187" y="200"/>
                      </a:cubicBezTo>
                      <a:cubicBezTo>
                        <a:pt x="186" y="201"/>
                        <a:pt x="182" y="201"/>
                        <a:pt x="181" y="201"/>
                      </a:cubicBezTo>
                      <a:cubicBezTo>
                        <a:pt x="180" y="200"/>
                        <a:pt x="182" y="196"/>
                        <a:pt x="182" y="196"/>
                      </a:cubicBezTo>
                      <a:cubicBezTo>
                        <a:pt x="182" y="195"/>
                        <a:pt x="186" y="189"/>
                        <a:pt x="187" y="188"/>
                      </a:cubicBezTo>
                      <a:cubicBezTo>
                        <a:pt x="188" y="187"/>
                        <a:pt x="189" y="187"/>
                        <a:pt x="190" y="186"/>
                      </a:cubicBezTo>
                      <a:cubicBezTo>
                        <a:pt x="191" y="185"/>
                        <a:pt x="189" y="175"/>
                        <a:pt x="188" y="174"/>
                      </a:cubicBezTo>
                      <a:cubicBezTo>
                        <a:pt x="188" y="174"/>
                        <a:pt x="184" y="184"/>
                        <a:pt x="184" y="185"/>
                      </a:cubicBezTo>
                      <a:cubicBezTo>
                        <a:pt x="183" y="185"/>
                        <a:pt x="177" y="190"/>
                        <a:pt x="176" y="191"/>
                      </a:cubicBezTo>
                      <a:cubicBezTo>
                        <a:pt x="174" y="193"/>
                        <a:pt x="172" y="198"/>
                        <a:pt x="171" y="198"/>
                      </a:cubicBezTo>
                      <a:cubicBezTo>
                        <a:pt x="170" y="198"/>
                        <a:pt x="168" y="187"/>
                        <a:pt x="165" y="185"/>
                      </a:cubicBezTo>
                      <a:cubicBezTo>
                        <a:pt x="163" y="182"/>
                        <a:pt x="161" y="182"/>
                        <a:pt x="160" y="181"/>
                      </a:cubicBezTo>
                      <a:cubicBezTo>
                        <a:pt x="159" y="179"/>
                        <a:pt x="161" y="176"/>
                        <a:pt x="160" y="176"/>
                      </a:cubicBezTo>
                      <a:cubicBezTo>
                        <a:pt x="159" y="175"/>
                        <a:pt x="156" y="174"/>
                        <a:pt x="154" y="174"/>
                      </a:cubicBezTo>
                      <a:cubicBezTo>
                        <a:pt x="152" y="174"/>
                        <a:pt x="147" y="174"/>
                        <a:pt x="146" y="173"/>
                      </a:cubicBezTo>
                      <a:cubicBezTo>
                        <a:pt x="144" y="172"/>
                        <a:pt x="140" y="168"/>
                        <a:pt x="137" y="168"/>
                      </a:cubicBezTo>
                      <a:cubicBezTo>
                        <a:pt x="134" y="169"/>
                        <a:pt x="125" y="169"/>
                        <a:pt x="122" y="170"/>
                      </a:cubicBezTo>
                      <a:cubicBezTo>
                        <a:pt x="120" y="171"/>
                        <a:pt x="112" y="176"/>
                        <a:pt x="110" y="176"/>
                      </a:cubicBezTo>
                      <a:cubicBezTo>
                        <a:pt x="108" y="176"/>
                        <a:pt x="102" y="175"/>
                        <a:pt x="99" y="176"/>
                      </a:cubicBezTo>
                      <a:cubicBezTo>
                        <a:pt x="96" y="176"/>
                        <a:pt x="86" y="180"/>
                        <a:pt x="85" y="181"/>
                      </a:cubicBezTo>
                      <a:cubicBezTo>
                        <a:pt x="84" y="183"/>
                        <a:pt x="82" y="189"/>
                        <a:pt x="79" y="189"/>
                      </a:cubicBezTo>
                      <a:cubicBezTo>
                        <a:pt x="77" y="190"/>
                        <a:pt x="71" y="190"/>
                        <a:pt x="68" y="190"/>
                      </a:cubicBezTo>
                      <a:cubicBezTo>
                        <a:pt x="65" y="189"/>
                        <a:pt x="55" y="188"/>
                        <a:pt x="52" y="189"/>
                      </a:cubicBezTo>
                      <a:cubicBezTo>
                        <a:pt x="50" y="191"/>
                        <a:pt x="45" y="195"/>
                        <a:pt x="42" y="197"/>
                      </a:cubicBezTo>
                      <a:cubicBezTo>
                        <a:pt x="38" y="198"/>
                        <a:pt x="36" y="200"/>
                        <a:pt x="32" y="200"/>
                      </a:cubicBezTo>
                      <a:cubicBezTo>
                        <a:pt x="27" y="199"/>
                        <a:pt x="23" y="198"/>
                        <a:pt x="22" y="19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106" name="Group 71"/>
              <p:cNvGrpSpPr>
                <a:grpSpLocks/>
              </p:cNvGrpSpPr>
              <p:nvPr/>
            </p:nvGrpSpPr>
            <p:grpSpPr bwMode="auto">
              <a:xfrm>
                <a:off x="4849887" y="2522562"/>
                <a:ext cx="986040" cy="665832"/>
                <a:chOff x="3858" y="1643"/>
                <a:chExt cx="945" cy="638"/>
              </a:xfrm>
              <a:grpFill/>
            </p:grpSpPr>
            <p:sp>
              <p:nvSpPr>
                <p:cNvPr id="1195" name="Freeform 72"/>
                <p:cNvSpPr>
                  <a:spLocks/>
                </p:cNvSpPr>
                <p:nvPr/>
              </p:nvSpPr>
              <p:spPr bwMode="auto">
                <a:xfrm>
                  <a:off x="4396" y="2249"/>
                  <a:ext cx="42" cy="32"/>
                </a:xfrm>
                <a:custGeom>
                  <a:avLst/>
                  <a:gdLst>
                    <a:gd name="T0" fmla="*/ 11 w 21"/>
                    <a:gd name="T1" fmla="*/ 13 h 16"/>
                    <a:gd name="T2" fmla="*/ 3 w 21"/>
                    <a:gd name="T3" fmla="*/ 10 h 16"/>
                    <a:gd name="T4" fmla="*/ 7 w 21"/>
                    <a:gd name="T5" fmla="*/ 1 h 16"/>
                    <a:gd name="T6" fmla="*/ 20 w 21"/>
                    <a:gd name="T7" fmla="*/ 1 h 16"/>
                    <a:gd name="T8" fmla="*/ 11 w 21"/>
                    <a:gd name="T9" fmla="*/ 13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16">
                      <a:moveTo>
                        <a:pt x="11" y="13"/>
                      </a:moveTo>
                      <a:cubicBezTo>
                        <a:pt x="9" y="16"/>
                        <a:pt x="6" y="12"/>
                        <a:pt x="3" y="10"/>
                      </a:cubicBezTo>
                      <a:cubicBezTo>
                        <a:pt x="0" y="7"/>
                        <a:pt x="5" y="3"/>
                        <a:pt x="7" y="1"/>
                      </a:cubicBezTo>
                      <a:cubicBezTo>
                        <a:pt x="7" y="1"/>
                        <a:pt x="19" y="0"/>
                        <a:pt x="20" y="1"/>
                      </a:cubicBezTo>
                      <a:cubicBezTo>
                        <a:pt x="21" y="3"/>
                        <a:pt x="12" y="10"/>
                        <a:pt x="11" y="13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6" name="Freeform 73"/>
                <p:cNvSpPr>
                  <a:spLocks/>
                </p:cNvSpPr>
                <p:nvPr/>
              </p:nvSpPr>
              <p:spPr bwMode="auto">
                <a:xfrm>
                  <a:off x="3858" y="1643"/>
                  <a:ext cx="945" cy="600"/>
                </a:xfrm>
                <a:custGeom>
                  <a:avLst/>
                  <a:gdLst>
                    <a:gd name="T0" fmla="*/ 18 w 468"/>
                    <a:gd name="T1" fmla="*/ 130 h 298"/>
                    <a:gd name="T2" fmla="*/ 37 w 468"/>
                    <a:gd name="T3" fmla="*/ 122 h 298"/>
                    <a:gd name="T4" fmla="*/ 54 w 468"/>
                    <a:gd name="T5" fmla="*/ 102 h 298"/>
                    <a:gd name="T6" fmla="*/ 74 w 468"/>
                    <a:gd name="T7" fmla="*/ 65 h 298"/>
                    <a:gd name="T8" fmla="*/ 99 w 468"/>
                    <a:gd name="T9" fmla="*/ 52 h 298"/>
                    <a:gd name="T10" fmla="*/ 115 w 468"/>
                    <a:gd name="T11" fmla="*/ 56 h 298"/>
                    <a:gd name="T12" fmla="*/ 133 w 468"/>
                    <a:gd name="T13" fmla="*/ 83 h 298"/>
                    <a:gd name="T14" fmla="*/ 174 w 468"/>
                    <a:gd name="T15" fmla="*/ 107 h 298"/>
                    <a:gd name="T16" fmla="*/ 259 w 468"/>
                    <a:gd name="T17" fmla="*/ 111 h 298"/>
                    <a:gd name="T18" fmla="*/ 289 w 468"/>
                    <a:gd name="T19" fmla="*/ 91 h 298"/>
                    <a:gd name="T20" fmla="*/ 325 w 468"/>
                    <a:gd name="T21" fmla="*/ 80 h 298"/>
                    <a:gd name="T22" fmla="*/ 353 w 468"/>
                    <a:gd name="T23" fmla="*/ 73 h 298"/>
                    <a:gd name="T24" fmla="*/ 342 w 468"/>
                    <a:gd name="T25" fmla="*/ 57 h 298"/>
                    <a:gd name="T26" fmla="*/ 320 w 468"/>
                    <a:gd name="T27" fmla="*/ 56 h 298"/>
                    <a:gd name="T28" fmla="*/ 350 w 468"/>
                    <a:gd name="T29" fmla="*/ 35 h 298"/>
                    <a:gd name="T30" fmla="*/ 354 w 468"/>
                    <a:gd name="T31" fmla="*/ 11 h 298"/>
                    <a:gd name="T32" fmla="*/ 400 w 468"/>
                    <a:gd name="T33" fmla="*/ 9 h 298"/>
                    <a:gd name="T34" fmla="*/ 434 w 468"/>
                    <a:gd name="T35" fmla="*/ 48 h 298"/>
                    <a:gd name="T36" fmla="*/ 466 w 468"/>
                    <a:gd name="T37" fmla="*/ 54 h 298"/>
                    <a:gd name="T38" fmla="*/ 456 w 468"/>
                    <a:gd name="T39" fmla="*/ 86 h 298"/>
                    <a:gd name="T40" fmla="*/ 437 w 468"/>
                    <a:gd name="T41" fmla="*/ 104 h 298"/>
                    <a:gd name="T42" fmla="*/ 425 w 468"/>
                    <a:gd name="T43" fmla="*/ 112 h 298"/>
                    <a:gd name="T44" fmla="*/ 405 w 468"/>
                    <a:gd name="T45" fmla="*/ 118 h 298"/>
                    <a:gd name="T46" fmla="*/ 388 w 468"/>
                    <a:gd name="T47" fmla="*/ 134 h 298"/>
                    <a:gd name="T48" fmla="*/ 366 w 468"/>
                    <a:gd name="T49" fmla="*/ 139 h 298"/>
                    <a:gd name="T50" fmla="*/ 361 w 468"/>
                    <a:gd name="T51" fmla="*/ 126 h 298"/>
                    <a:gd name="T52" fmla="*/ 335 w 468"/>
                    <a:gd name="T53" fmla="*/ 145 h 298"/>
                    <a:gd name="T54" fmla="*/ 348 w 468"/>
                    <a:gd name="T55" fmla="*/ 157 h 298"/>
                    <a:gd name="T56" fmla="*/ 375 w 468"/>
                    <a:gd name="T57" fmla="*/ 155 h 298"/>
                    <a:gd name="T58" fmla="*/ 350 w 468"/>
                    <a:gd name="T59" fmla="*/ 178 h 298"/>
                    <a:gd name="T60" fmla="*/ 369 w 468"/>
                    <a:gd name="T61" fmla="*/ 204 h 298"/>
                    <a:gd name="T62" fmla="*/ 372 w 468"/>
                    <a:gd name="T63" fmla="*/ 220 h 298"/>
                    <a:gd name="T64" fmla="*/ 353 w 468"/>
                    <a:gd name="T65" fmla="*/ 248 h 298"/>
                    <a:gd name="T66" fmla="*/ 330 w 468"/>
                    <a:gd name="T67" fmla="*/ 274 h 298"/>
                    <a:gd name="T68" fmla="*/ 304 w 468"/>
                    <a:gd name="T69" fmla="*/ 283 h 298"/>
                    <a:gd name="T70" fmla="*/ 282 w 468"/>
                    <a:gd name="T71" fmla="*/ 294 h 298"/>
                    <a:gd name="T72" fmla="*/ 276 w 468"/>
                    <a:gd name="T73" fmla="*/ 289 h 298"/>
                    <a:gd name="T74" fmla="*/ 253 w 468"/>
                    <a:gd name="T75" fmla="*/ 284 h 298"/>
                    <a:gd name="T76" fmla="*/ 242 w 468"/>
                    <a:gd name="T77" fmla="*/ 275 h 298"/>
                    <a:gd name="T78" fmla="*/ 216 w 468"/>
                    <a:gd name="T79" fmla="*/ 282 h 298"/>
                    <a:gd name="T80" fmla="*/ 210 w 468"/>
                    <a:gd name="T81" fmla="*/ 290 h 298"/>
                    <a:gd name="T82" fmla="*/ 197 w 468"/>
                    <a:gd name="T83" fmla="*/ 283 h 298"/>
                    <a:gd name="T84" fmla="*/ 190 w 468"/>
                    <a:gd name="T85" fmla="*/ 268 h 298"/>
                    <a:gd name="T86" fmla="*/ 192 w 468"/>
                    <a:gd name="T87" fmla="*/ 253 h 298"/>
                    <a:gd name="T88" fmla="*/ 185 w 468"/>
                    <a:gd name="T89" fmla="*/ 232 h 298"/>
                    <a:gd name="T90" fmla="*/ 173 w 468"/>
                    <a:gd name="T91" fmla="*/ 225 h 298"/>
                    <a:gd name="T92" fmla="*/ 151 w 468"/>
                    <a:gd name="T93" fmla="*/ 233 h 298"/>
                    <a:gd name="T94" fmla="*/ 137 w 468"/>
                    <a:gd name="T95" fmla="*/ 234 h 298"/>
                    <a:gd name="T96" fmla="*/ 118 w 468"/>
                    <a:gd name="T97" fmla="*/ 240 h 298"/>
                    <a:gd name="T98" fmla="*/ 97 w 468"/>
                    <a:gd name="T99" fmla="*/ 235 h 298"/>
                    <a:gd name="T100" fmla="*/ 75 w 468"/>
                    <a:gd name="T101" fmla="*/ 224 h 298"/>
                    <a:gd name="T102" fmla="*/ 60 w 468"/>
                    <a:gd name="T103" fmla="*/ 215 h 298"/>
                    <a:gd name="T104" fmla="*/ 41 w 468"/>
                    <a:gd name="T105" fmla="*/ 207 h 298"/>
                    <a:gd name="T106" fmla="*/ 41 w 468"/>
                    <a:gd name="T107" fmla="*/ 187 h 298"/>
                    <a:gd name="T108" fmla="*/ 52 w 468"/>
                    <a:gd name="T109" fmla="*/ 172 h 298"/>
                    <a:gd name="T110" fmla="*/ 35 w 468"/>
                    <a:gd name="T111" fmla="*/ 173 h 298"/>
                    <a:gd name="T112" fmla="*/ 19 w 468"/>
                    <a:gd name="T113" fmla="*/ 166 h 298"/>
                    <a:gd name="T114" fmla="*/ 11 w 468"/>
                    <a:gd name="T115" fmla="*/ 155 h 298"/>
                    <a:gd name="T116" fmla="*/ 1 w 468"/>
                    <a:gd name="T117" fmla="*/ 138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68" h="298">
                      <a:moveTo>
                        <a:pt x="2" y="136"/>
                      </a:moveTo>
                      <a:cubicBezTo>
                        <a:pt x="4" y="134"/>
                        <a:pt x="13" y="127"/>
                        <a:pt x="15" y="127"/>
                      </a:cubicBezTo>
                      <a:cubicBezTo>
                        <a:pt x="17" y="127"/>
                        <a:pt x="17" y="130"/>
                        <a:pt x="18" y="130"/>
                      </a:cubicBezTo>
                      <a:cubicBezTo>
                        <a:pt x="19" y="131"/>
                        <a:pt x="22" y="131"/>
                        <a:pt x="24" y="130"/>
                      </a:cubicBezTo>
                      <a:cubicBezTo>
                        <a:pt x="26" y="129"/>
                        <a:pt x="24" y="123"/>
                        <a:pt x="26" y="123"/>
                      </a:cubicBezTo>
                      <a:cubicBezTo>
                        <a:pt x="28" y="123"/>
                        <a:pt x="34" y="123"/>
                        <a:pt x="37" y="122"/>
                      </a:cubicBezTo>
                      <a:cubicBezTo>
                        <a:pt x="40" y="121"/>
                        <a:pt x="50" y="116"/>
                        <a:pt x="51" y="114"/>
                      </a:cubicBezTo>
                      <a:cubicBezTo>
                        <a:pt x="52" y="113"/>
                        <a:pt x="52" y="113"/>
                        <a:pt x="52" y="112"/>
                      </a:cubicBezTo>
                      <a:cubicBezTo>
                        <a:pt x="53" y="108"/>
                        <a:pt x="54" y="103"/>
                        <a:pt x="54" y="102"/>
                      </a:cubicBezTo>
                      <a:cubicBezTo>
                        <a:pt x="54" y="101"/>
                        <a:pt x="51" y="86"/>
                        <a:pt x="51" y="86"/>
                      </a:cubicBezTo>
                      <a:cubicBezTo>
                        <a:pt x="51" y="86"/>
                        <a:pt x="65" y="82"/>
                        <a:pt x="66" y="82"/>
                      </a:cubicBezTo>
                      <a:cubicBezTo>
                        <a:pt x="68" y="82"/>
                        <a:pt x="74" y="65"/>
                        <a:pt x="74" y="65"/>
                      </a:cubicBezTo>
                      <a:cubicBezTo>
                        <a:pt x="74" y="65"/>
                        <a:pt x="88" y="68"/>
                        <a:pt x="91" y="67"/>
                      </a:cubicBezTo>
                      <a:cubicBezTo>
                        <a:pt x="94" y="65"/>
                        <a:pt x="92" y="55"/>
                        <a:pt x="94" y="54"/>
                      </a:cubicBezTo>
                      <a:cubicBezTo>
                        <a:pt x="96" y="53"/>
                        <a:pt x="98" y="53"/>
                        <a:pt x="99" y="52"/>
                      </a:cubicBezTo>
                      <a:cubicBezTo>
                        <a:pt x="105" y="45"/>
                        <a:pt x="105" y="45"/>
                        <a:pt x="105" y="45"/>
                      </a:cubicBezTo>
                      <a:cubicBezTo>
                        <a:pt x="107" y="46"/>
                        <a:pt x="110" y="47"/>
                        <a:pt x="110" y="47"/>
                      </a:cubicBezTo>
                      <a:cubicBezTo>
                        <a:pt x="110" y="47"/>
                        <a:pt x="113" y="54"/>
                        <a:pt x="115" y="56"/>
                      </a:cubicBezTo>
                      <a:cubicBezTo>
                        <a:pt x="117" y="57"/>
                        <a:pt x="124" y="57"/>
                        <a:pt x="126" y="59"/>
                      </a:cubicBezTo>
                      <a:cubicBezTo>
                        <a:pt x="128" y="61"/>
                        <a:pt x="134" y="71"/>
                        <a:pt x="134" y="74"/>
                      </a:cubicBezTo>
                      <a:cubicBezTo>
                        <a:pt x="133" y="77"/>
                        <a:pt x="130" y="80"/>
                        <a:pt x="133" y="83"/>
                      </a:cubicBezTo>
                      <a:cubicBezTo>
                        <a:pt x="136" y="85"/>
                        <a:pt x="149" y="86"/>
                        <a:pt x="151" y="86"/>
                      </a:cubicBezTo>
                      <a:cubicBezTo>
                        <a:pt x="154" y="87"/>
                        <a:pt x="162" y="91"/>
                        <a:pt x="164" y="93"/>
                      </a:cubicBezTo>
                      <a:cubicBezTo>
                        <a:pt x="167" y="95"/>
                        <a:pt x="174" y="106"/>
                        <a:pt x="174" y="107"/>
                      </a:cubicBezTo>
                      <a:cubicBezTo>
                        <a:pt x="174" y="108"/>
                        <a:pt x="208" y="107"/>
                        <a:pt x="210" y="108"/>
                      </a:cubicBezTo>
                      <a:cubicBezTo>
                        <a:pt x="212" y="110"/>
                        <a:pt x="236" y="118"/>
                        <a:pt x="239" y="118"/>
                      </a:cubicBezTo>
                      <a:cubicBezTo>
                        <a:pt x="242" y="117"/>
                        <a:pt x="256" y="111"/>
                        <a:pt x="259" y="111"/>
                      </a:cubicBezTo>
                      <a:cubicBezTo>
                        <a:pt x="261" y="111"/>
                        <a:pt x="275" y="111"/>
                        <a:pt x="278" y="109"/>
                      </a:cubicBezTo>
                      <a:cubicBezTo>
                        <a:pt x="282" y="107"/>
                        <a:pt x="294" y="101"/>
                        <a:pt x="293" y="98"/>
                      </a:cubicBezTo>
                      <a:cubicBezTo>
                        <a:pt x="293" y="95"/>
                        <a:pt x="288" y="94"/>
                        <a:pt x="289" y="91"/>
                      </a:cubicBezTo>
                      <a:cubicBezTo>
                        <a:pt x="291" y="88"/>
                        <a:pt x="293" y="85"/>
                        <a:pt x="296" y="85"/>
                      </a:cubicBezTo>
                      <a:cubicBezTo>
                        <a:pt x="299" y="85"/>
                        <a:pt x="306" y="89"/>
                        <a:pt x="310" y="88"/>
                      </a:cubicBezTo>
                      <a:cubicBezTo>
                        <a:pt x="313" y="86"/>
                        <a:pt x="324" y="82"/>
                        <a:pt x="325" y="80"/>
                      </a:cubicBezTo>
                      <a:cubicBezTo>
                        <a:pt x="326" y="79"/>
                        <a:pt x="334" y="72"/>
                        <a:pt x="336" y="71"/>
                      </a:cubicBezTo>
                      <a:cubicBezTo>
                        <a:pt x="337" y="71"/>
                        <a:pt x="344" y="69"/>
                        <a:pt x="346" y="69"/>
                      </a:cubicBezTo>
                      <a:cubicBezTo>
                        <a:pt x="348" y="69"/>
                        <a:pt x="352" y="74"/>
                        <a:pt x="353" y="73"/>
                      </a:cubicBezTo>
                      <a:cubicBezTo>
                        <a:pt x="354" y="73"/>
                        <a:pt x="355" y="71"/>
                        <a:pt x="355" y="70"/>
                      </a:cubicBezTo>
                      <a:cubicBezTo>
                        <a:pt x="356" y="70"/>
                        <a:pt x="356" y="66"/>
                        <a:pt x="354" y="64"/>
                      </a:cubicBezTo>
                      <a:cubicBezTo>
                        <a:pt x="352" y="62"/>
                        <a:pt x="345" y="57"/>
                        <a:pt x="342" y="57"/>
                      </a:cubicBezTo>
                      <a:cubicBezTo>
                        <a:pt x="339" y="57"/>
                        <a:pt x="334" y="61"/>
                        <a:pt x="333" y="61"/>
                      </a:cubicBezTo>
                      <a:cubicBezTo>
                        <a:pt x="331" y="61"/>
                        <a:pt x="325" y="61"/>
                        <a:pt x="324" y="61"/>
                      </a:cubicBezTo>
                      <a:cubicBezTo>
                        <a:pt x="323" y="61"/>
                        <a:pt x="320" y="57"/>
                        <a:pt x="320" y="56"/>
                      </a:cubicBezTo>
                      <a:cubicBezTo>
                        <a:pt x="319" y="55"/>
                        <a:pt x="329" y="41"/>
                        <a:pt x="329" y="40"/>
                      </a:cubicBezTo>
                      <a:cubicBezTo>
                        <a:pt x="330" y="40"/>
                        <a:pt x="340" y="43"/>
                        <a:pt x="341" y="42"/>
                      </a:cubicBezTo>
                      <a:cubicBezTo>
                        <a:pt x="342" y="41"/>
                        <a:pt x="349" y="37"/>
                        <a:pt x="350" y="35"/>
                      </a:cubicBezTo>
                      <a:cubicBezTo>
                        <a:pt x="350" y="33"/>
                        <a:pt x="357" y="24"/>
                        <a:pt x="359" y="21"/>
                      </a:cubicBezTo>
                      <a:cubicBezTo>
                        <a:pt x="361" y="18"/>
                        <a:pt x="361" y="15"/>
                        <a:pt x="360" y="14"/>
                      </a:cubicBezTo>
                      <a:cubicBezTo>
                        <a:pt x="360" y="13"/>
                        <a:pt x="354" y="13"/>
                        <a:pt x="354" y="11"/>
                      </a:cubicBezTo>
                      <a:cubicBezTo>
                        <a:pt x="354" y="9"/>
                        <a:pt x="358" y="5"/>
                        <a:pt x="362" y="4"/>
                      </a:cubicBezTo>
                      <a:cubicBezTo>
                        <a:pt x="365" y="3"/>
                        <a:pt x="381" y="0"/>
                        <a:pt x="385" y="3"/>
                      </a:cubicBezTo>
                      <a:cubicBezTo>
                        <a:pt x="390" y="6"/>
                        <a:pt x="399" y="7"/>
                        <a:pt x="400" y="9"/>
                      </a:cubicBezTo>
                      <a:cubicBezTo>
                        <a:pt x="402" y="11"/>
                        <a:pt x="411" y="33"/>
                        <a:pt x="412" y="35"/>
                      </a:cubicBezTo>
                      <a:cubicBezTo>
                        <a:pt x="412" y="38"/>
                        <a:pt x="412" y="40"/>
                        <a:pt x="415" y="42"/>
                      </a:cubicBezTo>
                      <a:cubicBezTo>
                        <a:pt x="418" y="44"/>
                        <a:pt x="432" y="46"/>
                        <a:pt x="434" y="48"/>
                      </a:cubicBezTo>
                      <a:cubicBezTo>
                        <a:pt x="436" y="50"/>
                        <a:pt x="439" y="61"/>
                        <a:pt x="440" y="61"/>
                      </a:cubicBezTo>
                      <a:cubicBezTo>
                        <a:pt x="441" y="61"/>
                        <a:pt x="449" y="61"/>
                        <a:pt x="451" y="60"/>
                      </a:cubicBezTo>
                      <a:cubicBezTo>
                        <a:pt x="453" y="58"/>
                        <a:pt x="464" y="51"/>
                        <a:pt x="466" y="54"/>
                      </a:cubicBezTo>
                      <a:cubicBezTo>
                        <a:pt x="468" y="56"/>
                        <a:pt x="468" y="60"/>
                        <a:pt x="468" y="61"/>
                      </a:cubicBezTo>
                      <a:cubicBezTo>
                        <a:pt x="467" y="63"/>
                        <a:pt x="462" y="69"/>
                        <a:pt x="462" y="71"/>
                      </a:cubicBezTo>
                      <a:cubicBezTo>
                        <a:pt x="461" y="74"/>
                        <a:pt x="457" y="86"/>
                        <a:pt x="456" y="86"/>
                      </a:cubicBezTo>
                      <a:cubicBezTo>
                        <a:pt x="456" y="86"/>
                        <a:pt x="447" y="84"/>
                        <a:pt x="444" y="85"/>
                      </a:cubicBezTo>
                      <a:cubicBezTo>
                        <a:pt x="442" y="86"/>
                        <a:pt x="437" y="87"/>
                        <a:pt x="439" y="89"/>
                      </a:cubicBezTo>
                      <a:cubicBezTo>
                        <a:pt x="440" y="91"/>
                        <a:pt x="439" y="103"/>
                        <a:pt x="437" y="104"/>
                      </a:cubicBezTo>
                      <a:cubicBezTo>
                        <a:pt x="437" y="104"/>
                        <a:pt x="435" y="104"/>
                        <a:pt x="434" y="105"/>
                      </a:cubicBezTo>
                      <a:cubicBezTo>
                        <a:pt x="433" y="105"/>
                        <a:pt x="432" y="105"/>
                        <a:pt x="431" y="105"/>
                      </a:cubicBezTo>
                      <a:cubicBezTo>
                        <a:pt x="428" y="106"/>
                        <a:pt x="426" y="111"/>
                        <a:pt x="425" y="112"/>
                      </a:cubicBezTo>
                      <a:cubicBezTo>
                        <a:pt x="423" y="112"/>
                        <a:pt x="418" y="114"/>
                        <a:pt x="417" y="115"/>
                      </a:cubicBezTo>
                      <a:cubicBezTo>
                        <a:pt x="416" y="116"/>
                        <a:pt x="418" y="119"/>
                        <a:pt x="415" y="119"/>
                      </a:cubicBezTo>
                      <a:cubicBezTo>
                        <a:pt x="413" y="119"/>
                        <a:pt x="408" y="116"/>
                        <a:pt x="405" y="118"/>
                      </a:cubicBezTo>
                      <a:cubicBezTo>
                        <a:pt x="402" y="120"/>
                        <a:pt x="400" y="125"/>
                        <a:pt x="398" y="126"/>
                      </a:cubicBezTo>
                      <a:cubicBezTo>
                        <a:pt x="396" y="127"/>
                        <a:pt x="390" y="130"/>
                        <a:pt x="390" y="131"/>
                      </a:cubicBezTo>
                      <a:cubicBezTo>
                        <a:pt x="388" y="134"/>
                        <a:pt x="388" y="134"/>
                        <a:pt x="388" y="134"/>
                      </a:cubicBezTo>
                      <a:cubicBezTo>
                        <a:pt x="387" y="134"/>
                        <a:pt x="387" y="134"/>
                        <a:pt x="386" y="134"/>
                      </a:cubicBezTo>
                      <a:cubicBezTo>
                        <a:pt x="384" y="134"/>
                        <a:pt x="376" y="139"/>
                        <a:pt x="373" y="141"/>
                      </a:cubicBezTo>
                      <a:cubicBezTo>
                        <a:pt x="371" y="142"/>
                        <a:pt x="367" y="141"/>
                        <a:pt x="366" y="139"/>
                      </a:cubicBezTo>
                      <a:cubicBezTo>
                        <a:pt x="366" y="137"/>
                        <a:pt x="370" y="131"/>
                        <a:pt x="371" y="130"/>
                      </a:cubicBezTo>
                      <a:cubicBezTo>
                        <a:pt x="372" y="129"/>
                        <a:pt x="373" y="127"/>
                        <a:pt x="370" y="125"/>
                      </a:cubicBezTo>
                      <a:cubicBezTo>
                        <a:pt x="367" y="123"/>
                        <a:pt x="362" y="125"/>
                        <a:pt x="361" y="126"/>
                      </a:cubicBezTo>
                      <a:cubicBezTo>
                        <a:pt x="359" y="128"/>
                        <a:pt x="352" y="136"/>
                        <a:pt x="350" y="138"/>
                      </a:cubicBezTo>
                      <a:cubicBezTo>
                        <a:pt x="348" y="140"/>
                        <a:pt x="343" y="140"/>
                        <a:pt x="341" y="140"/>
                      </a:cubicBezTo>
                      <a:cubicBezTo>
                        <a:pt x="339" y="139"/>
                        <a:pt x="335" y="142"/>
                        <a:pt x="335" y="145"/>
                      </a:cubicBezTo>
                      <a:cubicBezTo>
                        <a:pt x="335" y="148"/>
                        <a:pt x="339" y="150"/>
                        <a:pt x="341" y="150"/>
                      </a:cubicBezTo>
                      <a:cubicBezTo>
                        <a:pt x="344" y="150"/>
                        <a:pt x="345" y="149"/>
                        <a:pt x="347" y="149"/>
                      </a:cubicBezTo>
                      <a:cubicBezTo>
                        <a:pt x="348" y="149"/>
                        <a:pt x="347" y="156"/>
                        <a:pt x="348" y="157"/>
                      </a:cubicBezTo>
                      <a:cubicBezTo>
                        <a:pt x="349" y="158"/>
                        <a:pt x="353" y="159"/>
                        <a:pt x="355" y="158"/>
                      </a:cubicBezTo>
                      <a:cubicBezTo>
                        <a:pt x="356" y="156"/>
                        <a:pt x="359" y="153"/>
                        <a:pt x="360" y="152"/>
                      </a:cubicBezTo>
                      <a:cubicBezTo>
                        <a:pt x="362" y="151"/>
                        <a:pt x="374" y="155"/>
                        <a:pt x="375" y="155"/>
                      </a:cubicBezTo>
                      <a:cubicBezTo>
                        <a:pt x="377" y="156"/>
                        <a:pt x="374" y="159"/>
                        <a:pt x="374" y="161"/>
                      </a:cubicBezTo>
                      <a:cubicBezTo>
                        <a:pt x="374" y="162"/>
                        <a:pt x="366" y="162"/>
                        <a:pt x="363" y="164"/>
                      </a:cubicBezTo>
                      <a:cubicBezTo>
                        <a:pt x="359" y="167"/>
                        <a:pt x="348" y="176"/>
                        <a:pt x="350" y="178"/>
                      </a:cubicBezTo>
                      <a:cubicBezTo>
                        <a:pt x="352" y="180"/>
                        <a:pt x="357" y="182"/>
                        <a:pt x="358" y="184"/>
                      </a:cubicBezTo>
                      <a:cubicBezTo>
                        <a:pt x="359" y="186"/>
                        <a:pt x="362" y="193"/>
                        <a:pt x="362" y="195"/>
                      </a:cubicBezTo>
                      <a:cubicBezTo>
                        <a:pt x="363" y="197"/>
                        <a:pt x="369" y="202"/>
                        <a:pt x="369" y="204"/>
                      </a:cubicBezTo>
                      <a:cubicBezTo>
                        <a:pt x="369" y="207"/>
                        <a:pt x="370" y="210"/>
                        <a:pt x="369" y="211"/>
                      </a:cubicBezTo>
                      <a:cubicBezTo>
                        <a:pt x="369" y="212"/>
                        <a:pt x="359" y="216"/>
                        <a:pt x="359" y="217"/>
                      </a:cubicBezTo>
                      <a:cubicBezTo>
                        <a:pt x="359" y="218"/>
                        <a:pt x="372" y="218"/>
                        <a:pt x="372" y="220"/>
                      </a:cubicBezTo>
                      <a:cubicBezTo>
                        <a:pt x="372" y="222"/>
                        <a:pt x="370" y="226"/>
                        <a:pt x="369" y="229"/>
                      </a:cubicBezTo>
                      <a:cubicBezTo>
                        <a:pt x="367" y="231"/>
                        <a:pt x="360" y="239"/>
                        <a:pt x="358" y="242"/>
                      </a:cubicBezTo>
                      <a:cubicBezTo>
                        <a:pt x="357" y="244"/>
                        <a:pt x="353" y="245"/>
                        <a:pt x="353" y="248"/>
                      </a:cubicBezTo>
                      <a:cubicBezTo>
                        <a:pt x="353" y="250"/>
                        <a:pt x="354" y="255"/>
                        <a:pt x="353" y="256"/>
                      </a:cubicBezTo>
                      <a:cubicBezTo>
                        <a:pt x="351" y="257"/>
                        <a:pt x="344" y="262"/>
                        <a:pt x="342" y="264"/>
                      </a:cubicBezTo>
                      <a:cubicBezTo>
                        <a:pt x="340" y="266"/>
                        <a:pt x="331" y="273"/>
                        <a:pt x="330" y="274"/>
                      </a:cubicBezTo>
                      <a:cubicBezTo>
                        <a:pt x="329" y="276"/>
                        <a:pt x="321" y="280"/>
                        <a:pt x="318" y="280"/>
                      </a:cubicBezTo>
                      <a:cubicBezTo>
                        <a:pt x="314" y="280"/>
                        <a:pt x="311" y="282"/>
                        <a:pt x="309" y="280"/>
                      </a:cubicBezTo>
                      <a:cubicBezTo>
                        <a:pt x="307" y="277"/>
                        <a:pt x="305" y="281"/>
                        <a:pt x="304" y="283"/>
                      </a:cubicBezTo>
                      <a:cubicBezTo>
                        <a:pt x="303" y="285"/>
                        <a:pt x="302" y="287"/>
                        <a:pt x="299" y="287"/>
                      </a:cubicBezTo>
                      <a:cubicBezTo>
                        <a:pt x="296" y="287"/>
                        <a:pt x="286" y="288"/>
                        <a:pt x="284" y="289"/>
                      </a:cubicBezTo>
                      <a:cubicBezTo>
                        <a:pt x="283" y="291"/>
                        <a:pt x="281" y="291"/>
                        <a:pt x="282" y="294"/>
                      </a:cubicBezTo>
                      <a:cubicBezTo>
                        <a:pt x="283" y="296"/>
                        <a:pt x="283" y="298"/>
                        <a:pt x="280" y="298"/>
                      </a:cubicBezTo>
                      <a:cubicBezTo>
                        <a:pt x="278" y="298"/>
                        <a:pt x="278" y="298"/>
                        <a:pt x="277" y="297"/>
                      </a:cubicBezTo>
                      <a:cubicBezTo>
                        <a:pt x="277" y="295"/>
                        <a:pt x="277" y="290"/>
                        <a:pt x="276" y="289"/>
                      </a:cubicBezTo>
                      <a:cubicBezTo>
                        <a:pt x="275" y="287"/>
                        <a:pt x="268" y="286"/>
                        <a:pt x="266" y="287"/>
                      </a:cubicBezTo>
                      <a:cubicBezTo>
                        <a:pt x="265" y="287"/>
                        <a:pt x="264" y="288"/>
                        <a:pt x="263" y="289"/>
                      </a:cubicBezTo>
                      <a:cubicBezTo>
                        <a:pt x="263" y="289"/>
                        <a:pt x="254" y="284"/>
                        <a:pt x="253" y="284"/>
                      </a:cubicBezTo>
                      <a:cubicBezTo>
                        <a:pt x="252" y="283"/>
                        <a:pt x="256" y="279"/>
                        <a:pt x="254" y="278"/>
                      </a:cubicBezTo>
                      <a:cubicBezTo>
                        <a:pt x="252" y="277"/>
                        <a:pt x="249" y="277"/>
                        <a:pt x="247" y="277"/>
                      </a:cubicBezTo>
                      <a:cubicBezTo>
                        <a:pt x="246" y="276"/>
                        <a:pt x="243" y="275"/>
                        <a:pt x="242" y="275"/>
                      </a:cubicBezTo>
                      <a:cubicBezTo>
                        <a:pt x="241" y="276"/>
                        <a:pt x="227" y="280"/>
                        <a:pt x="225" y="280"/>
                      </a:cubicBezTo>
                      <a:cubicBezTo>
                        <a:pt x="225" y="280"/>
                        <a:pt x="223" y="281"/>
                        <a:pt x="221" y="281"/>
                      </a:cubicBezTo>
                      <a:cubicBezTo>
                        <a:pt x="219" y="281"/>
                        <a:pt x="217" y="281"/>
                        <a:pt x="216" y="282"/>
                      </a:cubicBezTo>
                      <a:cubicBezTo>
                        <a:pt x="215" y="282"/>
                        <a:pt x="216" y="290"/>
                        <a:pt x="215" y="291"/>
                      </a:cubicBezTo>
                      <a:cubicBezTo>
                        <a:pt x="214" y="291"/>
                        <a:pt x="213" y="289"/>
                        <a:pt x="212" y="289"/>
                      </a:cubicBezTo>
                      <a:cubicBezTo>
                        <a:pt x="211" y="289"/>
                        <a:pt x="211" y="289"/>
                        <a:pt x="210" y="290"/>
                      </a:cubicBezTo>
                      <a:cubicBezTo>
                        <a:pt x="207" y="286"/>
                        <a:pt x="207" y="286"/>
                        <a:pt x="207" y="286"/>
                      </a:cubicBezTo>
                      <a:cubicBezTo>
                        <a:pt x="207" y="286"/>
                        <a:pt x="204" y="286"/>
                        <a:pt x="203" y="286"/>
                      </a:cubicBezTo>
                      <a:cubicBezTo>
                        <a:pt x="201" y="286"/>
                        <a:pt x="199" y="285"/>
                        <a:pt x="197" y="283"/>
                      </a:cubicBezTo>
                      <a:cubicBezTo>
                        <a:pt x="195" y="281"/>
                        <a:pt x="200" y="277"/>
                        <a:pt x="198" y="276"/>
                      </a:cubicBezTo>
                      <a:cubicBezTo>
                        <a:pt x="197" y="275"/>
                        <a:pt x="193" y="272"/>
                        <a:pt x="193" y="271"/>
                      </a:cubicBezTo>
                      <a:cubicBezTo>
                        <a:pt x="193" y="269"/>
                        <a:pt x="192" y="268"/>
                        <a:pt x="190" y="268"/>
                      </a:cubicBezTo>
                      <a:cubicBezTo>
                        <a:pt x="189" y="268"/>
                        <a:pt x="186" y="270"/>
                        <a:pt x="184" y="269"/>
                      </a:cubicBezTo>
                      <a:cubicBezTo>
                        <a:pt x="183" y="268"/>
                        <a:pt x="183" y="265"/>
                        <a:pt x="184" y="263"/>
                      </a:cubicBezTo>
                      <a:cubicBezTo>
                        <a:pt x="185" y="260"/>
                        <a:pt x="192" y="255"/>
                        <a:pt x="192" y="253"/>
                      </a:cubicBezTo>
                      <a:cubicBezTo>
                        <a:pt x="193" y="251"/>
                        <a:pt x="194" y="241"/>
                        <a:pt x="193" y="239"/>
                      </a:cubicBezTo>
                      <a:cubicBezTo>
                        <a:pt x="192" y="238"/>
                        <a:pt x="191" y="239"/>
                        <a:pt x="189" y="238"/>
                      </a:cubicBezTo>
                      <a:cubicBezTo>
                        <a:pt x="188" y="237"/>
                        <a:pt x="188" y="233"/>
                        <a:pt x="185" y="232"/>
                      </a:cubicBezTo>
                      <a:cubicBezTo>
                        <a:pt x="183" y="232"/>
                        <a:pt x="182" y="234"/>
                        <a:pt x="181" y="234"/>
                      </a:cubicBezTo>
                      <a:cubicBezTo>
                        <a:pt x="179" y="234"/>
                        <a:pt x="175" y="234"/>
                        <a:pt x="174" y="233"/>
                      </a:cubicBezTo>
                      <a:cubicBezTo>
                        <a:pt x="173" y="232"/>
                        <a:pt x="175" y="226"/>
                        <a:pt x="173" y="225"/>
                      </a:cubicBezTo>
                      <a:cubicBezTo>
                        <a:pt x="172" y="224"/>
                        <a:pt x="167" y="227"/>
                        <a:pt x="165" y="226"/>
                      </a:cubicBezTo>
                      <a:cubicBezTo>
                        <a:pt x="163" y="225"/>
                        <a:pt x="162" y="225"/>
                        <a:pt x="160" y="226"/>
                      </a:cubicBezTo>
                      <a:cubicBezTo>
                        <a:pt x="158" y="227"/>
                        <a:pt x="154" y="232"/>
                        <a:pt x="151" y="233"/>
                      </a:cubicBezTo>
                      <a:cubicBezTo>
                        <a:pt x="149" y="233"/>
                        <a:pt x="144" y="236"/>
                        <a:pt x="142" y="237"/>
                      </a:cubicBezTo>
                      <a:cubicBezTo>
                        <a:pt x="141" y="237"/>
                        <a:pt x="140" y="238"/>
                        <a:pt x="140" y="238"/>
                      </a:cubicBezTo>
                      <a:cubicBezTo>
                        <a:pt x="138" y="237"/>
                        <a:pt x="138" y="234"/>
                        <a:pt x="137" y="234"/>
                      </a:cubicBezTo>
                      <a:cubicBezTo>
                        <a:pt x="135" y="234"/>
                        <a:pt x="130" y="233"/>
                        <a:pt x="128" y="233"/>
                      </a:cubicBezTo>
                      <a:cubicBezTo>
                        <a:pt x="126" y="233"/>
                        <a:pt x="122" y="234"/>
                        <a:pt x="121" y="236"/>
                      </a:cubicBezTo>
                      <a:cubicBezTo>
                        <a:pt x="120" y="237"/>
                        <a:pt x="120" y="241"/>
                        <a:pt x="118" y="240"/>
                      </a:cubicBezTo>
                      <a:cubicBezTo>
                        <a:pt x="116" y="239"/>
                        <a:pt x="118" y="235"/>
                        <a:pt x="116" y="234"/>
                      </a:cubicBezTo>
                      <a:cubicBezTo>
                        <a:pt x="113" y="234"/>
                        <a:pt x="114" y="237"/>
                        <a:pt x="110" y="237"/>
                      </a:cubicBezTo>
                      <a:cubicBezTo>
                        <a:pt x="105" y="237"/>
                        <a:pt x="101" y="236"/>
                        <a:pt x="97" y="235"/>
                      </a:cubicBezTo>
                      <a:cubicBezTo>
                        <a:pt x="94" y="234"/>
                        <a:pt x="89" y="233"/>
                        <a:pt x="86" y="231"/>
                      </a:cubicBezTo>
                      <a:cubicBezTo>
                        <a:pt x="83" y="229"/>
                        <a:pt x="81" y="225"/>
                        <a:pt x="81" y="225"/>
                      </a:cubicBezTo>
                      <a:cubicBezTo>
                        <a:pt x="75" y="224"/>
                        <a:pt x="75" y="224"/>
                        <a:pt x="75" y="224"/>
                      </a:cubicBezTo>
                      <a:cubicBezTo>
                        <a:pt x="75" y="224"/>
                        <a:pt x="72" y="221"/>
                        <a:pt x="70" y="220"/>
                      </a:cubicBezTo>
                      <a:cubicBezTo>
                        <a:pt x="68" y="219"/>
                        <a:pt x="65" y="215"/>
                        <a:pt x="65" y="215"/>
                      </a:cubicBezTo>
                      <a:cubicBezTo>
                        <a:pt x="60" y="215"/>
                        <a:pt x="60" y="215"/>
                        <a:pt x="60" y="215"/>
                      </a:cubicBezTo>
                      <a:cubicBezTo>
                        <a:pt x="57" y="218"/>
                        <a:pt x="57" y="218"/>
                        <a:pt x="57" y="218"/>
                      </a:cubicBezTo>
                      <a:cubicBezTo>
                        <a:pt x="57" y="218"/>
                        <a:pt x="57" y="217"/>
                        <a:pt x="56" y="217"/>
                      </a:cubicBezTo>
                      <a:cubicBezTo>
                        <a:pt x="53" y="215"/>
                        <a:pt x="41" y="208"/>
                        <a:pt x="41" y="207"/>
                      </a:cubicBezTo>
                      <a:cubicBezTo>
                        <a:pt x="41" y="206"/>
                        <a:pt x="38" y="198"/>
                        <a:pt x="38" y="198"/>
                      </a:cubicBezTo>
                      <a:cubicBezTo>
                        <a:pt x="38" y="198"/>
                        <a:pt x="45" y="197"/>
                        <a:pt x="46" y="196"/>
                      </a:cubicBezTo>
                      <a:cubicBezTo>
                        <a:pt x="46" y="195"/>
                        <a:pt x="41" y="187"/>
                        <a:pt x="41" y="187"/>
                      </a:cubicBezTo>
                      <a:cubicBezTo>
                        <a:pt x="46" y="186"/>
                        <a:pt x="46" y="186"/>
                        <a:pt x="46" y="186"/>
                      </a:cubicBezTo>
                      <a:cubicBezTo>
                        <a:pt x="47" y="186"/>
                        <a:pt x="50" y="180"/>
                        <a:pt x="51" y="179"/>
                      </a:cubicBezTo>
                      <a:cubicBezTo>
                        <a:pt x="52" y="178"/>
                        <a:pt x="52" y="174"/>
                        <a:pt x="52" y="172"/>
                      </a:cubicBezTo>
                      <a:cubicBezTo>
                        <a:pt x="51" y="171"/>
                        <a:pt x="46" y="169"/>
                        <a:pt x="45" y="169"/>
                      </a:cubicBezTo>
                      <a:cubicBezTo>
                        <a:pt x="44" y="169"/>
                        <a:pt x="42" y="169"/>
                        <a:pt x="41" y="169"/>
                      </a:cubicBezTo>
                      <a:cubicBezTo>
                        <a:pt x="35" y="173"/>
                        <a:pt x="35" y="173"/>
                        <a:pt x="35" y="173"/>
                      </a:cubicBezTo>
                      <a:cubicBezTo>
                        <a:pt x="35" y="172"/>
                        <a:pt x="33" y="172"/>
                        <a:pt x="31" y="172"/>
                      </a:cubicBezTo>
                      <a:cubicBezTo>
                        <a:pt x="29" y="172"/>
                        <a:pt x="27" y="172"/>
                        <a:pt x="26" y="171"/>
                      </a:cubicBezTo>
                      <a:cubicBezTo>
                        <a:pt x="23" y="169"/>
                        <a:pt x="21" y="169"/>
                        <a:pt x="19" y="166"/>
                      </a:cubicBezTo>
                      <a:cubicBezTo>
                        <a:pt x="17" y="163"/>
                        <a:pt x="13" y="161"/>
                        <a:pt x="12" y="160"/>
                      </a:cubicBezTo>
                      <a:cubicBezTo>
                        <a:pt x="10" y="160"/>
                        <a:pt x="11" y="160"/>
                        <a:pt x="11" y="156"/>
                      </a:cubicBezTo>
                      <a:cubicBezTo>
                        <a:pt x="11" y="156"/>
                        <a:pt x="11" y="155"/>
                        <a:pt x="11" y="155"/>
                      </a:cubicBezTo>
                      <a:cubicBezTo>
                        <a:pt x="11" y="151"/>
                        <a:pt x="11" y="147"/>
                        <a:pt x="10" y="147"/>
                      </a:cubicBezTo>
                      <a:cubicBezTo>
                        <a:pt x="8" y="146"/>
                        <a:pt x="5" y="146"/>
                        <a:pt x="3" y="145"/>
                      </a:cubicBezTo>
                      <a:cubicBezTo>
                        <a:pt x="1" y="144"/>
                        <a:pt x="0" y="141"/>
                        <a:pt x="1" y="138"/>
                      </a:cubicBezTo>
                      <a:cubicBezTo>
                        <a:pt x="1" y="137"/>
                        <a:pt x="1" y="136"/>
                        <a:pt x="2" y="136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1107" name="Freeform 75"/>
              <p:cNvSpPr>
                <a:spLocks/>
              </p:cNvSpPr>
              <p:nvPr/>
            </p:nvSpPr>
            <p:spPr bwMode="auto">
              <a:xfrm>
                <a:off x="4764332" y="2881574"/>
                <a:ext cx="467457" cy="471719"/>
              </a:xfrm>
              <a:custGeom>
                <a:avLst/>
                <a:gdLst>
                  <a:gd name="T0" fmla="*/ 5 w 221"/>
                  <a:gd name="T1" fmla="*/ 111 h 223"/>
                  <a:gd name="T2" fmla="*/ 5 w 221"/>
                  <a:gd name="T3" fmla="*/ 103 h 223"/>
                  <a:gd name="T4" fmla="*/ 4 w 221"/>
                  <a:gd name="T5" fmla="*/ 95 h 223"/>
                  <a:gd name="T6" fmla="*/ 17 w 221"/>
                  <a:gd name="T7" fmla="*/ 83 h 223"/>
                  <a:gd name="T8" fmla="*/ 16 w 221"/>
                  <a:gd name="T9" fmla="*/ 64 h 223"/>
                  <a:gd name="T10" fmla="*/ 27 w 221"/>
                  <a:gd name="T11" fmla="*/ 65 h 223"/>
                  <a:gd name="T12" fmla="*/ 46 w 221"/>
                  <a:gd name="T13" fmla="*/ 39 h 223"/>
                  <a:gd name="T14" fmla="*/ 54 w 221"/>
                  <a:gd name="T15" fmla="*/ 28 h 223"/>
                  <a:gd name="T16" fmla="*/ 43 w 221"/>
                  <a:gd name="T17" fmla="*/ 9 h 223"/>
                  <a:gd name="T18" fmla="*/ 69 w 221"/>
                  <a:gd name="T19" fmla="*/ 5 h 223"/>
                  <a:gd name="T20" fmla="*/ 70 w 221"/>
                  <a:gd name="T21" fmla="*/ 0 h 223"/>
                  <a:gd name="T22" fmla="*/ 76 w 221"/>
                  <a:gd name="T23" fmla="*/ 9 h 223"/>
                  <a:gd name="T24" fmla="*/ 77 w 221"/>
                  <a:gd name="T25" fmla="*/ 9 h 223"/>
                  <a:gd name="T26" fmla="*/ 85 w 221"/>
                  <a:gd name="T27" fmla="*/ 24 h 223"/>
                  <a:gd name="T28" fmla="*/ 80 w 221"/>
                  <a:gd name="T29" fmla="*/ 35 h 223"/>
                  <a:gd name="T30" fmla="*/ 91 w 221"/>
                  <a:gd name="T31" fmla="*/ 50 h 223"/>
                  <a:gd name="T32" fmla="*/ 91 w 221"/>
                  <a:gd name="T33" fmla="*/ 59 h 223"/>
                  <a:gd name="T34" fmla="*/ 114 w 221"/>
                  <a:gd name="T35" fmla="*/ 68 h 223"/>
                  <a:gd name="T36" fmla="*/ 126 w 221"/>
                  <a:gd name="T37" fmla="*/ 73 h 223"/>
                  <a:gd name="T38" fmla="*/ 148 w 221"/>
                  <a:gd name="T39" fmla="*/ 76 h 223"/>
                  <a:gd name="T40" fmla="*/ 155 w 221"/>
                  <a:gd name="T41" fmla="*/ 62 h 223"/>
                  <a:gd name="T42" fmla="*/ 158 w 221"/>
                  <a:gd name="T43" fmla="*/ 71 h 223"/>
                  <a:gd name="T44" fmla="*/ 174 w 221"/>
                  <a:gd name="T45" fmla="*/ 74 h 223"/>
                  <a:gd name="T46" fmla="*/ 180 w 221"/>
                  <a:gd name="T47" fmla="*/ 71 h 223"/>
                  <a:gd name="T48" fmla="*/ 190 w 221"/>
                  <a:gd name="T49" fmla="*/ 61 h 223"/>
                  <a:gd name="T50" fmla="*/ 204 w 221"/>
                  <a:gd name="T51" fmla="*/ 54 h 223"/>
                  <a:gd name="T52" fmla="*/ 213 w 221"/>
                  <a:gd name="T53" fmla="*/ 61 h 223"/>
                  <a:gd name="T54" fmla="*/ 221 w 221"/>
                  <a:gd name="T55" fmla="*/ 66 h 223"/>
                  <a:gd name="T56" fmla="*/ 213 w 221"/>
                  <a:gd name="T57" fmla="*/ 70 h 223"/>
                  <a:gd name="T58" fmla="*/ 204 w 221"/>
                  <a:gd name="T59" fmla="*/ 82 h 223"/>
                  <a:gd name="T60" fmla="*/ 192 w 221"/>
                  <a:gd name="T61" fmla="*/ 97 h 223"/>
                  <a:gd name="T62" fmla="*/ 185 w 221"/>
                  <a:gd name="T63" fmla="*/ 113 h 223"/>
                  <a:gd name="T64" fmla="*/ 180 w 221"/>
                  <a:gd name="T65" fmla="*/ 102 h 223"/>
                  <a:gd name="T66" fmla="*/ 179 w 221"/>
                  <a:gd name="T67" fmla="*/ 94 h 223"/>
                  <a:gd name="T68" fmla="*/ 164 w 221"/>
                  <a:gd name="T69" fmla="*/ 87 h 223"/>
                  <a:gd name="T70" fmla="*/ 155 w 221"/>
                  <a:gd name="T71" fmla="*/ 78 h 223"/>
                  <a:gd name="T72" fmla="*/ 156 w 221"/>
                  <a:gd name="T73" fmla="*/ 87 h 223"/>
                  <a:gd name="T74" fmla="*/ 154 w 221"/>
                  <a:gd name="T75" fmla="*/ 96 h 223"/>
                  <a:gd name="T76" fmla="*/ 157 w 221"/>
                  <a:gd name="T77" fmla="*/ 109 h 223"/>
                  <a:gd name="T78" fmla="*/ 157 w 221"/>
                  <a:gd name="T79" fmla="*/ 115 h 223"/>
                  <a:gd name="T80" fmla="*/ 140 w 221"/>
                  <a:gd name="T81" fmla="*/ 119 h 223"/>
                  <a:gd name="T82" fmla="*/ 130 w 221"/>
                  <a:gd name="T83" fmla="*/ 133 h 223"/>
                  <a:gd name="T84" fmla="*/ 108 w 221"/>
                  <a:gd name="T85" fmla="*/ 152 h 223"/>
                  <a:gd name="T86" fmla="*/ 90 w 221"/>
                  <a:gd name="T87" fmla="*/ 164 h 223"/>
                  <a:gd name="T88" fmla="*/ 87 w 221"/>
                  <a:gd name="T89" fmla="*/ 194 h 223"/>
                  <a:gd name="T90" fmla="*/ 83 w 221"/>
                  <a:gd name="T91" fmla="*/ 207 h 223"/>
                  <a:gd name="T92" fmla="*/ 75 w 221"/>
                  <a:gd name="T93" fmla="*/ 216 h 223"/>
                  <a:gd name="T94" fmla="*/ 65 w 221"/>
                  <a:gd name="T95" fmla="*/ 218 h 223"/>
                  <a:gd name="T96" fmla="*/ 49 w 221"/>
                  <a:gd name="T97" fmla="*/ 182 h 223"/>
                  <a:gd name="T98" fmla="*/ 36 w 221"/>
                  <a:gd name="T99" fmla="*/ 147 h 223"/>
                  <a:gd name="T100" fmla="*/ 31 w 221"/>
                  <a:gd name="T101" fmla="*/ 111 h 223"/>
                  <a:gd name="T102" fmla="*/ 18 w 221"/>
                  <a:gd name="T103" fmla="*/ 1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1" h="223">
                    <a:moveTo>
                      <a:pt x="18" y="123"/>
                    </a:moveTo>
                    <a:cubicBezTo>
                      <a:pt x="16" y="121"/>
                      <a:pt x="5" y="113"/>
                      <a:pt x="5" y="111"/>
                    </a:cubicBezTo>
                    <a:cubicBezTo>
                      <a:pt x="5" y="109"/>
                      <a:pt x="15" y="108"/>
                      <a:pt x="15" y="107"/>
                    </a:cubicBezTo>
                    <a:cubicBezTo>
                      <a:pt x="15" y="105"/>
                      <a:pt x="7" y="104"/>
                      <a:pt x="5" y="103"/>
                    </a:cubicBezTo>
                    <a:cubicBezTo>
                      <a:pt x="3" y="102"/>
                      <a:pt x="3" y="102"/>
                      <a:pt x="0" y="100"/>
                    </a:cubicBezTo>
                    <a:cubicBezTo>
                      <a:pt x="4" y="95"/>
                      <a:pt x="4" y="95"/>
                      <a:pt x="4" y="95"/>
                    </a:cubicBezTo>
                    <a:cubicBezTo>
                      <a:pt x="5" y="94"/>
                      <a:pt x="17" y="95"/>
                      <a:pt x="19" y="94"/>
                    </a:cubicBezTo>
                    <a:cubicBezTo>
                      <a:pt x="21" y="93"/>
                      <a:pt x="19" y="86"/>
                      <a:pt x="17" y="83"/>
                    </a:cubicBezTo>
                    <a:cubicBezTo>
                      <a:pt x="15" y="81"/>
                      <a:pt x="7" y="75"/>
                      <a:pt x="8" y="73"/>
                    </a:cubicBezTo>
                    <a:cubicBezTo>
                      <a:pt x="9" y="71"/>
                      <a:pt x="15" y="64"/>
                      <a:pt x="16" y="64"/>
                    </a:cubicBezTo>
                    <a:cubicBezTo>
                      <a:pt x="18" y="64"/>
                      <a:pt x="19" y="67"/>
                      <a:pt x="21" y="67"/>
                    </a:cubicBezTo>
                    <a:cubicBezTo>
                      <a:pt x="22" y="67"/>
                      <a:pt x="26" y="65"/>
                      <a:pt x="27" y="65"/>
                    </a:cubicBezTo>
                    <a:cubicBezTo>
                      <a:pt x="28" y="64"/>
                      <a:pt x="36" y="52"/>
                      <a:pt x="37" y="50"/>
                    </a:cubicBezTo>
                    <a:cubicBezTo>
                      <a:pt x="38" y="49"/>
                      <a:pt x="46" y="41"/>
                      <a:pt x="46" y="39"/>
                    </a:cubicBezTo>
                    <a:cubicBezTo>
                      <a:pt x="47" y="37"/>
                      <a:pt x="47" y="35"/>
                      <a:pt x="47" y="34"/>
                    </a:cubicBezTo>
                    <a:cubicBezTo>
                      <a:pt x="47" y="33"/>
                      <a:pt x="54" y="33"/>
                      <a:pt x="54" y="28"/>
                    </a:cubicBezTo>
                    <a:cubicBezTo>
                      <a:pt x="54" y="24"/>
                      <a:pt x="46" y="24"/>
                      <a:pt x="46" y="23"/>
                    </a:cubicBezTo>
                    <a:cubicBezTo>
                      <a:pt x="45" y="22"/>
                      <a:pt x="41" y="10"/>
                      <a:pt x="43" y="9"/>
                    </a:cubicBezTo>
                    <a:cubicBezTo>
                      <a:pt x="44" y="8"/>
                      <a:pt x="53" y="10"/>
                      <a:pt x="55" y="10"/>
                    </a:cubicBezTo>
                    <a:cubicBezTo>
                      <a:pt x="57" y="10"/>
                      <a:pt x="68" y="5"/>
                      <a:pt x="69" y="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2" y="0"/>
                      <a:pt x="74" y="0"/>
                      <a:pt x="74" y="1"/>
                    </a:cubicBezTo>
                    <a:cubicBezTo>
                      <a:pt x="74" y="2"/>
                      <a:pt x="75" y="7"/>
                      <a:pt x="76" y="9"/>
                    </a:cubicBezTo>
                    <a:cubicBezTo>
                      <a:pt x="77" y="9"/>
                      <a:pt x="76" y="8"/>
                      <a:pt x="76" y="8"/>
                    </a:cubicBezTo>
                    <a:cubicBezTo>
                      <a:pt x="76" y="8"/>
                      <a:pt x="76" y="8"/>
                      <a:pt x="77" y="9"/>
                    </a:cubicBezTo>
                    <a:cubicBezTo>
                      <a:pt x="79" y="12"/>
                      <a:pt x="80" y="15"/>
                      <a:pt x="80" y="15"/>
                    </a:cubicBezTo>
                    <a:cubicBezTo>
                      <a:pt x="80" y="15"/>
                      <a:pt x="85" y="23"/>
                      <a:pt x="85" y="24"/>
                    </a:cubicBezTo>
                    <a:cubicBezTo>
                      <a:pt x="84" y="25"/>
                      <a:pt x="77" y="26"/>
                      <a:pt x="77" y="26"/>
                    </a:cubicBezTo>
                    <a:cubicBezTo>
                      <a:pt x="77" y="26"/>
                      <a:pt x="80" y="34"/>
                      <a:pt x="80" y="35"/>
                    </a:cubicBezTo>
                    <a:cubicBezTo>
                      <a:pt x="80" y="36"/>
                      <a:pt x="92" y="43"/>
                      <a:pt x="95" y="45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50"/>
                      <a:pt x="89" y="55"/>
                      <a:pt x="89" y="56"/>
                    </a:cubicBezTo>
                    <a:cubicBezTo>
                      <a:pt x="89" y="57"/>
                      <a:pt x="90" y="59"/>
                      <a:pt x="91" y="59"/>
                    </a:cubicBezTo>
                    <a:cubicBezTo>
                      <a:pt x="92" y="60"/>
                      <a:pt x="102" y="64"/>
                      <a:pt x="104" y="65"/>
                    </a:cubicBezTo>
                    <a:cubicBezTo>
                      <a:pt x="106" y="66"/>
                      <a:pt x="111" y="68"/>
                      <a:pt x="114" y="68"/>
                    </a:cubicBezTo>
                    <a:cubicBezTo>
                      <a:pt x="117" y="68"/>
                      <a:pt x="122" y="67"/>
                      <a:pt x="123" y="68"/>
                    </a:cubicBezTo>
                    <a:cubicBezTo>
                      <a:pt x="125" y="68"/>
                      <a:pt x="125" y="71"/>
                      <a:pt x="126" y="73"/>
                    </a:cubicBezTo>
                    <a:cubicBezTo>
                      <a:pt x="127" y="74"/>
                      <a:pt x="135" y="75"/>
                      <a:pt x="137" y="75"/>
                    </a:cubicBezTo>
                    <a:cubicBezTo>
                      <a:pt x="138" y="76"/>
                      <a:pt x="145" y="76"/>
                      <a:pt x="148" y="76"/>
                    </a:cubicBezTo>
                    <a:cubicBezTo>
                      <a:pt x="150" y="76"/>
                      <a:pt x="149" y="65"/>
                      <a:pt x="149" y="65"/>
                    </a:cubicBezTo>
                    <a:cubicBezTo>
                      <a:pt x="153" y="65"/>
                      <a:pt x="152" y="62"/>
                      <a:pt x="155" y="62"/>
                    </a:cubicBezTo>
                    <a:cubicBezTo>
                      <a:pt x="157" y="63"/>
                      <a:pt x="155" y="67"/>
                      <a:pt x="157" y="68"/>
                    </a:cubicBezTo>
                    <a:cubicBezTo>
                      <a:pt x="158" y="71"/>
                      <a:pt x="158" y="71"/>
                      <a:pt x="158" y="71"/>
                    </a:cubicBezTo>
                    <a:cubicBezTo>
                      <a:pt x="158" y="71"/>
                      <a:pt x="159" y="73"/>
                      <a:pt x="161" y="73"/>
                    </a:cubicBezTo>
                    <a:cubicBezTo>
                      <a:pt x="163" y="73"/>
                      <a:pt x="172" y="74"/>
                      <a:pt x="174" y="74"/>
                    </a:cubicBezTo>
                    <a:cubicBezTo>
                      <a:pt x="176" y="74"/>
                      <a:pt x="179" y="74"/>
                      <a:pt x="180" y="74"/>
                    </a:cubicBezTo>
                    <a:cubicBezTo>
                      <a:pt x="181" y="74"/>
                      <a:pt x="180" y="71"/>
                      <a:pt x="180" y="71"/>
                    </a:cubicBezTo>
                    <a:cubicBezTo>
                      <a:pt x="181" y="65"/>
                      <a:pt x="181" y="65"/>
                      <a:pt x="181" y="65"/>
                    </a:cubicBezTo>
                    <a:cubicBezTo>
                      <a:pt x="183" y="64"/>
                      <a:pt x="188" y="61"/>
                      <a:pt x="190" y="61"/>
                    </a:cubicBezTo>
                    <a:cubicBezTo>
                      <a:pt x="193" y="60"/>
                      <a:pt x="197" y="55"/>
                      <a:pt x="199" y="54"/>
                    </a:cubicBezTo>
                    <a:cubicBezTo>
                      <a:pt x="201" y="53"/>
                      <a:pt x="202" y="53"/>
                      <a:pt x="204" y="54"/>
                    </a:cubicBezTo>
                    <a:cubicBezTo>
                      <a:pt x="206" y="55"/>
                      <a:pt x="211" y="52"/>
                      <a:pt x="212" y="53"/>
                    </a:cubicBezTo>
                    <a:cubicBezTo>
                      <a:pt x="214" y="54"/>
                      <a:pt x="212" y="60"/>
                      <a:pt x="213" y="61"/>
                    </a:cubicBezTo>
                    <a:cubicBezTo>
                      <a:pt x="214" y="62"/>
                      <a:pt x="218" y="62"/>
                      <a:pt x="220" y="62"/>
                    </a:cubicBezTo>
                    <a:cubicBezTo>
                      <a:pt x="221" y="66"/>
                      <a:pt x="221" y="66"/>
                      <a:pt x="221" y="66"/>
                    </a:cubicBezTo>
                    <a:cubicBezTo>
                      <a:pt x="221" y="66"/>
                      <a:pt x="219" y="70"/>
                      <a:pt x="218" y="71"/>
                    </a:cubicBezTo>
                    <a:cubicBezTo>
                      <a:pt x="217" y="72"/>
                      <a:pt x="214" y="70"/>
                      <a:pt x="213" y="70"/>
                    </a:cubicBezTo>
                    <a:cubicBezTo>
                      <a:pt x="212" y="70"/>
                      <a:pt x="206" y="75"/>
                      <a:pt x="205" y="76"/>
                    </a:cubicBezTo>
                    <a:cubicBezTo>
                      <a:pt x="203" y="76"/>
                      <a:pt x="204" y="80"/>
                      <a:pt x="204" y="82"/>
                    </a:cubicBezTo>
                    <a:cubicBezTo>
                      <a:pt x="204" y="83"/>
                      <a:pt x="198" y="97"/>
                      <a:pt x="197" y="97"/>
                    </a:cubicBezTo>
                    <a:cubicBezTo>
                      <a:pt x="196" y="97"/>
                      <a:pt x="192" y="96"/>
                      <a:pt x="192" y="97"/>
                    </a:cubicBezTo>
                    <a:cubicBezTo>
                      <a:pt x="191" y="98"/>
                      <a:pt x="189" y="112"/>
                      <a:pt x="189" y="112"/>
                    </a:cubicBezTo>
                    <a:cubicBezTo>
                      <a:pt x="185" y="113"/>
                      <a:pt x="185" y="113"/>
                      <a:pt x="185" y="113"/>
                    </a:cubicBezTo>
                    <a:cubicBezTo>
                      <a:pt x="184" y="108"/>
                      <a:pt x="183" y="101"/>
                      <a:pt x="183" y="101"/>
                    </a:cubicBezTo>
                    <a:cubicBezTo>
                      <a:pt x="182" y="101"/>
                      <a:pt x="181" y="102"/>
                      <a:pt x="180" y="102"/>
                    </a:cubicBezTo>
                    <a:cubicBezTo>
                      <a:pt x="178" y="102"/>
                      <a:pt x="176" y="100"/>
                      <a:pt x="175" y="98"/>
                    </a:cubicBezTo>
                    <a:cubicBezTo>
                      <a:pt x="174" y="97"/>
                      <a:pt x="178" y="95"/>
                      <a:pt x="179" y="94"/>
                    </a:cubicBezTo>
                    <a:cubicBezTo>
                      <a:pt x="180" y="94"/>
                      <a:pt x="184" y="89"/>
                      <a:pt x="183" y="88"/>
                    </a:cubicBezTo>
                    <a:cubicBezTo>
                      <a:pt x="182" y="87"/>
                      <a:pt x="166" y="87"/>
                      <a:pt x="164" y="87"/>
                    </a:cubicBezTo>
                    <a:cubicBezTo>
                      <a:pt x="163" y="87"/>
                      <a:pt x="164" y="81"/>
                      <a:pt x="163" y="81"/>
                    </a:cubicBezTo>
                    <a:cubicBezTo>
                      <a:pt x="163" y="80"/>
                      <a:pt x="156" y="77"/>
                      <a:pt x="155" y="78"/>
                    </a:cubicBezTo>
                    <a:cubicBezTo>
                      <a:pt x="154" y="78"/>
                      <a:pt x="152" y="82"/>
                      <a:pt x="152" y="82"/>
                    </a:cubicBezTo>
                    <a:cubicBezTo>
                      <a:pt x="151" y="83"/>
                      <a:pt x="156" y="86"/>
                      <a:pt x="156" y="87"/>
                    </a:cubicBezTo>
                    <a:cubicBezTo>
                      <a:pt x="156" y="88"/>
                      <a:pt x="149" y="90"/>
                      <a:pt x="149" y="92"/>
                    </a:cubicBezTo>
                    <a:cubicBezTo>
                      <a:pt x="149" y="93"/>
                      <a:pt x="154" y="94"/>
                      <a:pt x="154" y="96"/>
                    </a:cubicBezTo>
                    <a:cubicBezTo>
                      <a:pt x="154" y="98"/>
                      <a:pt x="154" y="100"/>
                      <a:pt x="155" y="102"/>
                    </a:cubicBezTo>
                    <a:cubicBezTo>
                      <a:pt x="156" y="103"/>
                      <a:pt x="157" y="107"/>
                      <a:pt x="157" y="109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57" y="115"/>
                      <a:pt x="157" y="115"/>
                      <a:pt x="157" y="115"/>
                    </a:cubicBezTo>
                    <a:cubicBezTo>
                      <a:pt x="155" y="115"/>
                      <a:pt x="152" y="115"/>
                      <a:pt x="151" y="114"/>
                    </a:cubicBezTo>
                    <a:cubicBezTo>
                      <a:pt x="149" y="114"/>
                      <a:pt x="140" y="116"/>
                      <a:pt x="140" y="119"/>
                    </a:cubicBezTo>
                    <a:cubicBezTo>
                      <a:pt x="140" y="122"/>
                      <a:pt x="143" y="123"/>
                      <a:pt x="142" y="124"/>
                    </a:cubicBezTo>
                    <a:cubicBezTo>
                      <a:pt x="141" y="126"/>
                      <a:pt x="131" y="130"/>
                      <a:pt x="130" y="133"/>
                    </a:cubicBezTo>
                    <a:cubicBezTo>
                      <a:pt x="128" y="135"/>
                      <a:pt x="121" y="141"/>
                      <a:pt x="119" y="144"/>
                    </a:cubicBezTo>
                    <a:cubicBezTo>
                      <a:pt x="116" y="146"/>
                      <a:pt x="109" y="150"/>
                      <a:pt x="108" y="152"/>
                    </a:cubicBezTo>
                    <a:cubicBezTo>
                      <a:pt x="107" y="153"/>
                      <a:pt x="107" y="157"/>
                      <a:pt x="105" y="157"/>
                    </a:cubicBezTo>
                    <a:cubicBezTo>
                      <a:pt x="102" y="157"/>
                      <a:pt x="91" y="161"/>
                      <a:pt x="90" y="164"/>
                    </a:cubicBezTo>
                    <a:cubicBezTo>
                      <a:pt x="90" y="167"/>
                      <a:pt x="92" y="182"/>
                      <a:pt x="91" y="183"/>
                    </a:cubicBezTo>
                    <a:cubicBezTo>
                      <a:pt x="90" y="185"/>
                      <a:pt x="87" y="192"/>
                      <a:pt x="87" y="194"/>
                    </a:cubicBezTo>
                    <a:cubicBezTo>
                      <a:pt x="88" y="196"/>
                      <a:pt x="89" y="203"/>
                      <a:pt x="88" y="204"/>
                    </a:cubicBezTo>
                    <a:cubicBezTo>
                      <a:pt x="88" y="205"/>
                      <a:pt x="85" y="205"/>
                      <a:pt x="83" y="207"/>
                    </a:cubicBezTo>
                    <a:cubicBezTo>
                      <a:pt x="82" y="208"/>
                      <a:pt x="80" y="212"/>
                      <a:pt x="80" y="213"/>
                    </a:cubicBezTo>
                    <a:cubicBezTo>
                      <a:pt x="80" y="214"/>
                      <a:pt x="75" y="214"/>
                      <a:pt x="75" y="216"/>
                    </a:cubicBezTo>
                    <a:cubicBezTo>
                      <a:pt x="75" y="218"/>
                      <a:pt x="75" y="223"/>
                      <a:pt x="71" y="223"/>
                    </a:cubicBezTo>
                    <a:cubicBezTo>
                      <a:pt x="67" y="223"/>
                      <a:pt x="66" y="222"/>
                      <a:pt x="65" y="218"/>
                    </a:cubicBezTo>
                    <a:cubicBezTo>
                      <a:pt x="64" y="214"/>
                      <a:pt x="60" y="206"/>
                      <a:pt x="57" y="200"/>
                    </a:cubicBezTo>
                    <a:cubicBezTo>
                      <a:pt x="54" y="193"/>
                      <a:pt x="50" y="189"/>
                      <a:pt x="49" y="182"/>
                    </a:cubicBezTo>
                    <a:cubicBezTo>
                      <a:pt x="48" y="176"/>
                      <a:pt x="46" y="172"/>
                      <a:pt x="43" y="168"/>
                    </a:cubicBezTo>
                    <a:cubicBezTo>
                      <a:pt x="40" y="164"/>
                      <a:pt x="36" y="152"/>
                      <a:pt x="36" y="147"/>
                    </a:cubicBezTo>
                    <a:cubicBezTo>
                      <a:pt x="35" y="141"/>
                      <a:pt x="34" y="118"/>
                      <a:pt x="33" y="115"/>
                    </a:cubicBezTo>
                    <a:cubicBezTo>
                      <a:pt x="33" y="113"/>
                      <a:pt x="32" y="111"/>
                      <a:pt x="31" y="111"/>
                    </a:cubicBezTo>
                    <a:cubicBezTo>
                      <a:pt x="30" y="111"/>
                      <a:pt x="29" y="118"/>
                      <a:pt x="28" y="118"/>
                    </a:cubicBezTo>
                    <a:cubicBezTo>
                      <a:pt x="27" y="119"/>
                      <a:pt x="20" y="124"/>
                      <a:pt x="18" y="123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08" name="Group 106"/>
              <p:cNvGrpSpPr>
                <a:grpSpLocks/>
              </p:cNvGrpSpPr>
              <p:nvPr/>
            </p:nvGrpSpPr>
            <p:grpSpPr bwMode="auto">
              <a:xfrm>
                <a:off x="4104867" y="1738801"/>
                <a:ext cx="2628387" cy="1035276"/>
                <a:chOff x="3144" y="892"/>
                <a:chExt cx="2519" cy="992"/>
              </a:xfrm>
              <a:grpFill/>
            </p:grpSpPr>
            <p:sp>
              <p:nvSpPr>
                <p:cNvPr id="1184" name="Freeform 107"/>
                <p:cNvSpPr>
                  <a:spLocks/>
                </p:cNvSpPr>
                <p:nvPr/>
              </p:nvSpPr>
              <p:spPr bwMode="auto">
                <a:xfrm>
                  <a:off x="5483" y="1202"/>
                  <a:ext cx="61" cy="24"/>
                </a:xfrm>
                <a:custGeom>
                  <a:avLst/>
                  <a:gdLst>
                    <a:gd name="T0" fmla="*/ 30 w 30"/>
                    <a:gd name="T1" fmla="*/ 5 h 12"/>
                    <a:gd name="T2" fmla="*/ 24 w 30"/>
                    <a:gd name="T3" fmla="*/ 10 h 12"/>
                    <a:gd name="T4" fmla="*/ 8 w 30"/>
                    <a:gd name="T5" fmla="*/ 11 h 12"/>
                    <a:gd name="T6" fmla="*/ 0 w 30"/>
                    <a:gd name="T7" fmla="*/ 10 h 12"/>
                    <a:gd name="T8" fmla="*/ 12 w 30"/>
                    <a:gd name="T9" fmla="*/ 2 h 12"/>
                    <a:gd name="T10" fmla="*/ 30 w 30"/>
                    <a:gd name="T11" fmla="*/ 5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2">
                      <a:moveTo>
                        <a:pt x="30" y="5"/>
                      </a:moveTo>
                      <a:cubicBezTo>
                        <a:pt x="30" y="8"/>
                        <a:pt x="27" y="10"/>
                        <a:pt x="24" y="10"/>
                      </a:cubicBezTo>
                      <a:cubicBezTo>
                        <a:pt x="22" y="11"/>
                        <a:pt x="13" y="11"/>
                        <a:pt x="8" y="11"/>
                      </a:cubicBezTo>
                      <a:cubicBezTo>
                        <a:pt x="4" y="11"/>
                        <a:pt x="0" y="12"/>
                        <a:pt x="0" y="10"/>
                      </a:cubicBezTo>
                      <a:cubicBezTo>
                        <a:pt x="0" y="8"/>
                        <a:pt x="9" y="3"/>
                        <a:pt x="12" y="2"/>
                      </a:cubicBezTo>
                      <a:cubicBezTo>
                        <a:pt x="16" y="0"/>
                        <a:pt x="30" y="3"/>
                        <a:pt x="30" y="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5" name="Freeform 108"/>
                <p:cNvSpPr>
                  <a:spLocks/>
                </p:cNvSpPr>
                <p:nvPr/>
              </p:nvSpPr>
              <p:spPr bwMode="auto">
                <a:xfrm>
                  <a:off x="4985" y="1085"/>
                  <a:ext cx="73" cy="22"/>
                </a:xfrm>
                <a:custGeom>
                  <a:avLst/>
                  <a:gdLst>
                    <a:gd name="T0" fmla="*/ 2 w 36"/>
                    <a:gd name="T1" fmla="*/ 8 h 11"/>
                    <a:gd name="T2" fmla="*/ 0 w 36"/>
                    <a:gd name="T3" fmla="*/ 0 h 11"/>
                    <a:gd name="T4" fmla="*/ 10 w 36"/>
                    <a:gd name="T5" fmla="*/ 0 h 11"/>
                    <a:gd name="T6" fmla="*/ 20 w 36"/>
                    <a:gd name="T7" fmla="*/ 4 h 11"/>
                    <a:gd name="T8" fmla="*/ 34 w 36"/>
                    <a:gd name="T9" fmla="*/ 6 h 11"/>
                    <a:gd name="T10" fmla="*/ 30 w 36"/>
                    <a:gd name="T11" fmla="*/ 11 h 11"/>
                    <a:gd name="T12" fmla="*/ 18 w 36"/>
                    <a:gd name="T13" fmla="*/ 11 h 11"/>
                    <a:gd name="T14" fmla="*/ 2 w 36"/>
                    <a:gd name="T15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" h="11">
                      <a:moveTo>
                        <a:pt x="2" y="8"/>
                      </a:moveTo>
                      <a:cubicBezTo>
                        <a:pt x="0" y="7"/>
                        <a:pt x="0" y="3"/>
                        <a:pt x="0" y="0"/>
                      </a:cubicBezTo>
                      <a:cubicBezTo>
                        <a:pt x="0" y="0"/>
                        <a:pt x="8" y="0"/>
                        <a:pt x="10" y="0"/>
                      </a:cubicBezTo>
                      <a:cubicBezTo>
                        <a:pt x="12" y="0"/>
                        <a:pt x="18" y="3"/>
                        <a:pt x="20" y="4"/>
                      </a:cubicBezTo>
                      <a:cubicBezTo>
                        <a:pt x="22" y="5"/>
                        <a:pt x="32" y="4"/>
                        <a:pt x="34" y="6"/>
                      </a:cubicBezTo>
                      <a:cubicBezTo>
                        <a:pt x="36" y="8"/>
                        <a:pt x="33" y="10"/>
                        <a:pt x="30" y="11"/>
                      </a:cubicBezTo>
                      <a:cubicBezTo>
                        <a:pt x="28" y="11"/>
                        <a:pt x="22" y="11"/>
                        <a:pt x="18" y="11"/>
                      </a:cubicBezTo>
                      <a:cubicBezTo>
                        <a:pt x="14" y="11"/>
                        <a:pt x="4" y="9"/>
                        <a:pt x="2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6" name="Freeform 109"/>
                <p:cNvSpPr>
                  <a:spLocks/>
                </p:cNvSpPr>
                <p:nvPr/>
              </p:nvSpPr>
              <p:spPr bwMode="auto">
                <a:xfrm>
                  <a:off x="4912" y="1617"/>
                  <a:ext cx="40" cy="176"/>
                </a:xfrm>
                <a:custGeom>
                  <a:avLst/>
                  <a:gdLst>
                    <a:gd name="T0" fmla="*/ 5 w 20"/>
                    <a:gd name="T1" fmla="*/ 35 h 87"/>
                    <a:gd name="T2" fmla="*/ 2 w 20"/>
                    <a:gd name="T3" fmla="*/ 27 h 87"/>
                    <a:gd name="T4" fmla="*/ 2 w 20"/>
                    <a:gd name="T5" fmla="*/ 13 h 87"/>
                    <a:gd name="T6" fmla="*/ 5 w 20"/>
                    <a:gd name="T7" fmla="*/ 9 h 87"/>
                    <a:gd name="T8" fmla="*/ 8 w 20"/>
                    <a:gd name="T9" fmla="*/ 0 h 87"/>
                    <a:gd name="T10" fmla="*/ 11 w 20"/>
                    <a:gd name="T11" fmla="*/ 11 h 87"/>
                    <a:gd name="T12" fmla="*/ 12 w 20"/>
                    <a:gd name="T13" fmla="*/ 23 h 87"/>
                    <a:gd name="T14" fmla="*/ 13 w 20"/>
                    <a:gd name="T15" fmla="*/ 31 h 87"/>
                    <a:gd name="T16" fmla="*/ 19 w 20"/>
                    <a:gd name="T17" fmla="*/ 50 h 87"/>
                    <a:gd name="T18" fmla="*/ 18 w 20"/>
                    <a:gd name="T19" fmla="*/ 56 h 87"/>
                    <a:gd name="T20" fmla="*/ 12 w 20"/>
                    <a:gd name="T21" fmla="*/ 56 h 87"/>
                    <a:gd name="T22" fmla="*/ 10 w 20"/>
                    <a:gd name="T23" fmla="*/ 71 h 87"/>
                    <a:gd name="T24" fmla="*/ 14 w 20"/>
                    <a:gd name="T25" fmla="*/ 77 h 87"/>
                    <a:gd name="T26" fmla="*/ 13 w 20"/>
                    <a:gd name="T27" fmla="*/ 86 h 87"/>
                    <a:gd name="T28" fmla="*/ 8 w 20"/>
                    <a:gd name="T29" fmla="*/ 81 h 87"/>
                    <a:gd name="T30" fmla="*/ 4 w 20"/>
                    <a:gd name="T31" fmla="*/ 86 h 87"/>
                    <a:gd name="T32" fmla="*/ 1 w 20"/>
                    <a:gd name="T33" fmla="*/ 82 h 87"/>
                    <a:gd name="T34" fmla="*/ 2 w 20"/>
                    <a:gd name="T35" fmla="*/ 75 h 87"/>
                    <a:gd name="T36" fmla="*/ 3 w 20"/>
                    <a:gd name="T37" fmla="*/ 66 h 87"/>
                    <a:gd name="T38" fmla="*/ 1 w 20"/>
                    <a:gd name="T39" fmla="*/ 59 h 87"/>
                    <a:gd name="T40" fmla="*/ 4 w 20"/>
                    <a:gd name="T41" fmla="*/ 51 h 87"/>
                    <a:gd name="T42" fmla="*/ 2 w 20"/>
                    <a:gd name="T43" fmla="*/ 42 h 87"/>
                    <a:gd name="T44" fmla="*/ 5 w 20"/>
                    <a:gd name="T45" fmla="*/ 35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0" h="87">
                      <a:moveTo>
                        <a:pt x="5" y="35"/>
                      </a:moveTo>
                      <a:cubicBezTo>
                        <a:pt x="5" y="33"/>
                        <a:pt x="4" y="28"/>
                        <a:pt x="2" y="27"/>
                      </a:cubicBezTo>
                      <a:cubicBezTo>
                        <a:pt x="1" y="26"/>
                        <a:pt x="3" y="15"/>
                        <a:pt x="2" y="13"/>
                      </a:cubicBezTo>
                      <a:cubicBezTo>
                        <a:pt x="2" y="13"/>
                        <a:pt x="4" y="10"/>
                        <a:pt x="5" y="9"/>
                      </a:cubicBezTo>
                      <a:cubicBezTo>
                        <a:pt x="6" y="8"/>
                        <a:pt x="5" y="0"/>
                        <a:pt x="8" y="0"/>
                      </a:cubicBezTo>
                      <a:cubicBezTo>
                        <a:pt x="11" y="1"/>
                        <a:pt x="10" y="8"/>
                        <a:pt x="11" y="11"/>
                      </a:cubicBezTo>
                      <a:cubicBezTo>
                        <a:pt x="12" y="14"/>
                        <a:pt x="13" y="20"/>
                        <a:pt x="12" y="23"/>
                      </a:cubicBezTo>
                      <a:cubicBezTo>
                        <a:pt x="11" y="27"/>
                        <a:pt x="12" y="29"/>
                        <a:pt x="13" y="31"/>
                      </a:cubicBezTo>
                      <a:cubicBezTo>
                        <a:pt x="14" y="33"/>
                        <a:pt x="18" y="47"/>
                        <a:pt x="19" y="50"/>
                      </a:cubicBezTo>
                      <a:cubicBezTo>
                        <a:pt x="20" y="53"/>
                        <a:pt x="20" y="58"/>
                        <a:pt x="18" y="56"/>
                      </a:cubicBezTo>
                      <a:cubicBezTo>
                        <a:pt x="16" y="54"/>
                        <a:pt x="14" y="55"/>
                        <a:pt x="12" y="56"/>
                      </a:cubicBezTo>
                      <a:cubicBezTo>
                        <a:pt x="9" y="58"/>
                        <a:pt x="8" y="69"/>
                        <a:pt x="10" y="71"/>
                      </a:cubicBezTo>
                      <a:cubicBezTo>
                        <a:pt x="13" y="73"/>
                        <a:pt x="14" y="75"/>
                        <a:pt x="14" y="77"/>
                      </a:cubicBezTo>
                      <a:cubicBezTo>
                        <a:pt x="14" y="79"/>
                        <a:pt x="14" y="86"/>
                        <a:pt x="13" y="86"/>
                      </a:cubicBezTo>
                      <a:cubicBezTo>
                        <a:pt x="12" y="86"/>
                        <a:pt x="10" y="82"/>
                        <a:pt x="8" y="81"/>
                      </a:cubicBezTo>
                      <a:cubicBezTo>
                        <a:pt x="7" y="80"/>
                        <a:pt x="5" y="86"/>
                        <a:pt x="4" y="86"/>
                      </a:cubicBezTo>
                      <a:cubicBezTo>
                        <a:pt x="2" y="87"/>
                        <a:pt x="1" y="84"/>
                        <a:pt x="1" y="82"/>
                      </a:cubicBezTo>
                      <a:cubicBezTo>
                        <a:pt x="1" y="81"/>
                        <a:pt x="1" y="77"/>
                        <a:pt x="2" y="75"/>
                      </a:cubicBezTo>
                      <a:cubicBezTo>
                        <a:pt x="3" y="72"/>
                        <a:pt x="3" y="68"/>
                        <a:pt x="3" y="66"/>
                      </a:cubicBezTo>
                      <a:cubicBezTo>
                        <a:pt x="3" y="64"/>
                        <a:pt x="3" y="62"/>
                        <a:pt x="1" y="59"/>
                      </a:cubicBezTo>
                      <a:cubicBezTo>
                        <a:pt x="0" y="57"/>
                        <a:pt x="3" y="55"/>
                        <a:pt x="4" y="51"/>
                      </a:cubicBezTo>
                      <a:cubicBezTo>
                        <a:pt x="5" y="47"/>
                        <a:pt x="3" y="44"/>
                        <a:pt x="2" y="42"/>
                      </a:cubicBezTo>
                      <a:cubicBezTo>
                        <a:pt x="2" y="40"/>
                        <a:pt x="5" y="37"/>
                        <a:pt x="5" y="35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7" name="Freeform 110"/>
                <p:cNvSpPr>
                  <a:spLocks/>
                </p:cNvSpPr>
                <p:nvPr/>
              </p:nvSpPr>
              <p:spPr bwMode="auto">
                <a:xfrm>
                  <a:off x="4876" y="1131"/>
                  <a:ext cx="64" cy="28"/>
                </a:xfrm>
                <a:custGeom>
                  <a:avLst/>
                  <a:gdLst>
                    <a:gd name="T0" fmla="*/ 6 w 32"/>
                    <a:gd name="T1" fmla="*/ 3 h 14"/>
                    <a:gd name="T2" fmla="*/ 16 w 32"/>
                    <a:gd name="T3" fmla="*/ 0 h 14"/>
                    <a:gd name="T4" fmla="*/ 28 w 32"/>
                    <a:gd name="T5" fmla="*/ 4 h 14"/>
                    <a:gd name="T6" fmla="*/ 28 w 32"/>
                    <a:gd name="T7" fmla="*/ 12 h 14"/>
                    <a:gd name="T8" fmla="*/ 10 w 32"/>
                    <a:gd name="T9" fmla="*/ 9 h 14"/>
                    <a:gd name="T10" fmla="*/ 2 w 32"/>
                    <a:gd name="T11" fmla="*/ 8 h 14"/>
                    <a:gd name="T12" fmla="*/ 6 w 32"/>
                    <a:gd name="T13" fmla="*/ 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4">
                      <a:moveTo>
                        <a:pt x="6" y="3"/>
                      </a:moveTo>
                      <a:cubicBezTo>
                        <a:pt x="8" y="1"/>
                        <a:pt x="12" y="0"/>
                        <a:pt x="16" y="0"/>
                      </a:cubicBezTo>
                      <a:cubicBezTo>
                        <a:pt x="16" y="0"/>
                        <a:pt x="24" y="1"/>
                        <a:pt x="28" y="4"/>
                      </a:cubicBezTo>
                      <a:cubicBezTo>
                        <a:pt x="32" y="6"/>
                        <a:pt x="30" y="10"/>
                        <a:pt x="28" y="12"/>
                      </a:cubicBezTo>
                      <a:cubicBezTo>
                        <a:pt x="26" y="14"/>
                        <a:pt x="14" y="9"/>
                        <a:pt x="10" y="9"/>
                      </a:cubicBezTo>
                      <a:cubicBezTo>
                        <a:pt x="6" y="8"/>
                        <a:pt x="4" y="9"/>
                        <a:pt x="2" y="8"/>
                      </a:cubicBezTo>
                      <a:cubicBezTo>
                        <a:pt x="0" y="6"/>
                        <a:pt x="4" y="4"/>
                        <a:pt x="6" y="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8" name="Freeform 111"/>
                <p:cNvSpPr>
                  <a:spLocks/>
                </p:cNvSpPr>
                <p:nvPr/>
              </p:nvSpPr>
              <p:spPr bwMode="auto">
                <a:xfrm>
                  <a:off x="4835" y="1058"/>
                  <a:ext cx="130" cy="61"/>
                </a:xfrm>
                <a:custGeom>
                  <a:avLst/>
                  <a:gdLst>
                    <a:gd name="T0" fmla="*/ 3 w 64"/>
                    <a:gd name="T1" fmla="*/ 20 h 30"/>
                    <a:gd name="T2" fmla="*/ 5 w 64"/>
                    <a:gd name="T3" fmla="*/ 8 h 30"/>
                    <a:gd name="T4" fmla="*/ 18 w 64"/>
                    <a:gd name="T5" fmla="*/ 2 h 30"/>
                    <a:gd name="T6" fmla="*/ 30 w 64"/>
                    <a:gd name="T7" fmla="*/ 12 h 30"/>
                    <a:gd name="T8" fmla="*/ 33 w 64"/>
                    <a:gd name="T9" fmla="*/ 4 h 30"/>
                    <a:gd name="T10" fmla="*/ 44 w 64"/>
                    <a:gd name="T11" fmla="*/ 9 h 30"/>
                    <a:gd name="T12" fmla="*/ 63 w 64"/>
                    <a:gd name="T13" fmla="*/ 12 h 30"/>
                    <a:gd name="T14" fmla="*/ 61 w 64"/>
                    <a:gd name="T15" fmla="*/ 20 h 30"/>
                    <a:gd name="T16" fmla="*/ 42 w 64"/>
                    <a:gd name="T17" fmla="*/ 24 h 30"/>
                    <a:gd name="T18" fmla="*/ 23 w 64"/>
                    <a:gd name="T19" fmla="*/ 23 h 30"/>
                    <a:gd name="T20" fmla="*/ 16 w 64"/>
                    <a:gd name="T21" fmla="*/ 28 h 30"/>
                    <a:gd name="T22" fmla="*/ 3 w 64"/>
                    <a:gd name="T23" fmla="*/ 2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4" h="30">
                      <a:moveTo>
                        <a:pt x="3" y="20"/>
                      </a:moveTo>
                      <a:cubicBezTo>
                        <a:pt x="0" y="17"/>
                        <a:pt x="2" y="10"/>
                        <a:pt x="5" y="8"/>
                      </a:cubicBezTo>
                      <a:cubicBezTo>
                        <a:pt x="8" y="6"/>
                        <a:pt x="14" y="0"/>
                        <a:pt x="18" y="2"/>
                      </a:cubicBezTo>
                      <a:cubicBezTo>
                        <a:pt x="20" y="4"/>
                        <a:pt x="26" y="12"/>
                        <a:pt x="30" y="12"/>
                      </a:cubicBezTo>
                      <a:cubicBezTo>
                        <a:pt x="32" y="11"/>
                        <a:pt x="30" y="5"/>
                        <a:pt x="33" y="4"/>
                      </a:cubicBezTo>
                      <a:cubicBezTo>
                        <a:pt x="36" y="3"/>
                        <a:pt x="40" y="9"/>
                        <a:pt x="44" y="9"/>
                      </a:cubicBezTo>
                      <a:cubicBezTo>
                        <a:pt x="48" y="9"/>
                        <a:pt x="63" y="11"/>
                        <a:pt x="63" y="12"/>
                      </a:cubicBezTo>
                      <a:cubicBezTo>
                        <a:pt x="63" y="14"/>
                        <a:pt x="64" y="18"/>
                        <a:pt x="61" y="20"/>
                      </a:cubicBezTo>
                      <a:cubicBezTo>
                        <a:pt x="58" y="21"/>
                        <a:pt x="48" y="25"/>
                        <a:pt x="42" y="24"/>
                      </a:cubicBezTo>
                      <a:cubicBezTo>
                        <a:pt x="36" y="22"/>
                        <a:pt x="26" y="23"/>
                        <a:pt x="23" y="23"/>
                      </a:cubicBezTo>
                      <a:cubicBezTo>
                        <a:pt x="20" y="24"/>
                        <a:pt x="22" y="30"/>
                        <a:pt x="16" y="28"/>
                      </a:cubicBezTo>
                      <a:cubicBezTo>
                        <a:pt x="12" y="27"/>
                        <a:pt x="3" y="20"/>
                        <a:pt x="3" y="2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9" name="Freeform 112"/>
                <p:cNvSpPr>
                  <a:spLocks/>
                </p:cNvSpPr>
                <p:nvPr/>
              </p:nvSpPr>
              <p:spPr bwMode="auto">
                <a:xfrm>
                  <a:off x="4256" y="957"/>
                  <a:ext cx="93" cy="55"/>
                </a:xfrm>
                <a:custGeom>
                  <a:avLst/>
                  <a:gdLst>
                    <a:gd name="T0" fmla="*/ 15 w 46"/>
                    <a:gd name="T1" fmla="*/ 21 h 27"/>
                    <a:gd name="T2" fmla="*/ 1 w 46"/>
                    <a:gd name="T3" fmla="*/ 24 h 27"/>
                    <a:gd name="T4" fmla="*/ 7 w 46"/>
                    <a:gd name="T5" fmla="*/ 15 h 27"/>
                    <a:gd name="T6" fmla="*/ 17 w 46"/>
                    <a:gd name="T7" fmla="*/ 2 h 27"/>
                    <a:gd name="T8" fmla="*/ 21 w 46"/>
                    <a:gd name="T9" fmla="*/ 3 h 27"/>
                    <a:gd name="T10" fmla="*/ 25 w 46"/>
                    <a:gd name="T11" fmla="*/ 0 h 27"/>
                    <a:gd name="T12" fmla="*/ 25 w 46"/>
                    <a:gd name="T13" fmla="*/ 11 h 27"/>
                    <a:gd name="T14" fmla="*/ 33 w 46"/>
                    <a:gd name="T15" fmla="*/ 5 h 27"/>
                    <a:gd name="T16" fmla="*/ 43 w 46"/>
                    <a:gd name="T17" fmla="*/ 11 h 27"/>
                    <a:gd name="T18" fmla="*/ 46 w 46"/>
                    <a:gd name="T19" fmla="*/ 16 h 27"/>
                    <a:gd name="T20" fmla="*/ 41 w 46"/>
                    <a:gd name="T21" fmla="*/ 20 h 27"/>
                    <a:gd name="T22" fmla="*/ 33 w 46"/>
                    <a:gd name="T23" fmla="*/ 20 h 27"/>
                    <a:gd name="T24" fmla="*/ 15 w 46"/>
                    <a:gd name="T25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" h="27">
                      <a:moveTo>
                        <a:pt x="15" y="21"/>
                      </a:moveTo>
                      <a:cubicBezTo>
                        <a:pt x="12" y="21"/>
                        <a:pt x="2" y="27"/>
                        <a:pt x="1" y="24"/>
                      </a:cubicBezTo>
                      <a:cubicBezTo>
                        <a:pt x="0" y="21"/>
                        <a:pt x="5" y="18"/>
                        <a:pt x="7" y="15"/>
                      </a:cubicBezTo>
                      <a:cubicBezTo>
                        <a:pt x="9" y="13"/>
                        <a:pt x="14" y="2"/>
                        <a:pt x="17" y="2"/>
                      </a:cubicBezTo>
                      <a:cubicBezTo>
                        <a:pt x="20" y="1"/>
                        <a:pt x="18" y="3"/>
                        <a:pt x="21" y="3"/>
                      </a:cubicBezTo>
                      <a:cubicBezTo>
                        <a:pt x="24" y="3"/>
                        <a:pt x="23" y="0"/>
                        <a:pt x="25" y="0"/>
                      </a:cubicBezTo>
                      <a:cubicBezTo>
                        <a:pt x="26" y="0"/>
                        <a:pt x="22" y="11"/>
                        <a:pt x="25" y="11"/>
                      </a:cubicBezTo>
                      <a:cubicBezTo>
                        <a:pt x="28" y="11"/>
                        <a:pt x="32" y="4"/>
                        <a:pt x="33" y="5"/>
                      </a:cubicBezTo>
                      <a:cubicBezTo>
                        <a:pt x="35" y="5"/>
                        <a:pt x="42" y="11"/>
                        <a:pt x="43" y="11"/>
                      </a:cubicBezTo>
                      <a:cubicBezTo>
                        <a:pt x="44" y="11"/>
                        <a:pt x="46" y="14"/>
                        <a:pt x="46" y="16"/>
                      </a:cubicBezTo>
                      <a:cubicBezTo>
                        <a:pt x="46" y="17"/>
                        <a:pt x="44" y="20"/>
                        <a:pt x="41" y="20"/>
                      </a:cubicBezTo>
                      <a:cubicBezTo>
                        <a:pt x="39" y="20"/>
                        <a:pt x="35" y="20"/>
                        <a:pt x="33" y="20"/>
                      </a:cubicBezTo>
                      <a:cubicBezTo>
                        <a:pt x="30" y="20"/>
                        <a:pt x="18" y="20"/>
                        <a:pt x="15" y="2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0" name="Freeform 113"/>
                <p:cNvSpPr>
                  <a:spLocks/>
                </p:cNvSpPr>
                <p:nvPr/>
              </p:nvSpPr>
              <p:spPr bwMode="auto">
                <a:xfrm>
                  <a:off x="4167" y="933"/>
                  <a:ext cx="99" cy="46"/>
                </a:xfrm>
                <a:custGeom>
                  <a:avLst/>
                  <a:gdLst>
                    <a:gd name="T0" fmla="*/ 1 w 49"/>
                    <a:gd name="T1" fmla="*/ 9 h 23"/>
                    <a:gd name="T2" fmla="*/ 10 w 49"/>
                    <a:gd name="T3" fmla="*/ 4 h 23"/>
                    <a:gd name="T4" fmla="*/ 24 w 49"/>
                    <a:gd name="T5" fmla="*/ 1 h 23"/>
                    <a:gd name="T6" fmla="*/ 32 w 49"/>
                    <a:gd name="T7" fmla="*/ 1 h 23"/>
                    <a:gd name="T8" fmla="*/ 28 w 49"/>
                    <a:gd name="T9" fmla="*/ 6 h 23"/>
                    <a:gd name="T10" fmla="*/ 36 w 49"/>
                    <a:gd name="T11" fmla="*/ 6 h 23"/>
                    <a:gd name="T12" fmla="*/ 40 w 49"/>
                    <a:gd name="T13" fmla="*/ 2 h 23"/>
                    <a:gd name="T14" fmla="*/ 49 w 49"/>
                    <a:gd name="T15" fmla="*/ 5 h 23"/>
                    <a:gd name="T16" fmla="*/ 46 w 49"/>
                    <a:gd name="T17" fmla="*/ 14 h 23"/>
                    <a:gd name="T18" fmla="*/ 48 w 49"/>
                    <a:gd name="T19" fmla="*/ 19 h 23"/>
                    <a:gd name="T20" fmla="*/ 45 w 49"/>
                    <a:gd name="T21" fmla="*/ 21 h 23"/>
                    <a:gd name="T22" fmla="*/ 30 w 49"/>
                    <a:gd name="T23" fmla="*/ 21 h 23"/>
                    <a:gd name="T24" fmla="*/ 24 w 49"/>
                    <a:gd name="T25" fmla="*/ 19 h 23"/>
                    <a:gd name="T26" fmla="*/ 9 w 49"/>
                    <a:gd name="T27" fmla="*/ 18 h 23"/>
                    <a:gd name="T28" fmla="*/ 6 w 49"/>
                    <a:gd name="T29" fmla="*/ 12 h 23"/>
                    <a:gd name="T30" fmla="*/ 1 w 49"/>
                    <a:gd name="T31" fmla="*/ 9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9" h="23">
                      <a:moveTo>
                        <a:pt x="1" y="9"/>
                      </a:moveTo>
                      <a:cubicBezTo>
                        <a:pt x="2" y="7"/>
                        <a:pt x="7" y="4"/>
                        <a:pt x="10" y="4"/>
                      </a:cubicBezTo>
                      <a:cubicBezTo>
                        <a:pt x="12" y="3"/>
                        <a:pt x="20" y="1"/>
                        <a:pt x="24" y="1"/>
                      </a:cubicBezTo>
                      <a:cubicBezTo>
                        <a:pt x="27" y="1"/>
                        <a:pt x="32" y="0"/>
                        <a:pt x="32" y="1"/>
                      </a:cubicBezTo>
                      <a:cubicBezTo>
                        <a:pt x="32" y="3"/>
                        <a:pt x="28" y="5"/>
                        <a:pt x="28" y="6"/>
                      </a:cubicBezTo>
                      <a:cubicBezTo>
                        <a:pt x="30" y="7"/>
                        <a:pt x="34" y="7"/>
                        <a:pt x="36" y="6"/>
                      </a:cubicBezTo>
                      <a:cubicBezTo>
                        <a:pt x="38" y="5"/>
                        <a:pt x="38" y="2"/>
                        <a:pt x="40" y="2"/>
                      </a:cubicBezTo>
                      <a:cubicBezTo>
                        <a:pt x="42" y="2"/>
                        <a:pt x="49" y="3"/>
                        <a:pt x="49" y="5"/>
                      </a:cubicBezTo>
                      <a:cubicBezTo>
                        <a:pt x="49" y="7"/>
                        <a:pt x="46" y="12"/>
                        <a:pt x="46" y="14"/>
                      </a:cubicBezTo>
                      <a:cubicBezTo>
                        <a:pt x="47" y="15"/>
                        <a:pt x="48" y="18"/>
                        <a:pt x="48" y="19"/>
                      </a:cubicBezTo>
                      <a:cubicBezTo>
                        <a:pt x="48" y="20"/>
                        <a:pt x="45" y="21"/>
                        <a:pt x="45" y="21"/>
                      </a:cubicBezTo>
                      <a:cubicBezTo>
                        <a:pt x="43" y="21"/>
                        <a:pt x="34" y="23"/>
                        <a:pt x="30" y="21"/>
                      </a:cubicBezTo>
                      <a:cubicBezTo>
                        <a:pt x="27" y="20"/>
                        <a:pt x="26" y="19"/>
                        <a:pt x="24" y="19"/>
                      </a:cubicBezTo>
                      <a:cubicBezTo>
                        <a:pt x="22" y="19"/>
                        <a:pt x="12" y="19"/>
                        <a:pt x="9" y="18"/>
                      </a:cubicBezTo>
                      <a:cubicBezTo>
                        <a:pt x="7" y="16"/>
                        <a:pt x="6" y="13"/>
                        <a:pt x="6" y="12"/>
                      </a:cubicBezTo>
                      <a:cubicBezTo>
                        <a:pt x="6" y="11"/>
                        <a:pt x="0" y="10"/>
                        <a:pt x="1" y="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1" name="Freeform 114"/>
                <p:cNvSpPr>
                  <a:spLocks/>
                </p:cNvSpPr>
                <p:nvPr/>
              </p:nvSpPr>
              <p:spPr bwMode="auto">
                <a:xfrm>
                  <a:off x="4131" y="892"/>
                  <a:ext cx="105" cy="57"/>
                </a:xfrm>
                <a:custGeom>
                  <a:avLst/>
                  <a:gdLst>
                    <a:gd name="T0" fmla="*/ 2 w 52"/>
                    <a:gd name="T1" fmla="*/ 27 h 28"/>
                    <a:gd name="T2" fmla="*/ 0 w 52"/>
                    <a:gd name="T3" fmla="*/ 22 h 28"/>
                    <a:gd name="T4" fmla="*/ 4 w 52"/>
                    <a:gd name="T5" fmla="*/ 21 h 28"/>
                    <a:gd name="T6" fmla="*/ 12 w 52"/>
                    <a:gd name="T7" fmla="*/ 20 h 28"/>
                    <a:gd name="T8" fmla="*/ 8 w 52"/>
                    <a:gd name="T9" fmla="*/ 15 h 28"/>
                    <a:gd name="T10" fmla="*/ 14 w 52"/>
                    <a:gd name="T11" fmla="*/ 11 h 28"/>
                    <a:gd name="T12" fmla="*/ 14 w 52"/>
                    <a:gd name="T13" fmla="*/ 6 h 28"/>
                    <a:gd name="T14" fmla="*/ 23 w 52"/>
                    <a:gd name="T15" fmla="*/ 4 h 28"/>
                    <a:gd name="T16" fmla="*/ 31 w 52"/>
                    <a:gd name="T17" fmla="*/ 0 h 28"/>
                    <a:gd name="T18" fmla="*/ 35 w 52"/>
                    <a:gd name="T19" fmla="*/ 0 h 28"/>
                    <a:gd name="T20" fmla="*/ 42 w 52"/>
                    <a:gd name="T21" fmla="*/ 6 h 28"/>
                    <a:gd name="T22" fmla="*/ 51 w 52"/>
                    <a:gd name="T23" fmla="*/ 8 h 28"/>
                    <a:gd name="T24" fmla="*/ 52 w 52"/>
                    <a:gd name="T25" fmla="*/ 11 h 28"/>
                    <a:gd name="T26" fmla="*/ 46 w 52"/>
                    <a:gd name="T27" fmla="*/ 13 h 28"/>
                    <a:gd name="T28" fmla="*/ 46 w 52"/>
                    <a:gd name="T29" fmla="*/ 14 h 28"/>
                    <a:gd name="T30" fmla="*/ 38 w 52"/>
                    <a:gd name="T31" fmla="*/ 17 h 28"/>
                    <a:gd name="T32" fmla="*/ 24 w 52"/>
                    <a:gd name="T33" fmla="*/ 20 h 28"/>
                    <a:gd name="T34" fmla="*/ 18 w 52"/>
                    <a:gd name="T35" fmla="*/ 23 h 28"/>
                    <a:gd name="T36" fmla="*/ 12 w 52"/>
                    <a:gd name="T37" fmla="*/ 28 h 28"/>
                    <a:gd name="T38" fmla="*/ 2 w 52"/>
                    <a:gd name="T39" fmla="*/ 2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2" h="28">
                      <a:moveTo>
                        <a:pt x="2" y="27"/>
                      </a:moveTo>
                      <a:cubicBezTo>
                        <a:pt x="0" y="26"/>
                        <a:pt x="0" y="24"/>
                        <a:pt x="0" y="22"/>
                      </a:cubicBezTo>
                      <a:cubicBezTo>
                        <a:pt x="0" y="20"/>
                        <a:pt x="2" y="21"/>
                        <a:pt x="4" y="21"/>
                      </a:cubicBezTo>
                      <a:cubicBezTo>
                        <a:pt x="6" y="21"/>
                        <a:pt x="11" y="20"/>
                        <a:pt x="12" y="20"/>
                      </a:cubicBezTo>
                      <a:cubicBezTo>
                        <a:pt x="13" y="20"/>
                        <a:pt x="8" y="17"/>
                        <a:pt x="8" y="15"/>
                      </a:cubicBezTo>
                      <a:cubicBezTo>
                        <a:pt x="7" y="12"/>
                        <a:pt x="13" y="13"/>
                        <a:pt x="14" y="11"/>
                      </a:cubicBezTo>
                      <a:cubicBezTo>
                        <a:pt x="15" y="9"/>
                        <a:pt x="12" y="7"/>
                        <a:pt x="14" y="6"/>
                      </a:cubicBezTo>
                      <a:cubicBezTo>
                        <a:pt x="16" y="6"/>
                        <a:pt x="23" y="4"/>
                        <a:pt x="23" y="4"/>
                      </a:cubicBezTo>
                      <a:cubicBezTo>
                        <a:pt x="27" y="3"/>
                        <a:pt x="30" y="0"/>
                        <a:pt x="31" y="0"/>
                      </a:cubicBezTo>
                      <a:cubicBezTo>
                        <a:pt x="32" y="0"/>
                        <a:pt x="35" y="0"/>
                        <a:pt x="35" y="0"/>
                      </a:cubicBezTo>
                      <a:cubicBezTo>
                        <a:pt x="35" y="0"/>
                        <a:pt x="41" y="5"/>
                        <a:pt x="42" y="6"/>
                      </a:cubicBezTo>
                      <a:cubicBezTo>
                        <a:pt x="44" y="6"/>
                        <a:pt x="51" y="8"/>
                        <a:pt x="51" y="8"/>
                      </a:cubicBezTo>
                      <a:cubicBezTo>
                        <a:pt x="52" y="11"/>
                        <a:pt x="52" y="11"/>
                        <a:pt x="52" y="11"/>
                      </a:cubicBezTo>
                      <a:cubicBezTo>
                        <a:pt x="52" y="11"/>
                        <a:pt x="46" y="12"/>
                        <a:pt x="46" y="13"/>
                      </a:cubicBezTo>
                      <a:cubicBezTo>
                        <a:pt x="45" y="14"/>
                        <a:pt x="46" y="13"/>
                        <a:pt x="46" y="14"/>
                      </a:cubicBezTo>
                      <a:cubicBezTo>
                        <a:pt x="46" y="15"/>
                        <a:pt x="42" y="17"/>
                        <a:pt x="38" y="17"/>
                      </a:cubicBezTo>
                      <a:cubicBezTo>
                        <a:pt x="34" y="17"/>
                        <a:pt x="27" y="18"/>
                        <a:pt x="24" y="20"/>
                      </a:cubicBezTo>
                      <a:cubicBezTo>
                        <a:pt x="20" y="21"/>
                        <a:pt x="19" y="21"/>
                        <a:pt x="18" y="23"/>
                      </a:cubicBezTo>
                      <a:cubicBezTo>
                        <a:pt x="16" y="24"/>
                        <a:pt x="14" y="28"/>
                        <a:pt x="12" y="28"/>
                      </a:cubicBezTo>
                      <a:cubicBezTo>
                        <a:pt x="10" y="28"/>
                        <a:pt x="4" y="28"/>
                        <a:pt x="2" y="2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2" name="Freeform 115"/>
                <p:cNvSpPr>
                  <a:spLocks/>
                </p:cNvSpPr>
                <p:nvPr/>
              </p:nvSpPr>
              <p:spPr bwMode="auto">
                <a:xfrm>
                  <a:off x="3511" y="1036"/>
                  <a:ext cx="275" cy="198"/>
                </a:xfrm>
                <a:custGeom>
                  <a:avLst/>
                  <a:gdLst>
                    <a:gd name="T0" fmla="*/ 16 w 136"/>
                    <a:gd name="T1" fmla="*/ 88 h 98"/>
                    <a:gd name="T2" fmla="*/ 5 w 136"/>
                    <a:gd name="T3" fmla="*/ 85 h 98"/>
                    <a:gd name="T4" fmla="*/ 4 w 136"/>
                    <a:gd name="T5" fmla="*/ 76 h 98"/>
                    <a:gd name="T6" fmla="*/ 11 w 136"/>
                    <a:gd name="T7" fmla="*/ 73 h 98"/>
                    <a:gd name="T8" fmla="*/ 16 w 136"/>
                    <a:gd name="T9" fmla="*/ 60 h 98"/>
                    <a:gd name="T10" fmla="*/ 24 w 136"/>
                    <a:gd name="T11" fmla="*/ 56 h 98"/>
                    <a:gd name="T12" fmla="*/ 22 w 136"/>
                    <a:gd name="T13" fmla="*/ 50 h 98"/>
                    <a:gd name="T14" fmla="*/ 34 w 136"/>
                    <a:gd name="T15" fmla="*/ 40 h 98"/>
                    <a:gd name="T16" fmla="*/ 40 w 136"/>
                    <a:gd name="T17" fmla="*/ 36 h 98"/>
                    <a:gd name="T18" fmla="*/ 42 w 136"/>
                    <a:gd name="T19" fmla="*/ 27 h 98"/>
                    <a:gd name="T20" fmla="*/ 54 w 136"/>
                    <a:gd name="T21" fmla="*/ 22 h 98"/>
                    <a:gd name="T22" fmla="*/ 71 w 136"/>
                    <a:gd name="T23" fmla="*/ 15 h 98"/>
                    <a:gd name="T24" fmla="*/ 80 w 136"/>
                    <a:gd name="T25" fmla="*/ 11 h 98"/>
                    <a:gd name="T26" fmla="*/ 90 w 136"/>
                    <a:gd name="T27" fmla="*/ 12 h 98"/>
                    <a:gd name="T28" fmla="*/ 110 w 136"/>
                    <a:gd name="T29" fmla="*/ 8 h 98"/>
                    <a:gd name="T30" fmla="*/ 126 w 136"/>
                    <a:gd name="T31" fmla="*/ 0 h 98"/>
                    <a:gd name="T32" fmla="*/ 136 w 136"/>
                    <a:gd name="T33" fmla="*/ 5 h 98"/>
                    <a:gd name="T34" fmla="*/ 129 w 136"/>
                    <a:gd name="T35" fmla="*/ 14 h 98"/>
                    <a:gd name="T36" fmla="*/ 76 w 136"/>
                    <a:gd name="T37" fmla="*/ 29 h 98"/>
                    <a:gd name="T38" fmla="*/ 60 w 136"/>
                    <a:gd name="T39" fmla="*/ 41 h 98"/>
                    <a:gd name="T40" fmla="*/ 44 w 136"/>
                    <a:gd name="T41" fmla="*/ 54 h 98"/>
                    <a:gd name="T42" fmla="*/ 32 w 136"/>
                    <a:gd name="T43" fmla="*/ 70 h 98"/>
                    <a:gd name="T44" fmla="*/ 35 w 136"/>
                    <a:gd name="T45" fmla="*/ 83 h 98"/>
                    <a:gd name="T46" fmla="*/ 50 w 136"/>
                    <a:gd name="T47" fmla="*/ 95 h 98"/>
                    <a:gd name="T48" fmla="*/ 36 w 136"/>
                    <a:gd name="T49" fmla="*/ 96 h 98"/>
                    <a:gd name="T50" fmla="*/ 23 w 136"/>
                    <a:gd name="T51" fmla="*/ 95 h 98"/>
                    <a:gd name="T52" fmla="*/ 16 w 136"/>
                    <a:gd name="T53" fmla="*/ 8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36" h="98">
                      <a:moveTo>
                        <a:pt x="16" y="88"/>
                      </a:moveTo>
                      <a:cubicBezTo>
                        <a:pt x="14" y="85"/>
                        <a:pt x="7" y="87"/>
                        <a:pt x="5" y="85"/>
                      </a:cubicBezTo>
                      <a:cubicBezTo>
                        <a:pt x="3" y="83"/>
                        <a:pt x="0" y="78"/>
                        <a:pt x="4" y="76"/>
                      </a:cubicBezTo>
                      <a:cubicBezTo>
                        <a:pt x="7" y="74"/>
                        <a:pt x="11" y="73"/>
                        <a:pt x="11" y="73"/>
                      </a:cubicBezTo>
                      <a:cubicBezTo>
                        <a:pt x="11" y="73"/>
                        <a:pt x="14" y="63"/>
                        <a:pt x="16" y="60"/>
                      </a:cubicBezTo>
                      <a:cubicBezTo>
                        <a:pt x="18" y="58"/>
                        <a:pt x="24" y="58"/>
                        <a:pt x="24" y="56"/>
                      </a:cubicBezTo>
                      <a:cubicBezTo>
                        <a:pt x="26" y="55"/>
                        <a:pt x="22" y="52"/>
                        <a:pt x="22" y="50"/>
                      </a:cubicBezTo>
                      <a:cubicBezTo>
                        <a:pt x="23" y="48"/>
                        <a:pt x="32" y="41"/>
                        <a:pt x="34" y="40"/>
                      </a:cubicBezTo>
                      <a:cubicBezTo>
                        <a:pt x="35" y="38"/>
                        <a:pt x="40" y="38"/>
                        <a:pt x="40" y="36"/>
                      </a:cubicBezTo>
                      <a:cubicBezTo>
                        <a:pt x="42" y="34"/>
                        <a:pt x="40" y="29"/>
                        <a:pt x="42" y="27"/>
                      </a:cubicBezTo>
                      <a:cubicBezTo>
                        <a:pt x="44" y="26"/>
                        <a:pt x="52" y="23"/>
                        <a:pt x="54" y="22"/>
                      </a:cubicBezTo>
                      <a:cubicBezTo>
                        <a:pt x="56" y="20"/>
                        <a:pt x="71" y="15"/>
                        <a:pt x="71" y="15"/>
                      </a:cubicBezTo>
                      <a:cubicBezTo>
                        <a:pt x="71" y="15"/>
                        <a:pt x="79" y="11"/>
                        <a:pt x="80" y="11"/>
                      </a:cubicBezTo>
                      <a:cubicBezTo>
                        <a:pt x="82" y="11"/>
                        <a:pt x="86" y="12"/>
                        <a:pt x="90" y="12"/>
                      </a:cubicBezTo>
                      <a:cubicBezTo>
                        <a:pt x="93" y="12"/>
                        <a:pt x="108" y="10"/>
                        <a:pt x="110" y="8"/>
                      </a:cubicBezTo>
                      <a:cubicBezTo>
                        <a:pt x="114" y="6"/>
                        <a:pt x="120" y="0"/>
                        <a:pt x="126" y="0"/>
                      </a:cubicBezTo>
                      <a:cubicBezTo>
                        <a:pt x="132" y="0"/>
                        <a:pt x="136" y="1"/>
                        <a:pt x="136" y="5"/>
                      </a:cubicBezTo>
                      <a:cubicBezTo>
                        <a:pt x="135" y="8"/>
                        <a:pt x="132" y="14"/>
                        <a:pt x="129" y="14"/>
                      </a:cubicBezTo>
                      <a:cubicBezTo>
                        <a:pt x="126" y="14"/>
                        <a:pt x="82" y="26"/>
                        <a:pt x="76" y="29"/>
                      </a:cubicBezTo>
                      <a:cubicBezTo>
                        <a:pt x="69" y="32"/>
                        <a:pt x="63" y="40"/>
                        <a:pt x="60" y="41"/>
                      </a:cubicBezTo>
                      <a:cubicBezTo>
                        <a:pt x="56" y="43"/>
                        <a:pt x="48" y="50"/>
                        <a:pt x="44" y="54"/>
                      </a:cubicBezTo>
                      <a:cubicBezTo>
                        <a:pt x="41" y="58"/>
                        <a:pt x="32" y="65"/>
                        <a:pt x="32" y="70"/>
                      </a:cubicBezTo>
                      <a:cubicBezTo>
                        <a:pt x="32" y="76"/>
                        <a:pt x="32" y="80"/>
                        <a:pt x="35" y="83"/>
                      </a:cubicBezTo>
                      <a:cubicBezTo>
                        <a:pt x="38" y="87"/>
                        <a:pt x="52" y="93"/>
                        <a:pt x="50" y="95"/>
                      </a:cubicBezTo>
                      <a:cubicBezTo>
                        <a:pt x="48" y="97"/>
                        <a:pt x="40" y="98"/>
                        <a:pt x="36" y="96"/>
                      </a:cubicBezTo>
                      <a:cubicBezTo>
                        <a:pt x="30" y="95"/>
                        <a:pt x="23" y="95"/>
                        <a:pt x="23" y="95"/>
                      </a:cubicBezTo>
                      <a:cubicBezTo>
                        <a:pt x="18" y="93"/>
                        <a:pt x="18" y="90"/>
                        <a:pt x="16" y="8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3" name="Freeform 116"/>
                <p:cNvSpPr>
                  <a:spLocks/>
                </p:cNvSpPr>
                <p:nvPr/>
              </p:nvSpPr>
              <p:spPr bwMode="auto">
                <a:xfrm>
                  <a:off x="3460" y="1263"/>
                  <a:ext cx="39" cy="22"/>
                </a:xfrm>
                <a:custGeom>
                  <a:avLst/>
                  <a:gdLst>
                    <a:gd name="T0" fmla="*/ 9 w 19"/>
                    <a:gd name="T1" fmla="*/ 11 h 11"/>
                    <a:gd name="T2" fmla="*/ 1 w 19"/>
                    <a:gd name="T3" fmla="*/ 9 h 11"/>
                    <a:gd name="T4" fmla="*/ 6 w 19"/>
                    <a:gd name="T5" fmla="*/ 0 h 11"/>
                    <a:gd name="T6" fmla="*/ 15 w 19"/>
                    <a:gd name="T7" fmla="*/ 1 h 11"/>
                    <a:gd name="T8" fmla="*/ 18 w 19"/>
                    <a:gd name="T9" fmla="*/ 6 h 11"/>
                    <a:gd name="T10" fmla="*/ 9 w 19"/>
                    <a:gd name="T11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11">
                      <a:moveTo>
                        <a:pt x="9" y="11"/>
                      </a:moveTo>
                      <a:cubicBezTo>
                        <a:pt x="7" y="11"/>
                        <a:pt x="2" y="10"/>
                        <a:pt x="1" y="9"/>
                      </a:cubicBezTo>
                      <a:cubicBezTo>
                        <a:pt x="0" y="7"/>
                        <a:pt x="4" y="1"/>
                        <a:pt x="6" y="0"/>
                      </a:cubicBezTo>
                      <a:cubicBezTo>
                        <a:pt x="7" y="0"/>
                        <a:pt x="12" y="0"/>
                        <a:pt x="15" y="1"/>
                      </a:cubicBezTo>
                      <a:cubicBezTo>
                        <a:pt x="17" y="3"/>
                        <a:pt x="19" y="5"/>
                        <a:pt x="18" y="6"/>
                      </a:cubicBezTo>
                      <a:cubicBezTo>
                        <a:pt x="17" y="7"/>
                        <a:pt x="12" y="11"/>
                        <a:pt x="9" y="1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94" name="Freeform 117"/>
                <p:cNvSpPr>
                  <a:spLocks/>
                </p:cNvSpPr>
                <p:nvPr/>
              </p:nvSpPr>
              <p:spPr bwMode="auto">
                <a:xfrm>
                  <a:off x="3144" y="1016"/>
                  <a:ext cx="2519" cy="868"/>
                </a:xfrm>
                <a:custGeom>
                  <a:avLst/>
                  <a:gdLst>
                    <a:gd name="T0" fmla="*/ 22 w 1246"/>
                    <a:gd name="T1" fmla="*/ 240 h 431"/>
                    <a:gd name="T2" fmla="*/ 18 w 1246"/>
                    <a:gd name="T3" fmla="*/ 184 h 431"/>
                    <a:gd name="T4" fmla="*/ 21 w 1246"/>
                    <a:gd name="T5" fmla="*/ 125 h 431"/>
                    <a:gd name="T6" fmla="*/ 100 w 1246"/>
                    <a:gd name="T7" fmla="*/ 144 h 431"/>
                    <a:gd name="T8" fmla="*/ 35 w 1246"/>
                    <a:gd name="T9" fmla="*/ 154 h 431"/>
                    <a:gd name="T10" fmla="*/ 81 w 1246"/>
                    <a:gd name="T11" fmla="*/ 196 h 431"/>
                    <a:gd name="T12" fmla="*/ 95 w 1246"/>
                    <a:gd name="T13" fmla="*/ 175 h 431"/>
                    <a:gd name="T14" fmla="*/ 130 w 1246"/>
                    <a:gd name="T15" fmla="*/ 146 h 431"/>
                    <a:gd name="T16" fmla="*/ 146 w 1246"/>
                    <a:gd name="T17" fmla="*/ 159 h 431"/>
                    <a:gd name="T18" fmla="*/ 220 w 1246"/>
                    <a:gd name="T19" fmla="*/ 134 h 431"/>
                    <a:gd name="T20" fmla="*/ 241 w 1246"/>
                    <a:gd name="T21" fmla="*/ 111 h 431"/>
                    <a:gd name="T22" fmla="*/ 309 w 1246"/>
                    <a:gd name="T23" fmla="*/ 122 h 431"/>
                    <a:gd name="T24" fmla="*/ 347 w 1246"/>
                    <a:gd name="T25" fmla="*/ 79 h 431"/>
                    <a:gd name="T26" fmla="*/ 348 w 1246"/>
                    <a:gd name="T27" fmla="*/ 142 h 431"/>
                    <a:gd name="T28" fmla="*/ 356 w 1246"/>
                    <a:gd name="T29" fmla="*/ 151 h 431"/>
                    <a:gd name="T30" fmla="*/ 390 w 1246"/>
                    <a:gd name="T31" fmla="*/ 148 h 431"/>
                    <a:gd name="T32" fmla="*/ 356 w 1246"/>
                    <a:gd name="T33" fmla="*/ 114 h 431"/>
                    <a:gd name="T34" fmla="*/ 368 w 1246"/>
                    <a:gd name="T35" fmla="*/ 92 h 431"/>
                    <a:gd name="T36" fmla="*/ 378 w 1246"/>
                    <a:gd name="T37" fmla="*/ 88 h 431"/>
                    <a:gd name="T38" fmla="*/ 414 w 1246"/>
                    <a:gd name="T39" fmla="*/ 92 h 431"/>
                    <a:gd name="T40" fmla="*/ 431 w 1246"/>
                    <a:gd name="T41" fmla="*/ 108 h 431"/>
                    <a:gd name="T42" fmla="*/ 455 w 1246"/>
                    <a:gd name="T43" fmla="*/ 60 h 431"/>
                    <a:gd name="T44" fmla="*/ 518 w 1246"/>
                    <a:gd name="T45" fmla="*/ 25 h 431"/>
                    <a:gd name="T46" fmla="*/ 589 w 1246"/>
                    <a:gd name="T47" fmla="*/ 0 h 431"/>
                    <a:gd name="T48" fmla="*/ 635 w 1246"/>
                    <a:gd name="T49" fmla="*/ 15 h 431"/>
                    <a:gd name="T50" fmla="*/ 608 w 1246"/>
                    <a:gd name="T51" fmla="*/ 63 h 431"/>
                    <a:gd name="T52" fmla="*/ 653 w 1246"/>
                    <a:gd name="T53" fmla="*/ 62 h 431"/>
                    <a:gd name="T54" fmla="*/ 733 w 1246"/>
                    <a:gd name="T55" fmla="*/ 66 h 431"/>
                    <a:gd name="T56" fmla="*/ 775 w 1246"/>
                    <a:gd name="T57" fmla="*/ 89 h 431"/>
                    <a:gd name="T58" fmla="*/ 827 w 1246"/>
                    <a:gd name="T59" fmla="*/ 93 h 431"/>
                    <a:gd name="T60" fmla="*/ 854 w 1246"/>
                    <a:gd name="T61" fmla="*/ 84 h 431"/>
                    <a:gd name="T62" fmla="*/ 931 w 1246"/>
                    <a:gd name="T63" fmla="*/ 84 h 431"/>
                    <a:gd name="T64" fmla="*/ 1012 w 1246"/>
                    <a:gd name="T65" fmla="*/ 119 h 431"/>
                    <a:gd name="T66" fmla="*/ 1086 w 1246"/>
                    <a:gd name="T67" fmla="*/ 128 h 431"/>
                    <a:gd name="T68" fmla="*/ 1175 w 1246"/>
                    <a:gd name="T69" fmla="*/ 133 h 431"/>
                    <a:gd name="T70" fmla="*/ 1234 w 1246"/>
                    <a:gd name="T71" fmla="*/ 174 h 431"/>
                    <a:gd name="T72" fmla="*/ 1183 w 1246"/>
                    <a:gd name="T73" fmla="*/ 176 h 431"/>
                    <a:gd name="T74" fmla="*/ 1139 w 1246"/>
                    <a:gd name="T75" fmla="*/ 187 h 431"/>
                    <a:gd name="T76" fmla="*/ 1109 w 1246"/>
                    <a:gd name="T77" fmla="*/ 228 h 431"/>
                    <a:gd name="T78" fmla="*/ 1038 w 1246"/>
                    <a:gd name="T79" fmla="*/ 250 h 431"/>
                    <a:gd name="T80" fmla="*/ 1031 w 1246"/>
                    <a:gd name="T81" fmla="*/ 284 h 431"/>
                    <a:gd name="T82" fmla="*/ 1000 w 1246"/>
                    <a:gd name="T83" fmla="*/ 329 h 431"/>
                    <a:gd name="T84" fmla="*/ 1029 w 1246"/>
                    <a:gd name="T85" fmla="*/ 237 h 431"/>
                    <a:gd name="T86" fmla="*/ 1017 w 1246"/>
                    <a:gd name="T87" fmla="*/ 232 h 431"/>
                    <a:gd name="T88" fmla="*/ 969 w 1246"/>
                    <a:gd name="T89" fmla="*/ 253 h 431"/>
                    <a:gd name="T90" fmla="*/ 865 w 1246"/>
                    <a:gd name="T91" fmla="*/ 265 h 431"/>
                    <a:gd name="T92" fmla="*/ 851 w 1246"/>
                    <a:gd name="T93" fmla="*/ 303 h 431"/>
                    <a:gd name="T94" fmla="*/ 819 w 1246"/>
                    <a:gd name="T95" fmla="*/ 412 h 431"/>
                    <a:gd name="T96" fmla="*/ 809 w 1246"/>
                    <a:gd name="T97" fmla="*/ 395 h 431"/>
                    <a:gd name="T98" fmla="*/ 753 w 1246"/>
                    <a:gd name="T99" fmla="*/ 318 h 431"/>
                    <a:gd name="T100" fmla="*/ 674 w 1246"/>
                    <a:gd name="T101" fmla="*/ 346 h 431"/>
                    <a:gd name="T102" fmla="*/ 547 w 1246"/>
                    <a:gd name="T103" fmla="*/ 325 h 431"/>
                    <a:gd name="T104" fmla="*/ 463 w 1246"/>
                    <a:gd name="T105" fmla="*/ 356 h 431"/>
                    <a:gd name="T106" fmla="*/ 381 w 1246"/>
                    <a:gd name="T107" fmla="*/ 310 h 431"/>
                    <a:gd name="T108" fmla="*/ 297 w 1246"/>
                    <a:gd name="T109" fmla="*/ 300 h 431"/>
                    <a:gd name="T110" fmla="*/ 246 w 1246"/>
                    <a:gd name="T111" fmla="*/ 341 h 431"/>
                    <a:gd name="T112" fmla="*/ 161 w 1246"/>
                    <a:gd name="T113" fmla="*/ 350 h 431"/>
                    <a:gd name="T114" fmla="*/ 159 w 1246"/>
                    <a:gd name="T115" fmla="*/ 389 h 431"/>
                    <a:gd name="T116" fmla="*/ 149 w 1246"/>
                    <a:gd name="T117" fmla="*/ 427 h 431"/>
                    <a:gd name="T118" fmla="*/ 86 w 1246"/>
                    <a:gd name="T119" fmla="*/ 403 h 431"/>
                    <a:gd name="T120" fmla="*/ 84 w 1246"/>
                    <a:gd name="T121" fmla="*/ 374 h 431"/>
                    <a:gd name="T122" fmla="*/ 50 w 1246"/>
                    <a:gd name="T123" fmla="*/ 323 h 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246" h="431">
                      <a:moveTo>
                        <a:pt x="16" y="286"/>
                      </a:moveTo>
                      <a:cubicBezTo>
                        <a:pt x="13" y="285"/>
                        <a:pt x="8" y="284"/>
                        <a:pt x="6" y="284"/>
                      </a:cubicBezTo>
                      <a:cubicBezTo>
                        <a:pt x="5" y="284"/>
                        <a:pt x="5" y="278"/>
                        <a:pt x="4" y="276"/>
                      </a:cubicBezTo>
                      <a:cubicBezTo>
                        <a:pt x="4" y="274"/>
                        <a:pt x="3" y="268"/>
                        <a:pt x="2" y="268"/>
                      </a:cubicBezTo>
                      <a:cubicBezTo>
                        <a:pt x="1" y="267"/>
                        <a:pt x="0" y="261"/>
                        <a:pt x="1" y="258"/>
                      </a:cubicBezTo>
                      <a:cubicBezTo>
                        <a:pt x="5" y="247"/>
                        <a:pt x="5" y="247"/>
                        <a:pt x="5" y="247"/>
                      </a:cubicBezTo>
                      <a:cubicBezTo>
                        <a:pt x="6" y="247"/>
                        <a:pt x="6" y="243"/>
                        <a:pt x="7" y="242"/>
                      </a:cubicBezTo>
                      <a:cubicBezTo>
                        <a:pt x="9" y="242"/>
                        <a:pt x="18" y="242"/>
                        <a:pt x="19" y="242"/>
                      </a:cubicBezTo>
                      <a:cubicBezTo>
                        <a:pt x="20" y="242"/>
                        <a:pt x="22" y="241"/>
                        <a:pt x="22" y="240"/>
                      </a:cubicBezTo>
                      <a:cubicBezTo>
                        <a:pt x="22" y="239"/>
                        <a:pt x="15" y="238"/>
                        <a:pt x="14" y="237"/>
                      </a:cubicBezTo>
                      <a:cubicBezTo>
                        <a:pt x="13" y="236"/>
                        <a:pt x="10" y="234"/>
                        <a:pt x="10" y="232"/>
                      </a:cubicBezTo>
                      <a:cubicBezTo>
                        <a:pt x="10" y="232"/>
                        <a:pt x="10" y="232"/>
                        <a:pt x="8" y="232"/>
                      </a:cubicBezTo>
                      <a:cubicBezTo>
                        <a:pt x="12" y="227"/>
                        <a:pt x="12" y="227"/>
                        <a:pt x="12" y="227"/>
                      </a:cubicBezTo>
                      <a:cubicBezTo>
                        <a:pt x="14" y="225"/>
                        <a:pt x="30" y="212"/>
                        <a:pt x="31" y="209"/>
                      </a:cubicBezTo>
                      <a:cubicBezTo>
                        <a:pt x="32" y="206"/>
                        <a:pt x="31" y="203"/>
                        <a:pt x="28" y="202"/>
                      </a:cubicBezTo>
                      <a:cubicBezTo>
                        <a:pt x="26" y="201"/>
                        <a:pt x="21" y="199"/>
                        <a:pt x="21" y="197"/>
                      </a:cubicBezTo>
                      <a:cubicBezTo>
                        <a:pt x="20" y="196"/>
                        <a:pt x="25" y="192"/>
                        <a:pt x="24" y="190"/>
                      </a:cubicBezTo>
                      <a:cubicBezTo>
                        <a:pt x="23" y="188"/>
                        <a:pt x="18" y="187"/>
                        <a:pt x="18" y="184"/>
                      </a:cubicBezTo>
                      <a:cubicBezTo>
                        <a:pt x="19" y="180"/>
                        <a:pt x="20" y="177"/>
                        <a:pt x="20" y="174"/>
                      </a:cubicBezTo>
                      <a:cubicBezTo>
                        <a:pt x="20" y="172"/>
                        <a:pt x="20" y="168"/>
                        <a:pt x="19" y="166"/>
                      </a:cubicBezTo>
                      <a:cubicBezTo>
                        <a:pt x="18" y="163"/>
                        <a:pt x="13" y="160"/>
                        <a:pt x="14" y="157"/>
                      </a:cubicBezTo>
                      <a:cubicBezTo>
                        <a:pt x="14" y="154"/>
                        <a:pt x="20" y="150"/>
                        <a:pt x="20" y="147"/>
                      </a:cubicBezTo>
                      <a:cubicBezTo>
                        <a:pt x="20" y="145"/>
                        <a:pt x="13" y="143"/>
                        <a:pt x="11" y="141"/>
                      </a:cubicBezTo>
                      <a:cubicBezTo>
                        <a:pt x="10" y="139"/>
                        <a:pt x="10" y="136"/>
                        <a:pt x="10" y="136"/>
                      </a:cubicBezTo>
                      <a:cubicBezTo>
                        <a:pt x="12" y="131"/>
                        <a:pt x="12" y="131"/>
                        <a:pt x="12" y="131"/>
                      </a:cubicBezTo>
                      <a:cubicBezTo>
                        <a:pt x="14" y="132"/>
                        <a:pt x="16" y="132"/>
                        <a:pt x="16" y="130"/>
                      </a:cubicBezTo>
                      <a:cubicBezTo>
                        <a:pt x="16" y="124"/>
                        <a:pt x="19" y="127"/>
                        <a:pt x="21" y="125"/>
                      </a:cubicBezTo>
                      <a:cubicBezTo>
                        <a:pt x="22" y="123"/>
                        <a:pt x="23" y="119"/>
                        <a:pt x="23" y="119"/>
                      </a:cubicBezTo>
                      <a:cubicBezTo>
                        <a:pt x="26" y="120"/>
                        <a:pt x="34" y="122"/>
                        <a:pt x="35" y="122"/>
                      </a:cubicBezTo>
                      <a:cubicBezTo>
                        <a:pt x="36" y="122"/>
                        <a:pt x="35" y="118"/>
                        <a:pt x="38" y="119"/>
                      </a:cubicBezTo>
                      <a:cubicBezTo>
                        <a:pt x="41" y="119"/>
                        <a:pt x="45" y="119"/>
                        <a:pt x="45" y="120"/>
                      </a:cubicBezTo>
                      <a:cubicBezTo>
                        <a:pt x="45" y="121"/>
                        <a:pt x="41" y="122"/>
                        <a:pt x="41" y="124"/>
                      </a:cubicBezTo>
                      <a:cubicBezTo>
                        <a:pt x="41" y="125"/>
                        <a:pt x="46" y="125"/>
                        <a:pt x="50" y="125"/>
                      </a:cubicBezTo>
                      <a:cubicBezTo>
                        <a:pt x="54" y="126"/>
                        <a:pt x="61" y="126"/>
                        <a:pt x="64" y="127"/>
                      </a:cubicBezTo>
                      <a:cubicBezTo>
                        <a:pt x="68" y="128"/>
                        <a:pt x="80" y="133"/>
                        <a:pt x="83" y="136"/>
                      </a:cubicBezTo>
                      <a:cubicBezTo>
                        <a:pt x="86" y="138"/>
                        <a:pt x="98" y="144"/>
                        <a:pt x="100" y="144"/>
                      </a:cubicBezTo>
                      <a:cubicBezTo>
                        <a:pt x="102" y="144"/>
                        <a:pt x="105" y="145"/>
                        <a:pt x="105" y="146"/>
                      </a:cubicBezTo>
                      <a:cubicBezTo>
                        <a:pt x="106" y="147"/>
                        <a:pt x="105" y="151"/>
                        <a:pt x="106" y="152"/>
                      </a:cubicBezTo>
                      <a:cubicBezTo>
                        <a:pt x="107" y="154"/>
                        <a:pt x="108" y="157"/>
                        <a:pt x="105" y="159"/>
                      </a:cubicBezTo>
                      <a:cubicBezTo>
                        <a:pt x="103" y="160"/>
                        <a:pt x="100" y="165"/>
                        <a:pt x="93" y="166"/>
                      </a:cubicBezTo>
                      <a:cubicBezTo>
                        <a:pt x="79" y="169"/>
                        <a:pt x="75" y="165"/>
                        <a:pt x="73" y="164"/>
                      </a:cubicBezTo>
                      <a:cubicBezTo>
                        <a:pt x="70" y="164"/>
                        <a:pt x="64" y="163"/>
                        <a:pt x="61" y="162"/>
                      </a:cubicBezTo>
                      <a:cubicBezTo>
                        <a:pt x="58" y="160"/>
                        <a:pt x="52" y="158"/>
                        <a:pt x="49" y="157"/>
                      </a:cubicBezTo>
                      <a:cubicBezTo>
                        <a:pt x="46" y="156"/>
                        <a:pt x="44" y="155"/>
                        <a:pt x="42" y="154"/>
                      </a:cubicBezTo>
                      <a:cubicBezTo>
                        <a:pt x="39" y="153"/>
                        <a:pt x="36" y="153"/>
                        <a:pt x="35" y="154"/>
                      </a:cubicBezTo>
                      <a:cubicBezTo>
                        <a:pt x="34" y="154"/>
                        <a:pt x="38" y="157"/>
                        <a:pt x="39" y="159"/>
                      </a:cubicBezTo>
                      <a:cubicBezTo>
                        <a:pt x="41" y="160"/>
                        <a:pt x="46" y="164"/>
                        <a:pt x="50" y="166"/>
                      </a:cubicBezTo>
                      <a:cubicBezTo>
                        <a:pt x="53" y="168"/>
                        <a:pt x="57" y="169"/>
                        <a:pt x="57" y="171"/>
                      </a:cubicBezTo>
                      <a:cubicBezTo>
                        <a:pt x="56" y="173"/>
                        <a:pt x="53" y="176"/>
                        <a:pt x="54" y="177"/>
                      </a:cubicBezTo>
                      <a:cubicBezTo>
                        <a:pt x="55" y="178"/>
                        <a:pt x="58" y="182"/>
                        <a:pt x="58" y="183"/>
                      </a:cubicBezTo>
                      <a:cubicBezTo>
                        <a:pt x="58" y="185"/>
                        <a:pt x="58" y="187"/>
                        <a:pt x="59" y="188"/>
                      </a:cubicBezTo>
                      <a:cubicBezTo>
                        <a:pt x="61" y="190"/>
                        <a:pt x="66" y="189"/>
                        <a:pt x="66" y="190"/>
                      </a:cubicBezTo>
                      <a:cubicBezTo>
                        <a:pt x="67" y="192"/>
                        <a:pt x="69" y="194"/>
                        <a:pt x="72" y="195"/>
                      </a:cubicBezTo>
                      <a:cubicBezTo>
                        <a:pt x="74" y="196"/>
                        <a:pt x="80" y="197"/>
                        <a:pt x="81" y="196"/>
                      </a:cubicBezTo>
                      <a:cubicBezTo>
                        <a:pt x="82" y="195"/>
                        <a:pt x="83" y="191"/>
                        <a:pt x="81" y="189"/>
                      </a:cubicBezTo>
                      <a:cubicBezTo>
                        <a:pt x="79" y="187"/>
                        <a:pt x="76" y="188"/>
                        <a:pt x="74" y="187"/>
                      </a:cubicBezTo>
                      <a:cubicBezTo>
                        <a:pt x="73" y="186"/>
                        <a:pt x="70" y="184"/>
                        <a:pt x="70" y="183"/>
                      </a:cubicBezTo>
                      <a:cubicBezTo>
                        <a:pt x="70" y="182"/>
                        <a:pt x="72" y="179"/>
                        <a:pt x="73" y="179"/>
                      </a:cubicBezTo>
                      <a:cubicBezTo>
                        <a:pt x="74" y="179"/>
                        <a:pt x="78" y="179"/>
                        <a:pt x="79" y="181"/>
                      </a:cubicBezTo>
                      <a:cubicBezTo>
                        <a:pt x="80" y="182"/>
                        <a:pt x="92" y="187"/>
                        <a:pt x="94" y="187"/>
                      </a:cubicBezTo>
                      <a:cubicBezTo>
                        <a:pt x="95" y="187"/>
                        <a:pt x="99" y="186"/>
                        <a:pt x="100" y="185"/>
                      </a:cubicBezTo>
                      <a:cubicBezTo>
                        <a:pt x="102" y="183"/>
                        <a:pt x="100" y="182"/>
                        <a:pt x="99" y="180"/>
                      </a:cubicBezTo>
                      <a:cubicBezTo>
                        <a:pt x="97" y="178"/>
                        <a:pt x="95" y="177"/>
                        <a:pt x="95" y="175"/>
                      </a:cubicBezTo>
                      <a:cubicBezTo>
                        <a:pt x="95" y="174"/>
                        <a:pt x="98" y="172"/>
                        <a:pt x="98" y="172"/>
                      </a:cubicBezTo>
                      <a:cubicBezTo>
                        <a:pt x="98" y="172"/>
                        <a:pt x="103" y="170"/>
                        <a:pt x="105" y="169"/>
                      </a:cubicBezTo>
                      <a:cubicBezTo>
                        <a:pt x="106" y="168"/>
                        <a:pt x="114" y="162"/>
                        <a:pt x="115" y="162"/>
                      </a:cubicBezTo>
                      <a:cubicBezTo>
                        <a:pt x="116" y="162"/>
                        <a:pt x="120" y="162"/>
                        <a:pt x="121" y="164"/>
                      </a:cubicBezTo>
                      <a:cubicBezTo>
                        <a:pt x="123" y="165"/>
                        <a:pt x="126" y="169"/>
                        <a:pt x="128" y="169"/>
                      </a:cubicBezTo>
                      <a:cubicBezTo>
                        <a:pt x="131" y="168"/>
                        <a:pt x="131" y="162"/>
                        <a:pt x="132" y="160"/>
                      </a:cubicBezTo>
                      <a:cubicBezTo>
                        <a:pt x="132" y="158"/>
                        <a:pt x="132" y="155"/>
                        <a:pt x="130" y="155"/>
                      </a:cubicBezTo>
                      <a:cubicBezTo>
                        <a:pt x="128" y="154"/>
                        <a:pt x="126" y="154"/>
                        <a:pt x="126" y="152"/>
                      </a:cubicBezTo>
                      <a:cubicBezTo>
                        <a:pt x="126" y="151"/>
                        <a:pt x="130" y="148"/>
                        <a:pt x="130" y="146"/>
                      </a:cubicBezTo>
                      <a:cubicBezTo>
                        <a:pt x="130" y="143"/>
                        <a:pt x="129" y="139"/>
                        <a:pt x="127" y="138"/>
                      </a:cubicBezTo>
                      <a:cubicBezTo>
                        <a:pt x="125" y="137"/>
                        <a:pt x="122" y="135"/>
                        <a:pt x="123" y="134"/>
                      </a:cubicBezTo>
                      <a:cubicBezTo>
                        <a:pt x="123" y="133"/>
                        <a:pt x="128" y="135"/>
                        <a:pt x="130" y="135"/>
                      </a:cubicBezTo>
                      <a:cubicBezTo>
                        <a:pt x="131" y="135"/>
                        <a:pt x="141" y="135"/>
                        <a:pt x="142" y="136"/>
                      </a:cubicBezTo>
                      <a:cubicBezTo>
                        <a:pt x="144" y="137"/>
                        <a:pt x="150" y="144"/>
                        <a:pt x="149" y="145"/>
                      </a:cubicBezTo>
                      <a:cubicBezTo>
                        <a:pt x="148" y="146"/>
                        <a:pt x="141" y="146"/>
                        <a:pt x="139" y="146"/>
                      </a:cubicBezTo>
                      <a:cubicBezTo>
                        <a:pt x="137" y="146"/>
                        <a:pt x="135" y="149"/>
                        <a:pt x="135" y="151"/>
                      </a:cubicBezTo>
                      <a:cubicBezTo>
                        <a:pt x="135" y="153"/>
                        <a:pt x="139" y="153"/>
                        <a:pt x="140" y="154"/>
                      </a:cubicBezTo>
                      <a:cubicBezTo>
                        <a:pt x="141" y="156"/>
                        <a:pt x="142" y="159"/>
                        <a:pt x="146" y="159"/>
                      </a:cubicBezTo>
                      <a:cubicBezTo>
                        <a:pt x="149" y="159"/>
                        <a:pt x="155" y="159"/>
                        <a:pt x="156" y="157"/>
                      </a:cubicBezTo>
                      <a:cubicBezTo>
                        <a:pt x="157" y="155"/>
                        <a:pt x="156" y="147"/>
                        <a:pt x="158" y="147"/>
                      </a:cubicBezTo>
                      <a:cubicBezTo>
                        <a:pt x="160" y="147"/>
                        <a:pt x="167" y="146"/>
                        <a:pt x="170" y="144"/>
                      </a:cubicBezTo>
                      <a:cubicBezTo>
                        <a:pt x="173" y="143"/>
                        <a:pt x="180" y="137"/>
                        <a:pt x="182" y="137"/>
                      </a:cubicBezTo>
                      <a:cubicBezTo>
                        <a:pt x="184" y="137"/>
                        <a:pt x="188" y="135"/>
                        <a:pt x="191" y="134"/>
                      </a:cubicBezTo>
                      <a:cubicBezTo>
                        <a:pt x="195" y="134"/>
                        <a:pt x="206" y="129"/>
                        <a:pt x="208" y="129"/>
                      </a:cubicBezTo>
                      <a:cubicBezTo>
                        <a:pt x="210" y="128"/>
                        <a:pt x="204" y="136"/>
                        <a:pt x="204" y="137"/>
                      </a:cubicBezTo>
                      <a:cubicBezTo>
                        <a:pt x="204" y="139"/>
                        <a:pt x="207" y="140"/>
                        <a:pt x="210" y="140"/>
                      </a:cubicBezTo>
                      <a:cubicBezTo>
                        <a:pt x="213" y="139"/>
                        <a:pt x="218" y="134"/>
                        <a:pt x="220" y="134"/>
                      </a:cubicBezTo>
                      <a:cubicBezTo>
                        <a:pt x="222" y="134"/>
                        <a:pt x="224" y="136"/>
                        <a:pt x="227" y="136"/>
                      </a:cubicBezTo>
                      <a:cubicBezTo>
                        <a:pt x="229" y="135"/>
                        <a:pt x="235" y="132"/>
                        <a:pt x="238" y="131"/>
                      </a:cubicBezTo>
                      <a:cubicBezTo>
                        <a:pt x="241" y="130"/>
                        <a:pt x="243" y="130"/>
                        <a:pt x="244" y="132"/>
                      </a:cubicBezTo>
                      <a:cubicBezTo>
                        <a:pt x="245" y="133"/>
                        <a:pt x="241" y="138"/>
                        <a:pt x="244" y="138"/>
                      </a:cubicBezTo>
                      <a:cubicBezTo>
                        <a:pt x="248" y="138"/>
                        <a:pt x="250" y="137"/>
                        <a:pt x="250" y="137"/>
                      </a:cubicBezTo>
                      <a:cubicBezTo>
                        <a:pt x="251" y="136"/>
                        <a:pt x="258" y="132"/>
                        <a:pt x="256" y="129"/>
                      </a:cubicBezTo>
                      <a:cubicBezTo>
                        <a:pt x="254" y="127"/>
                        <a:pt x="253" y="124"/>
                        <a:pt x="252" y="122"/>
                      </a:cubicBezTo>
                      <a:cubicBezTo>
                        <a:pt x="250" y="120"/>
                        <a:pt x="241" y="117"/>
                        <a:pt x="240" y="115"/>
                      </a:cubicBezTo>
                      <a:cubicBezTo>
                        <a:pt x="239" y="114"/>
                        <a:pt x="239" y="112"/>
                        <a:pt x="241" y="111"/>
                      </a:cubicBezTo>
                      <a:cubicBezTo>
                        <a:pt x="243" y="110"/>
                        <a:pt x="245" y="111"/>
                        <a:pt x="247" y="113"/>
                      </a:cubicBezTo>
                      <a:cubicBezTo>
                        <a:pt x="249" y="114"/>
                        <a:pt x="256" y="118"/>
                        <a:pt x="257" y="118"/>
                      </a:cubicBezTo>
                      <a:cubicBezTo>
                        <a:pt x="264" y="119"/>
                        <a:pt x="272" y="118"/>
                        <a:pt x="276" y="119"/>
                      </a:cubicBezTo>
                      <a:cubicBezTo>
                        <a:pt x="280" y="121"/>
                        <a:pt x="290" y="126"/>
                        <a:pt x="291" y="126"/>
                      </a:cubicBezTo>
                      <a:cubicBezTo>
                        <a:pt x="292" y="127"/>
                        <a:pt x="307" y="134"/>
                        <a:pt x="308" y="135"/>
                      </a:cubicBezTo>
                      <a:cubicBezTo>
                        <a:pt x="309" y="136"/>
                        <a:pt x="311" y="141"/>
                        <a:pt x="313" y="141"/>
                      </a:cubicBezTo>
                      <a:cubicBezTo>
                        <a:pt x="316" y="141"/>
                        <a:pt x="318" y="133"/>
                        <a:pt x="319" y="131"/>
                      </a:cubicBezTo>
                      <a:cubicBezTo>
                        <a:pt x="320" y="129"/>
                        <a:pt x="314" y="129"/>
                        <a:pt x="313" y="127"/>
                      </a:cubicBezTo>
                      <a:cubicBezTo>
                        <a:pt x="313" y="125"/>
                        <a:pt x="310" y="122"/>
                        <a:pt x="309" y="122"/>
                      </a:cubicBezTo>
                      <a:cubicBezTo>
                        <a:pt x="308" y="121"/>
                        <a:pt x="303" y="121"/>
                        <a:pt x="302" y="121"/>
                      </a:cubicBezTo>
                      <a:cubicBezTo>
                        <a:pt x="302" y="120"/>
                        <a:pt x="303" y="117"/>
                        <a:pt x="303" y="116"/>
                      </a:cubicBezTo>
                      <a:cubicBezTo>
                        <a:pt x="303" y="114"/>
                        <a:pt x="308" y="106"/>
                        <a:pt x="307" y="105"/>
                      </a:cubicBezTo>
                      <a:cubicBezTo>
                        <a:pt x="305" y="104"/>
                        <a:pt x="300" y="107"/>
                        <a:pt x="299" y="104"/>
                      </a:cubicBezTo>
                      <a:cubicBezTo>
                        <a:pt x="299" y="101"/>
                        <a:pt x="301" y="98"/>
                        <a:pt x="303" y="98"/>
                      </a:cubicBezTo>
                      <a:cubicBezTo>
                        <a:pt x="304" y="97"/>
                        <a:pt x="312" y="95"/>
                        <a:pt x="313" y="93"/>
                      </a:cubicBezTo>
                      <a:cubicBezTo>
                        <a:pt x="313" y="91"/>
                        <a:pt x="319" y="75"/>
                        <a:pt x="321" y="74"/>
                      </a:cubicBezTo>
                      <a:cubicBezTo>
                        <a:pt x="322" y="74"/>
                        <a:pt x="334" y="76"/>
                        <a:pt x="336" y="76"/>
                      </a:cubicBezTo>
                      <a:cubicBezTo>
                        <a:pt x="339" y="76"/>
                        <a:pt x="347" y="78"/>
                        <a:pt x="347" y="79"/>
                      </a:cubicBezTo>
                      <a:cubicBezTo>
                        <a:pt x="348" y="81"/>
                        <a:pt x="348" y="84"/>
                        <a:pt x="346" y="86"/>
                      </a:cubicBezTo>
                      <a:cubicBezTo>
                        <a:pt x="345" y="88"/>
                        <a:pt x="340" y="93"/>
                        <a:pt x="340" y="95"/>
                      </a:cubicBezTo>
                      <a:cubicBezTo>
                        <a:pt x="340" y="97"/>
                        <a:pt x="346" y="99"/>
                        <a:pt x="346" y="102"/>
                      </a:cubicBezTo>
                      <a:cubicBezTo>
                        <a:pt x="347" y="104"/>
                        <a:pt x="347" y="110"/>
                        <a:pt x="346" y="111"/>
                      </a:cubicBezTo>
                      <a:cubicBezTo>
                        <a:pt x="345" y="113"/>
                        <a:pt x="343" y="112"/>
                        <a:pt x="344" y="115"/>
                      </a:cubicBezTo>
                      <a:cubicBezTo>
                        <a:pt x="345" y="117"/>
                        <a:pt x="346" y="119"/>
                        <a:pt x="346" y="121"/>
                      </a:cubicBezTo>
                      <a:cubicBezTo>
                        <a:pt x="346" y="123"/>
                        <a:pt x="344" y="127"/>
                        <a:pt x="345" y="130"/>
                      </a:cubicBezTo>
                      <a:cubicBezTo>
                        <a:pt x="346" y="132"/>
                        <a:pt x="354" y="135"/>
                        <a:pt x="353" y="137"/>
                      </a:cubicBezTo>
                      <a:cubicBezTo>
                        <a:pt x="352" y="138"/>
                        <a:pt x="347" y="139"/>
                        <a:pt x="348" y="142"/>
                      </a:cubicBezTo>
                      <a:cubicBezTo>
                        <a:pt x="349" y="144"/>
                        <a:pt x="350" y="147"/>
                        <a:pt x="349" y="147"/>
                      </a:cubicBezTo>
                      <a:cubicBezTo>
                        <a:pt x="349" y="148"/>
                        <a:pt x="342" y="153"/>
                        <a:pt x="340" y="155"/>
                      </a:cubicBezTo>
                      <a:cubicBezTo>
                        <a:pt x="339" y="157"/>
                        <a:pt x="330" y="160"/>
                        <a:pt x="328" y="159"/>
                      </a:cubicBezTo>
                      <a:cubicBezTo>
                        <a:pt x="326" y="158"/>
                        <a:pt x="320" y="156"/>
                        <a:pt x="319" y="158"/>
                      </a:cubicBezTo>
                      <a:cubicBezTo>
                        <a:pt x="318" y="160"/>
                        <a:pt x="322" y="163"/>
                        <a:pt x="325" y="164"/>
                      </a:cubicBezTo>
                      <a:cubicBezTo>
                        <a:pt x="328" y="165"/>
                        <a:pt x="341" y="166"/>
                        <a:pt x="343" y="166"/>
                      </a:cubicBezTo>
                      <a:cubicBezTo>
                        <a:pt x="345" y="166"/>
                        <a:pt x="344" y="160"/>
                        <a:pt x="347" y="160"/>
                      </a:cubicBezTo>
                      <a:cubicBezTo>
                        <a:pt x="349" y="160"/>
                        <a:pt x="354" y="159"/>
                        <a:pt x="355" y="158"/>
                      </a:cubicBezTo>
                      <a:cubicBezTo>
                        <a:pt x="357" y="157"/>
                        <a:pt x="355" y="152"/>
                        <a:pt x="356" y="151"/>
                      </a:cubicBezTo>
                      <a:cubicBezTo>
                        <a:pt x="357" y="150"/>
                        <a:pt x="362" y="150"/>
                        <a:pt x="362" y="147"/>
                      </a:cubicBezTo>
                      <a:cubicBezTo>
                        <a:pt x="362" y="144"/>
                        <a:pt x="363" y="141"/>
                        <a:pt x="362" y="140"/>
                      </a:cubicBezTo>
                      <a:cubicBezTo>
                        <a:pt x="361" y="139"/>
                        <a:pt x="360" y="137"/>
                        <a:pt x="360" y="136"/>
                      </a:cubicBezTo>
                      <a:cubicBezTo>
                        <a:pt x="361" y="134"/>
                        <a:pt x="363" y="132"/>
                        <a:pt x="363" y="132"/>
                      </a:cubicBezTo>
                      <a:cubicBezTo>
                        <a:pt x="363" y="132"/>
                        <a:pt x="374" y="130"/>
                        <a:pt x="376" y="130"/>
                      </a:cubicBezTo>
                      <a:cubicBezTo>
                        <a:pt x="377" y="131"/>
                        <a:pt x="381" y="136"/>
                        <a:pt x="381" y="137"/>
                      </a:cubicBezTo>
                      <a:cubicBezTo>
                        <a:pt x="381" y="138"/>
                        <a:pt x="379" y="144"/>
                        <a:pt x="380" y="146"/>
                      </a:cubicBezTo>
                      <a:cubicBezTo>
                        <a:pt x="382" y="148"/>
                        <a:pt x="385" y="150"/>
                        <a:pt x="386" y="150"/>
                      </a:cubicBezTo>
                      <a:cubicBezTo>
                        <a:pt x="386" y="150"/>
                        <a:pt x="389" y="148"/>
                        <a:pt x="390" y="148"/>
                      </a:cubicBezTo>
                      <a:cubicBezTo>
                        <a:pt x="391" y="148"/>
                        <a:pt x="386" y="145"/>
                        <a:pt x="386" y="144"/>
                      </a:cubicBezTo>
                      <a:cubicBezTo>
                        <a:pt x="385" y="143"/>
                        <a:pt x="385" y="141"/>
                        <a:pt x="387" y="141"/>
                      </a:cubicBezTo>
                      <a:cubicBezTo>
                        <a:pt x="389" y="141"/>
                        <a:pt x="389" y="139"/>
                        <a:pt x="388" y="137"/>
                      </a:cubicBezTo>
                      <a:cubicBezTo>
                        <a:pt x="387" y="136"/>
                        <a:pt x="385" y="132"/>
                        <a:pt x="385" y="130"/>
                      </a:cubicBezTo>
                      <a:cubicBezTo>
                        <a:pt x="384" y="128"/>
                        <a:pt x="379" y="127"/>
                        <a:pt x="377" y="126"/>
                      </a:cubicBezTo>
                      <a:cubicBezTo>
                        <a:pt x="375" y="125"/>
                        <a:pt x="372" y="124"/>
                        <a:pt x="368" y="125"/>
                      </a:cubicBezTo>
                      <a:cubicBezTo>
                        <a:pt x="364" y="126"/>
                        <a:pt x="359" y="128"/>
                        <a:pt x="357" y="127"/>
                      </a:cubicBezTo>
                      <a:cubicBezTo>
                        <a:pt x="355" y="127"/>
                        <a:pt x="357" y="124"/>
                        <a:pt x="356" y="122"/>
                      </a:cubicBezTo>
                      <a:cubicBezTo>
                        <a:pt x="355" y="120"/>
                        <a:pt x="354" y="116"/>
                        <a:pt x="356" y="114"/>
                      </a:cubicBezTo>
                      <a:cubicBezTo>
                        <a:pt x="358" y="113"/>
                        <a:pt x="362" y="110"/>
                        <a:pt x="361" y="107"/>
                      </a:cubicBezTo>
                      <a:cubicBezTo>
                        <a:pt x="360" y="104"/>
                        <a:pt x="351" y="98"/>
                        <a:pt x="351" y="96"/>
                      </a:cubicBezTo>
                      <a:cubicBezTo>
                        <a:pt x="351" y="94"/>
                        <a:pt x="354" y="91"/>
                        <a:pt x="354" y="91"/>
                      </a:cubicBezTo>
                      <a:cubicBezTo>
                        <a:pt x="354" y="91"/>
                        <a:pt x="363" y="89"/>
                        <a:pt x="363" y="88"/>
                      </a:cubicBezTo>
                      <a:cubicBezTo>
                        <a:pt x="363" y="87"/>
                        <a:pt x="366" y="82"/>
                        <a:pt x="363" y="79"/>
                      </a:cubicBezTo>
                      <a:cubicBezTo>
                        <a:pt x="361" y="76"/>
                        <a:pt x="357" y="75"/>
                        <a:pt x="358" y="73"/>
                      </a:cubicBezTo>
                      <a:cubicBezTo>
                        <a:pt x="359" y="72"/>
                        <a:pt x="363" y="73"/>
                        <a:pt x="365" y="73"/>
                      </a:cubicBezTo>
                      <a:cubicBezTo>
                        <a:pt x="366" y="74"/>
                        <a:pt x="371" y="79"/>
                        <a:pt x="371" y="81"/>
                      </a:cubicBezTo>
                      <a:cubicBezTo>
                        <a:pt x="371" y="83"/>
                        <a:pt x="368" y="90"/>
                        <a:pt x="368" y="92"/>
                      </a:cubicBezTo>
                      <a:cubicBezTo>
                        <a:pt x="367" y="94"/>
                        <a:pt x="366" y="96"/>
                        <a:pt x="368" y="98"/>
                      </a:cubicBezTo>
                      <a:cubicBezTo>
                        <a:pt x="370" y="100"/>
                        <a:pt x="375" y="101"/>
                        <a:pt x="377" y="101"/>
                      </a:cubicBezTo>
                      <a:cubicBezTo>
                        <a:pt x="380" y="101"/>
                        <a:pt x="382" y="101"/>
                        <a:pt x="384" y="101"/>
                      </a:cubicBezTo>
                      <a:cubicBezTo>
                        <a:pt x="385" y="102"/>
                        <a:pt x="389" y="105"/>
                        <a:pt x="390" y="104"/>
                      </a:cubicBezTo>
                      <a:cubicBezTo>
                        <a:pt x="391" y="103"/>
                        <a:pt x="390" y="100"/>
                        <a:pt x="390" y="99"/>
                      </a:cubicBezTo>
                      <a:cubicBezTo>
                        <a:pt x="389" y="97"/>
                        <a:pt x="388" y="97"/>
                        <a:pt x="386" y="97"/>
                      </a:cubicBezTo>
                      <a:cubicBezTo>
                        <a:pt x="385" y="97"/>
                        <a:pt x="380" y="96"/>
                        <a:pt x="378" y="95"/>
                      </a:cubicBezTo>
                      <a:cubicBezTo>
                        <a:pt x="376" y="93"/>
                        <a:pt x="373" y="92"/>
                        <a:pt x="373" y="90"/>
                      </a:cubicBezTo>
                      <a:cubicBezTo>
                        <a:pt x="374" y="89"/>
                        <a:pt x="377" y="88"/>
                        <a:pt x="378" y="88"/>
                      </a:cubicBezTo>
                      <a:cubicBezTo>
                        <a:pt x="379" y="88"/>
                        <a:pt x="382" y="91"/>
                        <a:pt x="384" y="91"/>
                      </a:cubicBezTo>
                      <a:cubicBezTo>
                        <a:pt x="386" y="91"/>
                        <a:pt x="389" y="91"/>
                        <a:pt x="389" y="89"/>
                      </a:cubicBezTo>
                      <a:cubicBezTo>
                        <a:pt x="389" y="87"/>
                        <a:pt x="386" y="84"/>
                        <a:pt x="384" y="84"/>
                      </a:cubicBezTo>
                      <a:cubicBezTo>
                        <a:pt x="381" y="84"/>
                        <a:pt x="379" y="83"/>
                        <a:pt x="379" y="82"/>
                      </a:cubicBezTo>
                      <a:cubicBezTo>
                        <a:pt x="379" y="81"/>
                        <a:pt x="384" y="80"/>
                        <a:pt x="385" y="80"/>
                      </a:cubicBezTo>
                      <a:cubicBezTo>
                        <a:pt x="386" y="79"/>
                        <a:pt x="389" y="80"/>
                        <a:pt x="390" y="81"/>
                      </a:cubicBezTo>
                      <a:cubicBezTo>
                        <a:pt x="391" y="83"/>
                        <a:pt x="394" y="84"/>
                        <a:pt x="395" y="84"/>
                      </a:cubicBezTo>
                      <a:cubicBezTo>
                        <a:pt x="398" y="83"/>
                        <a:pt x="403" y="86"/>
                        <a:pt x="404" y="86"/>
                      </a:cubicBezTo>
                      <a:cubicBezTo>
                        <a:pt x="406" y="86"/>
                        <a:pt x="411" y="92"/>
                        <a:pt x="414" y="92"/>
                      </a:cubicBezTo>
                      <a:cubicBezTo>
                        <a:pt x="417" y="93"/>
                        <a:pt x="424" y="92"/>
                        <a:pt x="424" y="93"/>
                      </a:cubicBezTo>
                      <a:cubicBezTo>
                        <a:pt x="425" y="97"/>
                        <a:pt x="419" y="96"/>
                        <a:pt x="419" y="98"/>
                      </a:cubicBezTo>
                      <a:cubicBezTo>
                        <a:pt x="419" y="100"/>
                        <a:pt x="418" y="101"/>
                        <a:pt x="420" y="103"/>
                      </a:cubicBezTo>
                      <a:cubicBezTo>
                        <a:pt x="422" y="104"/>
                        <a:pt x="420" y="106"/>
                        <a:pt x="419" y="108"/>
                      </a:cubicBezTo>
                      <a:cubicBezTo>
                        <a:pt x="418" y="110"/>
                        <a:pt x="417" y="111"/>
                        <a:pt x="420" y="113"/>
                      </a:cubicBezTo>
                      <a:cubicBezTo>
                        <a:pt x="422" y="115"/>
                        <a:pt x="429" y="119"/>
                        <a:pt x="430" y="119"/>
                      </a:cubicBezTo>
                      <a:cubicBezTo>
                        <a:pt x="432" y="120"/>
                        <a:pt x="434" y="121"/>
                        <a:pt x="435" y="120"/>
                      </a:cubicBezTo>
                      <a:cubicBezTo>
                        <a:pt x="435" y="119"/>
                        <a:pt x="427" y="113"/>
                        <a:pt x="427" y="112"/>
                      </a:cubicBezTo>
                      <a:cubicBezTo>
                        <a:pt x="427" y="110"/>
                        <a:pt x="432" y="110"/>
                        <a:pt x="431" y="108"/>
                      </a:cubicBezTo>
                      <a:cubicBezTo>
                        <a:pt x="430" y="105"/>
                        <a:pt x="428" y="101"/>
                        <a:pt x="428" y="99"/>
                      </a:cubicBezTo>
                      <a:cubicBezTo>
                        <a:pt x="429" y="97"/>
                        <a:pt x="432" y="95"/>
                        <a:pt x="431" y="92"/>
                      </a:cubicBezTo>
                      <a:cubicBezTo>
                        <a:pt x="429" y="90"/>
                        <a:pt x="426" y="88"/>
                        <a:pt x="424" y="87"/>
                      </a:cubicBezTo>
                      <a:cubicBezTo>
                        <a:pt x="422" y="85"/>
                        <a:pt x="413" y="82"/>
                        <a:pt x="410" y="82"/>
                      </a:cubicBezTo>
                      <a:cubicBezTo>
                        <a:pt x="408" y="82"/>
                        <a:pt x="411" y="76"/>
                        <a:pt x="410" y="74"/>
                      </a:cubicBezTo>
                      <a:cubicBezTo>
                        <a:pt x="408" y="72"/>
                        <a:pt x="404" y="68"/>
                        <a:pt x="405" y="67"/>
                      </a:cubicBezTo>
                      <a:cubicBezTo>
                        <a:pt x="407" y="66"/>
                        <a:pt x="411" y="65"/>
                        <a:pt x="414" y="65"/>
                      </a:cubicBezTo>
                      <a:cubicBezTo>
                        <a:pt x="417" y="65"/>
                        <a:pt x="438" y="63"/>
                        <a:pt x="441" y="63"/>
                      </a:cubicBezTo>
                      <a:cubicBezTo>
                        <a:pt x="443" y="63"/>
                        <a:pt x="455" y="63"/>
                        <a:pt x="455" y="60"/>
                      </a:cubicBezTo>
                      <a:cubicBezTo>
                        <a:pt x="455" y="58"/>
                        <a:pt x="455" y="56"/>
                        <a:pt x="454" y="55"/>
                      </a:cubicBezTo>
                      <a:cubicBezTo>
                        <a:pt x="452" y="54"/>
                        <a:pt x="448" y="55"/>
                        <a:pt x="448" y="53"/>
                      </a:cubicBezTo>
                      <a:cubicBezTo>
                        <a:pt x="448" y="51"/>
                        <a:pt x="440" y="53"/>
                        <a:pt x="440" y="51"/>
                      </a:cubicBezTo>
                      <a:cubicBezTo>
                        <a:pt x="441" y="49"/>
                        <a:pt x="449" y="49"/>
                        <a:pt x="451" y="48"/>
                      </a:cubicBezTo>
                      <a:cubicBezTo>
                        <a:pt x="453" y="48"/>
                        <a:pt x="455" y="45"/>
                        <a:pt x="457" y="45"/>
                      </a:cubicBezTo>
                      <a:cubicBezTo>
                        <a:pt x="460" y="44"/>
                        <a:pt x="467" y="38"/>
                        <a:pt x="471" y="37"/>
                      </a:cubicBezTo>
                      <a:cubicBezTo>
                        <a:pt x="476" y="36"/>
                        <a:pt x="495" y="32"/>
                        <a:pt x="497" y="32"/>
                      </a:cubicBezTo>
                      <a:cubicBezTo>
                        <a:pt x="499" y="32"/>
                        <a:pt x="502" y="27"/>
                        <a:pt x="503" y="27"/>
                      </a:cubicBezTo>
                      <a:cubicBezTo>
                        <a:pt x="504" y="26"/>
                        <a:pt x="514" y="26"/>
                        <a:pt x="518" y="25"/>
                      </a:cubicBezTo>
                      <a:cubicBezTo>
                        <a:pt x="521" y="25"/>
                        <a:pt x="533" y="21"/>
                        <a:pt x="533" y="23"/>
                      </a:cubicBezTo>
                      <a:cubicBezTo>
                        <a:pt x="533" y="25"/>
                        <a:pt x="530" y="27"/>
                        <a:pt x="531" y="28"/>
                      </a:cubicBezTo>
                      <a:cubicBezTo>
                        <a:pt x="531" y="29"/>
                        <a:pt x="545" y="25"/>
                        <a:pt x="548" y="25"/>
                      </a:cubicBezTo>
                      <a:cubicBezTo>
                        <a:pt x="551" y="25"/>
                        <a:pt x="546" y="20"/>
                        <a:pt x="547" y="20"/>
                      </a:cubicBezTo>
                      <a:cubicBezTo>
                        <a:pt x="548" y="20"/>
                        <a:pt x="560" y="21"/>
                        <a:pt x="562" y="20"/>
                      </a:cubicBezTo>
                      <a:cubicBezTo>
                        <a:pt x="563" y="19"/>
                        <a:pt x="565" y="18"/>
                        <a:pt x="565" y="16"/>
                      </a:cubicBezTo>
                      <a:cubicBezTo>
                        <a:pt x="565" y="15"/>
                        <a:pt x="562" y="13"/>
                        <a:pt x="563" y="12"/>
                      </a:cubicBezTo>
                      <a:cubicBezTo>
                        <a:pt x="565" y="11"/>
                        <a:pt x="574" y="5"/>
                        <a:pt x="576" y="3"/>
                      </a:cubicBezTo>
                      <a:cubicBezTo>
                        <a:pt x="578" y="2"/>
                        <a:pt x="586" y="0"/>
                        <a:pt x="589" y="0"/>
                      </a:cubicBezTo>
                      <a:cubicBezTo>
                        <a:pt x="591" y="0"/>
                        <a:pt x="600" y="2"/>
                        <a:pt x="601" y="4"/>
                      </a:cubicBezTo>
                      <a:cubicBezTo>
                        <a:pt x="602" y="5"/>
                        <a:pt x="602" y="6"/>
                        <a:pt x="602" y="7"/>
                      </a:cubicBezTo>
                      <a:cubicBezTo>
                        <a:pt x="602" y="8"/>
                        <a:pt x="589" y="10"/>
                        <a:pt x="589" y="11"/>
                      </a:cubicBezTo>
                      <a:cubicBezTo>
                        <a:pt x="590" y="13"/>
                        <a:pt x="598" y="13"/>
                        <a:pt x="601" y="13"/>
                      </a:cubicBezTo>
                      <a:cubicBezTo>
                        <a:pt x="604" y="12"/>
                        <a:pt x="612" y="11"/>
                        <a:pt x="612" y="13"/>
                      </a:cubicBezTo>
                      <a:cubicBezTo>
                        <a:pt x="612" y="15"/>
                        <a:pt x="603" y="19"/>
                        <a:pt x="607" y="19"/>
                      </a:cubicBezTo>
                      <a:cubicBezTo>
                        <a:pt x="610" y="20"/>
                        <a:pt x="615" y="19"/>
                        <a:pt x="616" y="19"/>
                      </a:cubicBezTo>
                      <a:cubicBezTo>
                        <a:pt x="618" y="19"/>
                        <a:pt x="617" y="15"/>
                        <a:pt x="619" y="15"/>
                      </a:cubicBezTo>
                      <a:cubicBezTo>
                        <a:pt x="620" y="15"/>
                        <a:pt x="630" y="15"/>
                        <a:pt x="635" y="15"/>
                      </a:cubicBezTo>
                      <a:cubicBezTo>
                        <a:pt x="639" y="15"/>
                        <a:pt x="643" y="16"/>
                        <a:pt x="648" y="18"/>
                      </a:cubicBezTo>
                      <a:cubicBezTo>
                        <a:pt x="653" y="20"/>
                        <a:pt x="656" y="23"/>
                        <a:pt x="658" y="25"/>
                      </a:cubicBezTo>
                      <a:cubicBezTo>
                        <a:pt x="660" y="28"/>
                        <a:pt x="662" y="28"/>
                        <a:pt x="662" y="30"/>
                      </a:cubicBezTo>
                      <a:cubicBezTo>
                        <a:pt x="662" y="32"/>
                        <a:pt x="657" y="32"/>
                        <a:pt x="657" y="33"/>
                      </a:cubicBezTo>
                      <a:cubicBezTo>
                        <a:pt x="657" y="34"/>
                        <a:pt x="662" y="35"/>
                        <a:pt x="660" y="38"/>
                      </a:cubicBezTo>
                      <a:cubicBezTo>
                        <a:pt x="658" y="41"/>
                        <a:pt x="648" y="46"/>
                        <a:pt x="647" y="46"/>
                      </a:cubicBezTo>
                      <a:cubicBezTo>
                        <a:pt x="645" y="46"/>
                        <a:pt x="634" y="51"/>
                        <a:pt x="632" y="53"/>
                      </a:cubicBezTo>
                      <a:cubicBezTo>
                        <a:pt x="630" y="54"/>
                        <a:pt x="623" y="60"/>
                        <a:pt x="621" y="61"/>
                      </a:cubicBezTo>
                      <a:cubicBezTo>
                        <a:pt x="620" y="61"/>
                        <a:pt x="611" y="62"/>
                        <a:pt x="608" y="63"/>
                      </a:cubicBezTo>
                      <a:cubicBezTo>
                        <a:pt x="605" y="65"/>
                        <a:pt x="604" y="69"/>
                        <a:pt x="603" y="70"/>
                      </a:cubicBezTo>
                      <a:cubicBezTo>
                        <a:pt x="602" y="70"/>
                        <a:pt x="599" y="75"/>
                        <a:pt x="601" y="75"/>
                      </a:cubicBezTo>
                      <a:cubicBezTo>
                        <a:pt x="603" y="76"/>
                        <a:pt x="608" y="71"/>
                        <a:pt x="611" y="71"/>
                      </a:cubicBezTo>
                      <a:cubicBezTo>
                        <a:pt x="613" y="71"/>
                        <a:pt x="617" y="69"/>
                        <a:pt x="620" y="69"/>
                      </a:cubicBezTo>
                      <a:cubicBezTo>
                        <a:pt x="624" y="69"/>
                        <a:pt x="634" y="68"/>
                        <a:pt x="634" y="66"/>
                      </a:cubicBezTo>
                      <a:cubicBezTo>
                        <a:pt x="634" y="64"/>
                        <a:pt x="628" y="64"/>
                        <a:pt x="628" y="63"/>
                      </a:cubicBezTo>
                      <a:cubicBezTo>
                        <a:pt x="629" y="62"/>
                        <a:pt x="633" y="59"/>
                        <a:pt x="634" y="59"/>
                      </a:cubicBezTo>
                      <a:cubicBezTo>
                        <a:pt x="635" y="59"/>
                        <a:pt x="640" y="62"/>
                        <a:pt x="643" y="62"/>
                      </a:cubicBezTo>
                      <a:cubicBezTo>
                        <a:pt x="647" y="63"/>
                        <a:pt x="653" y="63"/>
                        <a:pt x="653" y="62"/>
                      </a:cubicBezTo>
                      <a:cubicBezTo>
                        <a:pt x="653" y="61"/>
                        <a:pt x="653" y="60"/>
                        <a:pt x="654" y="59"/>
                      </a:cubicBezTo>
                      <a:cubicBezTo>
                        <a:pt x="655" y="59"/>
                        <a:pt x="658" y="63"/>
                        <a:pt x="659" y="64"/>
                      </a:cubicBezTo>
                      <a:cubicBezTo>
                        <a:pt x="660" y="65"/>
                        <a:pt x="666" y="65"/>
                        <a:pt x="668" y="65"/>
                      </a:cubicBezTo>
                      <a:cubicBezTo>
                        <a:pt x="670" y="64"/>
                        <a:pt x="675" y="63"/>
                        <a:pt x="678" y="63"/>
                      </a:cubicBezTo>
                      <a:cubicBezTo>
                        <a:pt x="681" y="63"/>
                        <a:pt x="700" y="65"/>
                        <a:pt x="700" y="66"/>
                      </a:cubicBezTo>
                      <a:cubicBezTo>
                        <a:pt x="701" y="67"/>
                        <a:pt x="696" y="69"/>
                        <a:pt x="697" y="70"/>
                      </a:cubicBezTo>
                      <a:cubicBezTo>
                        <a:pt x="699" y="71"/>
                        <a:pt x="705" y="71"/>
                        <a:pt x="709" y="72"/>
                      </a:cubicBezTo>
                      <a:cubicBezTo>
                        <a:pt x="713" y="73"/>
                        <a:pt x="733" y="76"/>
                        <a:pt x="734" y="74"/>
                      </a:cubicBezTo>
                      <a:cubicBezTo>
                        <a:pt x="735" y="73"/>
                        <a:pt x="731" y="68"/>
                        <a:pt x="733" y="66"/>
                      </a:cubicBezTo>
                      <a:cubicBezTo>
                        <a:pt x="734" y="65"/>
                        <a:pt x="738" y="61"/>
                        <a:pt x="741" y="61"/>
                      </a:cubicBezTo>
                      <a:cubicBezTo>
                        <a:pt x="744" y="60"/>
                        <a:pt x="745" y="62"/>
                        <a:pt x="749" y="64"/>
                      </a:cubicBezTo>
                      <a:cubicBezTo>
                        <a:pt x="753" y="65"/>
                        <a:pt x="760" y="68"/>
                        <a:pt x="761" y="67"/>
                      </a:cubicBezTo>
                      <a:cubicBezTo>
                        <a:pt x="761" y="66"/>
                        <a:pt x="763" y="64"/>
                        <a:pt x="765" y="65"/>
                      </a:cubicBezTo>
                      <a:cubicBezTo>
                        <a:pt x="768" y="65"/>
                        <a:pt x="771" y="67"/>
                        <a:pt x="774" y="69"/>
                      </a:cubicBezTo>
                      <a:cubicBezTo>
                        <a:pt x="777" y="70"/>
                        <a:pt x="781" y="73"/>
                        <a:pt x="781" y="74"/>
                      </a:cubicBezTo>
                      <a:cubicBezTo>
                        <a:pt x="781" y="75"/>
                        <a:pt x="782" y="80"/>
                        <a:pt x="779" y="80"/>
                      </a:cubicBezTo>
                      <a:cubicBezTo>
                        <a:pt x="776" y="80"/>
                        <a:pt x="781" y="82"/>
                        <a:pt x="781" y="84"/>
                      </a:cubicBezTo>
                      <a:cubicBezTo>
                        <a:pt x="781" y="86"/>
                        <a:pt x="775" y="88"/>
                        <a:pt x="775" y="89"/>
                      </a:cubicBezTo>
                      <a:cubicBezTo>
                        <a:pt x="775" y="90"/>
                        <a:pt x="777" y="93"/>
                        <a:pt x="779" y="94"/>
                      </a:cubicBezTo>
                      <a:cubicBezTo>
                        <a:pt x="780" y="95"/>
                        <a:pt x="783" y="100"/>
                        <a:pt x="785" y="101"/>
                      </a:cubicBezTo>
                      <a:cubicBezTo>
                        <a:pt x="787" y="101"/>
                        <a:pt x="791" y="103"/>
                        <a:pt x="792" y="103"/>
                      </a:cubicBezTo>
                      <a:cubicBezTo>
                        <a:pt x="793" y="103"/>
                        <a:pt x="791" y="106"/>
                        <a:pt x="795" y="105"/>
                      </a:cubicBezTo>
                      <a:cubicBezTo>
                        <a:pt x="798" y="105"/>
                        <a:pt x="799" y="100"/>
                        <a:pt x="800" y="98"/>
                      </a:cubicBezTo>
                      <a:cubicBezTo>
                        <a:pt x="801" y="96"/>
                        <a:pt x="804" y="88"/>
                        <a:pt x="806" y="88"/>
                      </a:cubicBezTo>
                      <a:cubicBezTo>
                        <a:pt x="808" y="88"/>
                        <a:pt x="806" y="92"/>
                        <a:pt x="808" y="94"/>
                      </a:cubicBezTo>
                      <a:cubicBezTo>
                        <a:pt x="810" y="95"/>
                        <a:pt x="816" y="97"/>
                        <a:pt x="819" y="96"/>
                      </a:cubicBezTo>
                      <a:cubicBezTo>
                        <a:pt x="822" y="96"/>
                        <a:pt x="824" y="93"/>
                        <a:pt x="827" y="93"/>
                      </a:cubicBezTo>
                      <a:cubicBezTo>
                        <a:pt x="830" y="93"/>
                        <a:pt x="834" y="94"/>
                        <a:pt x="838" y="95"/>
                      </a:cubicBezTo>
                      <a:cubicBezTo>
                        <a:pt x="842" y="96"/>
                        <a:pt x="844" y="100"/>
                        <a:pt x="846" y="99"/>
                      </a:cubicBezTo>
                      <a:cubicBezTo>
                        <a:pt x="847" y="98"/>
                        <a:pt x="847" y="93"/>
                        <a:pt x="848" y="93"/>
                      </a:cubicBezTo>
                      <a:cubicBezTo>
                        <a:pt x="849" y="93"/>
                        <a:pt x="854" y="93"/>
                        <a:pt x="854" y="94"/>
                      </a:cubicBezTo>
                      <a:cubicBezTo>
                        <a:pt x="855" y="95"/>
                        <a:pt x="854" y="96"/>
                        <a:pt x="856" y="96"/>
                      </a:cubicBezTo>
                      <a:cubicBezTo>
                        <a:pt x="858" y="96"/>
                        <a:pt x="860" y="96"/>
                        <a:pt x="861" y="95"/>
                      </a:cubicBezTo>
                      <a:cubicBezTo>
                        <a:pt x="862" y="94"/>
                        <a:pt x="859" y="91"/>
                        <a:pt x="860" y="89"/>
                      </a:cubicBezTo>
                      <a:cubicBezTo>
                        <a:pt x="860" y="88"/>
                        <a:pt x="862" y="87"/>
                        <a:pt x="862" y="86"/>
                      </a:cubicBezTo>
                      <a:cubicBezTo>
                        <a:pt x="862" y="85"/>
                        <a:pt x="854" y="85"/>
                        <a:pt x="854" y="84"/>
                      </a:cubicBezTo>
                      <a:cubicBezTo>
                        <a:pt x="854" y="83"/>
                        <a:pt x="859" y="81"/>
                        <a:pt x="859" y="81"/>
                      </a:cubicBezTo>
                      <a:cubicBezTo>
                        <a:pt x="859" y="81"/>
                        <a:pt x="861" y="80"/>
                        <a:pt x="862" y="80"/>
                      </a:cubicBezTo>
                      <a:cubicBezTo>
                        <a:pt x="863" y="80"/>
                        <a:pt x="868" y="81"/>
                        <a:pt x="869" y="81"/>
                      </a:cubicBezTo>
                      <a:cubicBezTo>
                        <a:pt x="870" y="80"/>
                        <a:pt x="866" y="75"/>
                        <a:pt x="867" y="75"/>
                      </a:cubicBezTo>
                      <a:cubicBezTo>
                        <a:pt x="868" y="74"/>
                        <a:pt x="871" y="75"/>
                        <a:pt x="872" y="75"/>
                      </a:cubicBezTo>
                      <a:cubicBezTo>
                        <a:pt x="873" y="75"/>
                        <a:pt x="877" y="78"/>
                        <a:pt x="880" y="78"/>
                      </a:cubicBezTo>
                      <a:cubicBezTo>
                        <a:pt x="883" y="78"/>
                        <a:pt x="903" y="80"/>
                        <a:pt x="906" y="80"/>
                      </a:cubicBezTo>
                      <a:cubicBezTo>
                        <a:pt x="909" y="81"/>
                        <a:pt x="912" y="83"/>
                        <a:pt x="915" y="83"/>
                      </a:cubicBezTo>
                      <a:cubicBezTo>
                        <a:pt x="918" y="83"/>
                        <a:pt x="929" y="84"/>
                        <a:pt x="931" y="84"/>
                      </a:cubicBezTo>
                      <a:cubicBezTo>
                        <a:pt x="934" y="85"/>
                        <a:pt x="938" y="88"/>
                        <a:pt x="937" y="90"/>
                      </a:cubicBezTo>
                      <a:cubicBezTo>
                        <a:pt x="937" y="91"/>
                        <a:pt x="933" y="91"/>
                        <a:pt x="934" y="93"/>
                      </a:cubicBezTo>
                      <a:cubicBezTo>
                        <a:pt x="935" y="95"/>
                        <a:pt x="942" y="95"/>
                        <a:pt x="945" y="96"/>
                      </a:cubicBezTo>
                      <a:cubicBezTo>
                        <a:pt x="947" y="98"/>
                        <a:pt x="952" y="101"/>
                        <a:pt x="953" y="102"/>
                      </a:cubicBezTo>
                      <a:cubicBezTo>
                        <a:pt x="955" y="104"/>
                        <a:pt x="960" y="105"/>
                        <a:pt x="963" y="104"/>
                      </a:cubicBezTo>
                      <a:cubicBezTo>
                        <a:pt x="967" y="104"/>
                        <a:pt x="981" y="100"/>
                        <a:pt x="986" y="101"/>
                      </a:cubicBezTo>
                      <a:cubicBezTo>
                        <a:pt x="992" y="101"/>
                        <a:pt x="1002" y="103"/>
                        <a:pt x="1005" y="103"/>
                      </a:cubicBezTo>
                      <a:cubicBezTo>
                        <a:pt x="1008" y="104"/>
                        <a:pt x="1015" y="109"/>
                        <a:pt x="1015" y="111"/>
                      </a:cubicBezTo>
                      <a:cubicBezTo>
                        <a:pt x="1015" y="113"/>
                        <a:pt x="1008" y="116"/>
                        <a:pt x="1012" y="119"/>
                      </a:cubicBezTo>
                      <a:cubicBezTo>
                        <a:pt x="1016" y="121"/>
                        <a:pt x="1019" y="121"/>
                        <a:pt x="1020" y="121"/>
                      </a:cubicBezTo>
                      <a:cubicBezTo>
                        <a:pt x="1022" y="122"/>
                        <a:pt x="1020" y="128"/>
                        <a:pt x="1023" y="127"/>
                      </a:cubicBezTo>
                      <a:cubicBezTo>
                        <a:pt x="1027" y="126"/>
                        <a:pt x="1030" y="122"/>
                        <a:pt x="1033" y="121"/>
                      </a:cubicBezTo>
                      <a:cubicBezTo>
                        <a:pt x="1037" y="121"/>
                        <a:pt x="1045" y="119"/>
                        <a:pt x="1046" y="120"/>
                      </a:cubicBezTo>
                      <a:cubicBezTo>
                        <a:pt x="1048" y="120"/>
                        <a:pt x="1064" y="123"/>
                        <a:pt x="1066" y="123"/>
                      </a:cubicBezTo>
                      <a:cubicBezTo>
                        <a:pt x="1068" y="123"/>
                        <a:pt x="1072" y="119"/>
                        <a:pt x="1074" y="118"/>
                      </a:cubicBezTo>
                      <a:cubicBezTo>
                        <a:pt x="1075" y="118"/>
                        <a:pt x="1076" y="120"/>
                        <a:pt x="1077" y="122"/>
                      </a:cubicBezTo>
                      <a:cubicBezTo>
                        <a:pt x="1078" y="123"/>
                        <a:pt x="1076" y="127"/>
                        <a:pt x="1078" y="127"/>
                      </a:cubicBezTo>
                      <a:cubicBezTo>
                        <a:pt x="1081" y="128"/>
                        <a:pt x="1085" y="127"/>
                        <a:pt x="1086" y="128"/>
                      </a:cubicBezTo>
                      <a:cubicBezTo>
                        <a:pt x="1087" y="129"/>
                        <a:pt x="1085" y="133"/>
                        <a:pt x="1088" y="133"/>
                      </a:cubicBezTo>
                      <a:cubicBezTo>
                        <a:pt x="1091" y="133"/>
                        <a:pt x="1099" y="132"/>
                        <a:pt x="1098" y="129"/>
                      </a:cubicBezTo>
                      <a:cubicBezTo>
                        <a:pt x="1097" y="126"/>
                        <a:pt x="1093" y="121"/>
                        <a:pt x="1093" y="120"/>
                      </a:cubicBezTo>
                      <a:cubicBezTo>
                        <a:pt x="1093" y="118"/>
                        <a:pt x="1092" y="115"/>
                        <a:pt x="1094" y="115"/>
                      </a:cubicBezTo>
                      <a:cubicBezTo>
                        <a:pt x="1096" y="114"/>
                        <a:pt x="1111" y="117"/>
                        <a:pt x="1116" y="118"/>
                      </a:cubicBezTo>
                      <a:cubicBezTo>
                        <a:pt x="1122" y="118"/>
                        <a:pt x="1134" y="118"/>
                        <a:pt x="1136" y="118"/>
                      </a:cubicBezTo>
                      <a:cubicBezTo>
                        <a:pt x="1139" y="118"/>
                        <a:pt x="1144" y="120"/>
                        <a:pt x="1148" y="122"/>
                      </a:cubicBezTo>
                      <a:cubicBezTo>
                        <a:pt x="1152" y="123"/>
                        <a:pt x="1161" y="125"/>
                        <a:pt x="1163" y="126"/>
                      </a:cubicBezTo>
                      <a:cubicBezTo>
                        <a:pt x="1165" y="128"/>
                        <a:pt x="1173" y="131"/>
                        <a:pt x="1175" y="133"/>
                      </a:cubicBezTo>
                      <a:cubicBezTo>
                        <a:pt x="1177" y="134"/>
                        <a:pt x="1198" y="144"/>
                        <a:pt x="1203" y="147"/>
                      </a:cubicBezTo>
                      <a:cubicBezTo>
                        <a:pt x="1208" y="151"/>
                        <a:pt x="1207" y="154"/>
                        <a:pt x="1207" y="155"/>
                      </a:cubicBezTo>
                      <a:cubicBezTo>
                        <a:pt x="1207" y="156"/>
                        <a:pt x="1206" y="160"/>
                        <a:pt x="1208" y="161"/>
                      </a:cubicBezTo>
                      <a:cubicBezTo>
                        <a:pt x="1210" y="162"/>
                        <a:pt x="1213" y="165"/>
                        <a:pt x="1214" y="163"/>
                      </a:cubicBezTo>
                      <a:cubicBezTo>
                        <a:pt x="1214" y="161"/>
                        <a:pt x="1212" y="154"/>
                        <a:pt x="1213" y="154"/>
                      </a:cubicBezTo>
                      <a:cubicBezTo>
                        <a:pt x="1214" y="154"/>
                        <a:pt x="1229" y="156"/>
                        <a:pt x="1230" y="156"/>
                      </a:cubicBezTo>
                      <a:cubicBezTo>
                        <a:pt x="1231" y="157"/>
                        <a:pt x="1246" y="165"/>
                        <a:pt x="1246" y="167"/>
                      </a:cubicBezTo>
                      <a:cubicBezTo>
                        <a:pt x="1246" y="168"/>
                        <a:pt x="1240" y="169"/>
                        <a:pt x="1240" y="170"/>
                      </a:cubicBezTo>
                      <a:cubicBezTo>
                        <a:pt x="1240" y="171"/>
                        <a:pt x="1237" y="173"/>
                        <a:pt x="1234" y="174"/>
                      </a:cubicBezTo>
                      <a:cubicBezTo>
                        <a:pt x="1232" y="175"/>
                        <a:pt x="1225" y="172"/>
                        <a:pt x="1225" y="173"/>
                      </a:cubicBezTo>
                      <a:cubicBezTo>
                        <a:pt x="1225" y="175"/>
                        <a:pt x="1228" y="180"/>
                        <a:pt x="1227" y="181"/>
                      </a:cubicBezTo>
                      <a:cubicBezTo>
                        <a:pt x="1226" y="182"/>
                        <a:pt x="1221" y="183"/>
                        <a:pt x="1221" y="185"/>
                      </a:cubicBezTo>
                      <a:cubicBezTo>
                        <a:pt x="1221" y="187"/>
                        <a:pt x="1224" y="191"/>
                        <a:pt x="1221" y="191"/>
                      </a:cubicBezTo>
                      <a:cubicBezTo>
                        <a:pt x="1218" y="191"/>
                        <a:pt x="1213" y="189"/>
                        <a:pt x="1210" y="187"/>
                      </a:cubicBezTo>
                      <a:cubicBezTo>
                        <a:pt x="1207" y="185"/>
                        <a:pt x="1199" y="183"/>
                        <a:pt x="1199" y="181"/>
                      </a:cubicBezTo>
                      <a:cubicBezTo>
                        <a:pt x="1199" y="179"/>
                        <a:pt x="1198" y="174"/>
                        <a:pt x="1197" y="174"/>
                      </a:cubicBezTo>
                      <a:cubicBezTo>
                        <a:pt x="1196" y="173"/>
                        <a:pt x="1190" y="173"/>
                        <a:pt x="1189" y="173"/>
                      </a:cubicBezTo>
                      <a:cubicBezTo>
                        <a:pt x="1187" y="173"/>
                        <a:pt x="1186" y="176"/>
                        <a:pt x="1183" y="176"/>
                      </a:cubicBezTo>
                      <a:cubicBezTo>
                        <a:pt x="1179" y="175"/>
                        <a:pt x="1178" y="175"/>
                        <a:pt x="1178" y="173"/>
                      </a:cubicBezTo>
                      <a:cubicBezTo>
                        <a:pt x="1178" y="172"/>
                        <a:pt x="1179" y="166"/>
                        <a:pt x="1178" y="164"/>
                      </a:cubicBezTo>
                      <a:cubicBezTo>
                        <a:pt x="1178" y="163"/>
                        <a:pt x="1169" y="165"/>
                        <a:pt x="1168" y="167"/>
                      </a:cubicBezTo>
                      <a:cubicBezTo>
                        <a:pt x="1167" y="168"/>
                        <a:pt x="1165" y="170"/>
                        <a:pt x="1168" y="172"/>
                      </a:cubicBezTo>
                      <a:cubicBezTo>
                        <a:pt x="1170" y="173"/>
                        <a:pt x="1173" y="173"/>
                        <a:pt x="1172" y="175"/>
                      </a:cubicBezTo>
                      <a:cubicBezTo>
                        <a:pt x="1171" y="176"/>
                        <a:pt x="1163" y="184"/>
                        <a:pt x="1161" y="184"/>
                      </a:cubicBezTo>
                      <a:cubicBezTo>
                        <a:pt x="1158" y="184"/>
                        <a:pt x="1147" y="182"/>
                        <a:pt x="1146" y="182"/>
                      </a:cubicBezTo>
                      <a:cubicBezTo>
                        <a:pt x="1145" y="182"/>
                        <a:pt x="1138" y="181"/>
                        <a:pt x="1137" y="182"/>
                      </a:cubicBezTo>
                      <a:cubicBezTo>
                        <a:pt x="1137" y="183"/>
                        <a:pt x="1137" y="186"/>
                        <a:pt x="1139" y="187"/>
                      </a:cubicBezTo>
                      <a:cubicBezTo>
                        <a:pt x="1141" y="187"/>
                        <a:pt x="1144" y="187"/>
                        <a:pt x="1146" y="187"/>
                      </a:cubicBezTo>
                      <a:cubicBezTo>
                        <a:pt x="1147" y="188"/>
                        <a:pt x="1149" y="192"/>
                        <a:pt x="1151" y="192"/>
                      </a:cubicBezTo>
                      <a:cubicBezTo>
                        <a:pt x="1154" y="192"/>
                        <a:pt x="1154" y="190"/>
                        <a:pt x="1155" y="191"/>
                      </a:cubicBezTo>
                      <a:cubicBezTo>
                        <a:pt x="1156" y="191"/>
                        <a:pt x="1156" y="197"/>
                        <a:pt x="1158" y="199"/>
                      </a:cubicBezTo>
                      <a:cubicBezTo>
                        <a:pt x="1160" y="201"/>
                        <a:pt x="1165" y="207"/>
                        <a:pt x="1164" y="208"/>
                      </a:cubicBezTo>
                      <a:cubicBezTo>
                        <a:pt x="1163" y="209"/>
                        <a:pt x="1159" y="212"/>
                        <a:pt x="1159" y="214"/>
                      </a:cubicBezTo>
                      <a:cubicBezTo>
                        <a:pt x="1159" y="215"/>
                        <a:pt x="1150" y="210"/>
                        <a:pt x="1146" y="211"/>
                      </a:cubicBezTo>
                      <a:cubicBezTo>
                        <a:pt x="1142" y="212"/>
                        <a:pt x="1129" y="218"/>
                        <a:pt x="1126" y="219"/>
                      </a:cubicBezTo>
                      <a:cubicBezTo>
                        <a:pt x="1123" y="220"/>
                        <a:pt x="1111" y="225"/>
                        <a:pt x="1109" y="228"/>
                      </a:cubicBezTo>
                      <a:cubicBezTo>
                        <a:pt x="1106" y="230"/>
                        <a:pt x="1098" y="234"/>
                        <a:pt x="1097" y="235"/>
                      </a:cubicBezTo>
                      <a:cubicBezTo>
                        <a:pt x="1096" y="236"/>
                        <a:pt x="1095" y="241"/>
                        <a:pt x="1093" y="241"/>
                      </a:cubicBezTo>
                      <a:cubicBezTo>
                        <a:pt x="1090" y="241"/>
                        <a:pt x="1088" y="235"/>
                        <a:pt x="1085" y="234"/>
                      </a:cubicBezTo>
                      <a:cubicBezTo>
                        <a:pt x="1081" y="234"/>
                        <a:pt x="1073" y="234"/>
                        <a:pt x="1071" y="236"/>
                      </a:cubicBezTo>
                      <a:cubicBezTo>
                        <a:pt x="1069" y="238"/>
                        <a:pt x="1062" y="245"/>
                        <a:pt x="1061" y="244"/>
                      </a:cubicBezTo>
                      <a:cubicBezTo>
                        <a:pt x="1060" y="243"/>
                        <a:pt x="1063" y="236"/>
                        <a:pt x="1061" y="235"/>
                      </a:cubicBezTo>
                      <a:cubicBezTo>
                        <a:pt x="1059" y="234"/>
                        <a:pt x="1053" y="240"/>
                        <a:pt x="1052" y="241"/>
                      </a:cubicBezTo>
                      <a:cubicBezTo>
                        <a:pt x="1051" y="242"/>
                        <a:pt x="1047" y="238"/>
                        <a:pt x="1045" y="240"/>
                      </a:cubicBezTo>
                      <a:cubicBezTo>
                        <a:pt x="1042" y="242"/>
                        <a:pt x="1039" y="247"/>
                        <a:pt x="1038" y="250"/>
                      </a:cubicBezTo>
                      <a:cubicBezTo>
                        <a:pt x="1037" y="252"/>
                        <a:pt x="1030" y="256"/>
                        <a:pt x="1029" y="260"/>
                      </a:cubicBezTo>
                      <a:cubicBezTo>
                        <a:pt x="1029" y="265"/>
                        <a:pt x="1032" y="266"/>
                        <a:pt x="1033" y="265"/>
                      </a:cubicBezTo>
                      <a:cubicBezTo>
                        <a:pt x="1034" y="265"/>
                        <a:pt x="1037" y="263"/>
                        <a:pt x="1038" y="264"/>
                      </a:cubicBezTo>
                      <a:cubicBezTo>
                        <a:pt x="1039" y="265"/>
                        <a:pt x="1040" y="267"/>
                        <a:pt x="1039" y="268"/>
                      </a:cubicBezTo>
                      <a:cubicBezTo>
                        <a:pt x="1038" y="269"/>
                        <a:pt x="1034" y="272"/>
                        <a:pt x="1034" y="273"/>
                      </a:cubicBezTo>
                      <a:cubicBezTo>
                        <a:pt x="1034" y="274"/>
                        <a:pt x="1034" y="277"/>
                        <a:pt x="1035" y="277"/>
                      </a:cubicBezTo>
                      <a:cubicBezTo>
                        <a:pt x="1036" y="277"/>
                        <a:pt x="1040" y="275"/>
                        <a:pt x="1040" y="276"/>
                      </a:cubicBezTo>
                      <a:cubicBezTo>
                        <a:pt x="1040" y="278"/>
                        <a:pt x="1040" y="285"/>
                        <a:pt x="1039" y="285"/>
                      </a:cubicBezTo>
                      <a:cubicBezTo>
                        <a:pt x="1037" y="285"/>
                        <a:pt x="1033" y="282"/>
                        <a:pt x="1031" y="284"/>
                      </a:cubicBezTo>
                      <a:cubicBezTo>
                        <a:pt x="1029" y="286"/>
                        <a:pt x="1028" y="290"/>
                        <a:pt x="1028" y="291"/>
                      </a:cubicBezTo>
                      <a:cubicBezTo>
                        <a:pt x="1028" y="293"/>
                        <a:pt x="1032" y="298"/>
                        <a:pt x="1031" y="299"/>
                      </a:cubicBezTo>
                      <a:cubicBezTo>
                        <a:pt x="1029" y="300"/>
                        <a:pt x="1026" y="303"/>
                        <a:pt x="1024" y="301"/>
                      </a:cubicBezTo>
                      <a:cubicBezTo>
                        <a:pt x="1023" y="300"/>
                        <a:pt x="1019" y="300"/>
                        <a:pt x="1016" y="302"/>
                      </a:cubicBezTo>
                      <a:cubicBezTo>
                        <a:pt x="1013" y="304"/>
                        <a:pt x="1013" y="308"/>
                        <a:pt x="1013" y="309"/>
                      </a:cubicBezTo>
                      <a:cubicBezTo>
                        <a:pt x="1014" y="311"/>
                        <a:pt x="1014" y="313"/>
                        <a:pt x="1014" y="314"/>
                      </a:cubicBezTo>
                      <a:cubicBezTo>
                        <a:pt x="1014" y="315"/>
                        <a:pt x="1010" y="315"/>
                        <a:pt x="1007" y="316"/>
                      </a:cubicBezTo>
                      <a:cubicBezTo>
                        <a:pt x="1005" y="317"/>
                        <a:pt x="1002" y="318"/>
                        <a:pt x="1002" y="321"/>
                      </a:cubicBezTo>
                      <a:cubicBezTo>
                        <a:pt x="1003" y="324"/>
                        <a:pt x="1002" y="327"/>
                        <a:pt x="1000" y="329"/>
                      </a:cubicBezTo>
                      <a:cubicBezTo>
                        <a:pt x="997" y="331"/>
                        <a:pt x="992" y="338"/>
                        <a:pt x="990" y="337"/>
                      </a:cubicBezTo>
                      <a:cubicBezTo>
                        <a:pt x="987" y="337"/>
                        <a:pt x="987" y="329"/>
                        <a:pt x="987" y="326"/>
                      </a:cubicBezTo>
                      <a:cubicBezTo>
                        <a:pt x="987" y="324"/>
                        <a:pt x="984" y="312"/>
                        <a:pt x="983" y="307"/>
                      </a:cubicBezTo>
                      <a:cubicBezTo>
                        <a:pt x="981" y="302"/>
                        <a:pt x="980" y="284"/>
                        <a:pt x="983" y="279"/>
                      </a:cubicBezTo>
                      <a:cubicBezTo>
                        <a:pt x="985" y="275"/>
                        <a:pt x="989" y="273"/>
                        <a:pt x="989" y="272"/>
                      </a:cubicBezTo>
                      <a:cubicBezTo>
                        <a:pt x="990" y="271"/>
                        <a:pt x="989" y="266"/>
                        <a:pt x="991" y="265"/>
                      </a:cubicBezTo>
                      <a:cubicBezTo>
                        <a:pt x="992" y="264"/>
                        <a:pt x="996" y="265"/>
                        <a:pt x="999" y="263"/>
                      </a:cubicBezTo>
                      <a:cubicBezTo>
                        <a:pt x="1002" y="261"/>
                        <a:pt x="1014" y="253"/>
                        <a:pt x="1016" y="249"/>
                      </a:cubicBezTo>
                      <a:cubicBezTo>
                        <a:pt x="1018" y="246"/>
                        <a:pt x="1027" y="238"/>
                        <a:pt x="1029" y="237"/>
                      </a:cubicBezTo>
                      <a:cubicBezTo>
                        <a:pt x="1031" y="235"/>
                        <a:pt x="1042" y="231"/>
                        <a:pt x="1042" y="230"/>
                      </a:cubicBezTo>
                      <a:cubicBezTo>
                        <a:pt x="1043" y="228"/>
                        <a:pt x="1045" y="225"/>
                        <a:pt x="1045" y="224"/>
                      </a:cubicBezTo>
                      <a:cubicBezTo>
                        <a:pt x="1045" y="222"/>
                        <a:pt x="1046" y="216"/>
                        <a:pt x="1047" y="215"/>
                      </a:cubicBezTo>
                      <a:cubicBezTo>
                        <a:pt x="1049" y="214"/>
                        <a:pt x="1053" y="213"/>
                        <a:pt x="1053" y="212"/>
                      </a:cubicBezTo>
                      <a:cubicBezTo>
                        <a:pt x="1053" y="210"/>
                        <a:pt x="1050" y="208"/>
                        <a:pt x="1046" y="208"/>
                      </a:cubicBezTo>
                      <a:cubicBezTo>
                        <a:pt x="1043" y="209"/>
                        <a:pt x="1038" y="210"/>
                        <a:pt x="1037" y="213"/>
                      </a:cubicBezTo>
                      <a:cubicBezTo>
                        <a:pt x="1037" y="216"/>
                        <a:pt x="1038" y="221"/>
                        <a:pt x="1037" y="222"/>
                      </a:cubicBezTo>
                      <a:cubicBezTo>
                        <a:pt x="1036" y="222"/>
                        <a:pt x="1030" y="221"/>
                        <a:pt x="1028" y="224"/>
                      </a:cubicBezTo>
                      <a:cubicBezTo>
                        <a:pt x="1027" y="227"/>
                        <a:pt x="1020" y="232"/>
                        <a:pt x="1017" y="232"/>
                      </a:cubicBezTo>
                      <a:cubicBezTo>
                        <a:pt x="1014" y="232"/>
                        <a:pt x="1014" y="229"/>
                        <a:pt x="1014" y="227"/>
                      </a:cubicBezTo>
                      <a:cubicBezTo>
                        <a:pt x="1015" y="225"/>
                        <a:pt x="1018" y="218"/>
                        <a:pt x="1016" y="218"/>
                      </a:cubicBezTo>
                      <a:cubicBezTo>
                        <a:pt x="1014" y="217"/>
                        <a:pt x="1011" y="219"/>
                        <a:pt x="1006" y="219"/>
                      </a:cubicBezTo>
                      <a:cubicBezTo>
                        <a:pt x="1002" y="219"/>
                        <a:pt x="993" y="219"/>
                        <a:pt x="991" y="223"/>
                      </a:cubicBezTo>
                      <a:cubicBezTo>
                        <a:pt x="989" y="227"/>
                        <a:pt x="987" y="230"/>
                        <a:pt x="984" y="232"/>
                      </a:cubicBezTo>
                      <a:cubicBezTo>
                        <a:pt x="981" y="233"/>
                        <a:pt x="971" y="240"/>
                        <a:pt x="971" y="242"/>
                      </a:cubicBezTo>
                      <a:cubicBezTo>
                        <a:pt x="971" y="243"/>
                        <a:pt x="969" y="245"/>
                        <a:pt x="971" y="246"/>
                      </a:cubicBezTo>
                      <a:cubicBezTo>
                        <a:pt x="972" y="246"/>
                        <a:pt x="979" y="246"/>
                        <a:pt x="978" y="248"/>
                      </a:cubicBezTo>
                      <a:cubicBezTo>
                        <a:pt x="978" y="251"/>
                        <a:pt x="974" y="253"/>
                        <a:pt x="969" y="253"/>
                      </a:cubicBezTo>
                      <a:cubicBezTo>
                        <a:pt x="965" y="253"/>
                        <a:pt x="960" y="253"/>
                        <a:pt x="956" y="253"/>
                      </a:cubicBezTo>
                      <a:cubicBezTo>
                        <a:pt x="952" y="254"/>
                        <a:pt x="948" y="254"/>
                        <a:pt x="948" y="252"/>
                      </a:cubicBezTo>
                      <a:cubicBezTo>
                        <a:pt x="948" y="251"/>
                        <a:pt x="951" y="246"/>
                        <a:pt x="947" y="246"/>
                      </a:cubicBezTo>
                      <a:cubicBezTo>
                        <a:pt x="942" y="245"/>
                        <a:pt x="936" y="242"/>
                        <a:pt x="933" y="243"/>
                      </a:cubicBezTo>
                      <a:cubicBezTo>
                        <a:pt x="930" y="244"/>
                        <a:pt x="931" y="248"/>
                        <a:pt x="928" y="249"/>
                      </a:cubicBezTo>
                      <a:cubicBezTo>
                        <a:pt x="924" y="249"/>
                        <a:pt x="912" y="248"/>
                        <a:pt x="909" y="248"/>
                      </a:cubicBezTo>
                      <a:cubicBezTo>
                        <a:pt x="906" y="248"/>
                        <a:pt x="894" y="248"/>
                        <a:pt x="890" y="248"/>
                      </a:cubicBezTo>
                      <a:cubicBezTo>
                        <a:pt x="885" y="248"/>
                        <a:pt x="878" y="251"/>
                        <a:pt x="875" y="255"/>
                      </a:cubicBezTo>
                      <a:cubicBezTo>
                        <a:pt x="872" y="259"/>
                        <a:pt x="868" y="262"/>
                        <a:pt x="865" y="265"/>
                      </a:cubicBezTo>
                      <a:cubicBezTo>
                        <a:pt x="861" y="267"/>
                        <a:pt x="854" y="272"/>
                        <a:pt x="852" y="274"/>
                      </a:cubicBezTo>
                      <a:cubicBezTo>
                        <a:pt x="851" y="276"/>
                        <a:pt x="838" y="287"/>
                        <a:pt x="834" y="290"/>
                      </a:cubicBezTo>
                      <a:cubicBezTo>
                        <a:pt x="830" y="292"/>
                        <a:pt x="822" y="296"/>
                        <a:pt x="824" y="298"/>
                      </a:cubicBezTo>
                      <a:cubicBezTo>
                        <a:pt x="826" y="300"/>
                        <a:pt x="829" y="300"/>
                        <a:pt x="831" y="300"/>
                      </a:cubicBezTo>
                      <a:cubicBezTo>
                        <a:pt x="833" y="300"/>
                        <a:pt x="836" y="300"/>
                        <a:pt x="837" y="300"/>
                      </a:cubicBezTo>
                      <a:cubicBezTo>
                        <a:pt x="837" y="300"/>
                        <a:pt x="835" y="308"/>
                        <a:pt x="838" y="308"/>
                      </a:cubicBezTo>
                      <a:cubicBezTo>
                        <a:pt x="840" y="308"/>
                        <a:pt x="840" y="307"/>
                        <a:pt x="842" y="307"/>
                      </a:cubicBezTo>
                      <a:cubicBezTo>
                        <a:pt x="843" y="307"/>
                        <a:pt x="848" y="312"/>
                        <a:pt x="849" y="311"/>
                      </a:cubicBezTo>
                      <a:cubicBezTo>
                        <a:pt x="851" y="311"/>
                        <a:pt x="850" y="303"/>
                        <a:pt x="851" y="303"/>
                      </a:cubicBezTo>
                      <a:cubicBezTo>
                        <a:pt x="853" y="303"/>
                        <a:pt x="858" y="303"/>
                        <a:pt x="859" y="303"/>
                      </a:cubicBezTo>
                      <a:cubicBezTo>
                        <a:pt x="861" y="302"/>
                        <a:pt x="867" y="311"/>
                        <a:pt x="869" y="312"/>
                      </a:cubicBezTo>
                      <a:cubicBezTo>
                        <a:pt x="871" y="313"/>
                        <a:pt x="872" y="315"/>
                        <a:pt x="871" y="317"/>
                      </a:cubicBezTo>
                      <a:cubicBezTo>
                        <a:pt x="870" y="318"/>
                        <a:pt x="870" y="323"/>
                        <a:pt x="869" y="326"/>
                      </a:cubicBezTo>
                      <a:cubicBezTo>
                        <a:pt x="869" y="328"/>
                        <a:pt x="867" y="331"/>
                        <a:pt x="866" y="335"/>
                      </a:cubicBezTo>
                      <a:cubicBezTo>
                        <a:pt x="865" y="339"/>
                        <a:pt x="863" y="359"/>
                        <a:pt x="862" y="361"/>
                      </a:cubicBezTo>
                      <a:cubicBezTo>
                        <a:pt x="862" y="363"/>
                        <a:pt x="853" y="371"/>
                        <a:pt x="851" y="375"/>
                      </a:cubicBezTo>
                      <a:cubicBezTo>
                        <a:pt x="849" y="380"/>
                        <a:pt x="843" y="387"/>
                        <a:pt x="839" y="392"/>
                      </a:cubicBezTo>
                      <a:cubicBezTo>
                        <a:pt x="835" y="397"/>
                        <a:pt x="823" y="410"/>
                        <a:pt x="819" y="412"/>
                      </a:cubicBezTo>
                      <a:cubicBezTo>
                        <a:pt x="815" y="415"/>
                        <a:pt x="810" y="419"/>
                        <a:pt x="806" y="417"/>
                      </a:cubicBezTo>
                      <a:cubicBezTo>
                        <a:pt x="803" y="414"/>
                        <a:pt x="802" y="413"/>
                        <a:pt x="799" y="414"/>
                      </a:cubicBezTo>
                      <a:cubicBezTo>
                        <a:pt x="795" y="415"/>
                        <a:pt x="796" y="417"/>
                        <a:pt x="793" y="419"/>
                      </a:cubicBezTo>
                      <a:cubicBezTo>
                        <a:pt x="792" y="420"/>
                        <a:pt x="792" y="420"/>
                        <a:pt x="790" y="421"/>
                      </a:cubicBezTo>
                      <a:cubicBezTo>
                        <a:pt x="787" y="414"/>
                        <a:pt x="787" y="414"/>
                        <a:pt x="787" y="414"/>
                      </a:cubicBezTo>
                      <a:cubicBezTo>
                        <a:pt x="788" y="413"/>
                        <a:pt x="790" y="413"/>
                        <a:pt x="790" y="413"/>
                      </a:cubicBezTo>
                      <a:cubicBezTo>
                        <a:pt x="792" y="412"/>
                        <a:pt x="793" y="400"/>
                        <a:pt x="792" y="398"/>
                      </a:cubicBezTo>
                      <a:cubicBezTo>
                        <a:pt x="790" y="396"/>
                        <a:pt x="795" y="395"/>
                        <a:pt x="797" y="394"/>
                      </a:cubicBezTo>
                      <a:cubicBezTo>
                        <a:pt x="800" y="393"/>
                        <a:pt x="809" y="395"/>
                        <a:pt x="809" y="395"/>
                      </a:cubicBezTo>
                      <a:cubicBezTo>
                        <a:pt x="810" y="395"/>
                        <a:pt x="814" y="383"/>
                        <a:pt x="815" y="380"/>
                      </a:cubicBezTo>
                      <a:cubicBezTo>
                        <a:pt x="815" y="378"/>
                        <a:pt x="820" y="372"/>
                        <a:pt x="821" y="370"/>
                      </a:cubicBezTo>
                      <a:cubicBezTo>
                        <a:pt x="821" y="369"/>
                        <a:pt x="821" y="365"/>
                        <a:pt x="819" y="363"/>
                      </a:cubicBezTo>
                      <a:cubicBezTo>
                        <a:pt x="817" y="360"/>
                        <a:pt x="806" y="367"/>
                        <a:pt x="804" y="369"/>
                      </a:cubicBezTo>
                      <a:cubicBezTo>
                        <a:pt x="802" y="370"/>
                        <a:pt x="794" y="370"/>
                        <a:pt x="793" y="370"/>
                      </a:cubicBezTo>
                      <a:cubicBezTo>
                        <a:pt x="792" y="370"/>
                        <a:pt x="789" y="359"/>
                        <a:pt x="787" y="357"/>
                      </a:cubicBezTo>
                      <a:cubicBezTo>
                        <a:pt x="785" y="355"/>
                        <a:pt x="771" y="353"/>
                        <a:pt x="768" y="351"/>
                      </a:cubicBezTo>
                      <a:cubicBezTo>
                        <a:pt x="765" y="349"/>
                        <a:pt x="765" y="347"/>
                        <a:pt x="765" y="344"/>
                      </a:cubicBezTo>
                      <a:cubicBezTo>
                        <a:pt x="764" y="342"/>
                        <a:pt x="755" y="320"/>
                        <a:pt x="753" y="318"/>
                      </a:cubicBezTo>
                      <a:cubicBezTo>
                        <a:pt x="752" y="316"/>
                        <a:pt x="743" y="315"/>
                        <a:pt x="738" y="312"/>
                      </a:cubicBezTo>
                      <a:cubicBezTo>
                        <a:pt x="734" y="309"/>
                        <a:pt x="718" y="312"/>
                        <a:pt x="715" y="313"/>
                      </a:cubicBezTo>
                      <a:cubicBezTo>
                        <a:pt x="711" y="314"/>
                        <a:pt x="707" y="318"/>
                        <a:pt x="707" y="320"/>
                      </a:cubicBezTo>
                      <a:cubicBezTo>
                        <a:pt x="707" y="322"/>
                        <a:pt x="713" y="322"/>
                        <a:pt x="713" y="323"/>
                      </a:cubicBezTo>
                      <a:cubicBezTo>
                        <a:pt x="714" y="324"/>
                        <a:pt x="714" y="327"/>
                        <a:pt x="712" y="330"/>
                      </a:cubicBezTo>
                      <a:cubicBezTo>
                        <a:pt x="710" y="333"/>
                        <a:pt x="703" y="342"/>
                        <a:pt x="703" y="344"/>
                      </a:cubicBezTo>
                      <a:cubicBezTo>
                        <a:pt x="702" y="346"/>
                        <a:pt x="695" y="350"/>
                        <a:pt x="694" y="351"/>
                      </a:cubicBezTo>
                      <a:cubicBezTo>
                        <a:pt x="693" y="352"/>
                        <a:pt x="683" y="349"/>
                        <a:pt x="682" y="349"/>
                      </a:cubicBezTo>
                      <a:cubicBezTo>
                        <a:pt x="674" y="346"/>
                        <a:pt x="674" y="346"/>
                        <a:pt x="674" y="346"/>
                      </a:cubicBezTo>
                      <a:cubicBezTo>
                        <a:pt x="671" y="346"/>
                        <a:pt x="663" y="343"/>
                        <a:pt x="658" y="348"/>
                      </a:cubicBezTo>
                      <a:cubicBezTo>
                        <a:pt x="652" y="353"/>
                        <a:pt x="646" y="354"/>
                        <a:pt x="641" y="355"/>
                      </a:cubicBezTo>
                      <a:cubicBezTo>
                        <a:pt x="637" y="355"/>
                        <a:pt x="623" y="355"/>
                        <a:pt x="620" y="353"/>
                      </a:cubicBezTo>
                      <a:cubicBezTo>
                        <a:pt x="618" y="352"/>
                        <a:pt x="616" y="346"/>
                        <a:pt x="614" y="346"/>
                      </a:cubicBezTo>
                      <a:cubicBezTo>
                        <a:pt x="612" y="345"/>
                        <a:pt x="600" y="343"/>
                        <a:pt x="598" y="342"/>
                      </a:cubicBezTo>
                      <a:cubicBezTo>
                        <a:pt x="595" y="342"/>
                        <a:pt x="588" y="345"/>
                        <a:pt x="585" y="345"/>
                      </a:cubicBezTo>
                      <a:cubicBezTo>
                        <a:pt x="581" y="345"/>
                        <a:pt x="574" y="342"/>
                        <a:pt x="573" y="340"/>
                      </a:cubicBezTo>
                      <a:cubicBezTo>
                        <a:pt x="572" y="337"/>
                        <a:pt x="573" y="335"/>
                        <a:pt x="572" y="333"/>
                      </a:cubicBezTo>
                      <a:cubicBezTo>
                        <a:pt x="572" y="331"/>
                        <a:pt x="549" y="326"/>
                        <a:pt x="547" y="325"/>
                      </a:cubicBezTo>
                      <a:cubicBezTo>
                        <a:pt x="545" y="325"/>
                        <a:pt x="540" y="332"/>
                        <a:pt x="540" y="335"/>
                      </a:cubicBezTo>
                      <a:cubicBezTo>
                        <a:pt x="540" y="337"/>
                        <a:pt x="544" y="344"/>
                        <a:pt x="542" y="346"/>
                      </a:cubicBezTo>
                      <a:cubicBezTo>
                        <a:pt x="539" y="348"/>
                        <a:pt x="537" y="350"/>
                        <a:pt x="533" y="349"/>
                      </a:cubicBezTo>
                      <a:cubicBezTo>
                        <a:pt x="529" y="348"/>
                        <a:pt x="517" y="348"/>
                        <a:pt x="515" y="346"/>
                      </a:cubicBezTo>
                      <a:cubicBezTo>
                        <a:pt x="513" y="344"/>
                        <a:pt x="510" y="341"/>
                        <a:pt x="509" y="340"/>
                      </a:cubicBezTo>
                      <a:cubicBezTo>
                        <a:pt x="509" y="339"/>
                        <a:pt x="498" y="340"/>
                        <a:pt x="495" y="341"/>
                      </a:cubicBezTo>
                      <a:cubicBezTo>
                        <a:pt x="491" y="342"/>
                        <a:pt x="482" y="345"/>
                        <a:pt x="479" y="346"/>
                      </a:cubicBezTo>
                      <a:cubicBezTo>
                        <a:pt x="477" y="348"/>
                        <a:pt x="469" y="352"/>
                        <a:pt x="469" y="352"/>
                      </a:cubicBezTo>
                      <a:cubicBezTo>
                        <a:pt x="463" y="356"/>
                        <a:pt x="463" y="356"/>
                        <a:pt x="463" y="356"/>
                      </a:cubicBezTo>
                      <a:cubicBezTo>
                        <a:pt x="463" y="356"/>
                        <a:pt x="460" y="355"/>
                        <a:pt x="458" y="354"/>
                      </a:cubicBezTo>
                      <a:cubicBezTo>
                        <a:pt x="457" y="353"/>
                        <a:pt x="455" y="352"/>
                        <a:pt x="454" y="351"/>
                      </a:cubicBezTo>
                      <a:cubicBezTo>
                        <a:pt x="452" y="349"/>
                        <a:pt x="451" y="351"/>
                        <a:pt x="448" y="351"/>
                      </a:cubicBezTo>
                      <a:cubicBezTo>
                        <a:pt x="445" y="352"/>
                        <a:pt x="443" y="351"/>
                        <a:pt x="440" y="349"/>
                      </a:cubicBezTo>
                      <a:cubicBezTo>
                        <a:pt x="438" y="346"/>
                        <a:pt x="433" y="339"/>
                        <a:pt x="430" y="338"/>
                      </a:cubicBezTo>
                      <a:cubicBezTo>
                        <a:pt x="427" y="337"/>
                        <a:pt x="421" y="340"/>
                        <a:pt x="417" y="338"/>
                      </a:cubicBezTo>
                      <a:cubicBezTo>
                        <a:pt x="413" y="336"/>
                        <a:pt x="412" y="335"/>
                        <a:pt x="410" y="335"/>
                      </a:cubicBezTo>
                      <a:cubicBezTo>
                        <a:pt x="409" y="335"/>
                        <a:pt x="402" y="338"/>
                        <a:pt x="402" y="338"/>
                      </a:cubicBezTo>
                      <a:cubicBezTo>
                        <a:pt x="402" y="338"/>
                        <a:pt x="383" y="312"/>
                        <a:pt x="381" y="310"/>
                      </a:cubicBezTo>
                      <a:cubicBezTo>
                        <a:pt x="380" y="307"/>
                        <a:pt x="378" y="303"/>
                        <a:pt x="377" y="303"/>
                      </a:cubicBezTo>
                      <a:cubicBezTo>
                        <a:pt x="375" y="303"/>
                        <a:pt x="366" y="308"/>
                        <a:pt x="363" y="309"/>
                      </a:cubicBezTo>
                      <a:cubicBezTo>
                        <a:pt x="360" y="310"/>
                        <a:pt x="355" y="312"/>
                        <a:pt x="353" y="312"/>
                      </a:cubicBezTo>
                      <a:cubicBezTo>
                        <a:pt x="351" y="312"/>
                        <a:pt x="352" y="307"/>
                        <a:pt x="352" y="306"/>
                      </a:cubicBezTo>
                      <a:cubicBezTo>
                        <a:pt x="351" y="305"/>
                        <a:pt x="336" y="305"/>
                        <a:pt x="335" y="304"/>
                      </a:cubicBezTo>
                      <a:cubicBezTo>
                        <a:pt x="334" y="303"/>
                        <a:pt x="333" y="294"/>
                        <a:pt x="332" y="293"/>
                      </a:cubicBezTo>
                      <a:cubicBezTo>
                        <a:pt x="331" y="292"/>
                        <a:pt x="321" y="292"/>
                        <a:pt x="320" y="292"/>
                      </a:cubicBezTo>
                      <a:cubicBezTo>
                        <a:pt x="318" y="292"/>
                        <a:pt x="314" y="294"/>
                        <a:pt x="313" y="295"/>
                      </a:cubicBezTo>
                      <a:cubicBezTo>
                        <a:pt x="311" y="296"/>
                        <a:pt x="300" y="299"/>
                        <a:pt x="297" y="300"/>
                      </a:cubicBezTo>
                      <a:cubicBezTo>
                        <a:pt x="294" y="300"/>
                        <a:pt x="271" y="306"/>
                        <a:pt x="268" y="306"/>
                      </a:cubicBezTo>
                      <a:cubicBezTo>
                        <a:pt x="265" y="307"/>
                        <a:pt x="261" y="306"/>
                        <a:pt x="260" y="307"/>
                      </a:cubicBezTo>
                      <a:cubicBezTo>
                        <a:pt x="259" y="307"/>
                        <a:pt x="257" y="317"/>
                        <a:pt x="256" y="317"/>
                      </a:cubicBezTo>
                      <a:cubicBezTo>
                        <a:pt x="256" y="318"/>
                        <a:pt x="258" y="321"/>
                        <a:pt x="258" y="323"/>
                      </a:cubicBezTo>
                      <a:cubicBezTo>
                        <a:pt x="257" y="325"/>
                        <a:pt x="252" y="326"/>
                        <a:pt x="251" y="327"/>
                      </a:cubicBezTo>
                      <a:cubicBezTo>
                        <a:pt x="250" y="329"/>
                        <a:pt x="262" y="332"/>
                        <a:pt x="262" y="333"/>
                      </a:cubicBezTo>
                      <a:cubicBezTo>
                        <a:pt x="262" y="334"/>
                        <a:pt x="262" y="338"/>
                        <a:pt x="260" y="339"/>
                      </a:cubicBezTo>
                      <a:cubicBezTo>
                        <a:pt x="259" y="340"/>
                        <a:pt x="253" y="340"/>
                        <a:pt x="251" y="340"/>
                      </a:cubicBezTo>
                      <a:cubicBezTo>
                        <a:pt x="250" y="340"/>
                        <a:pt x="248" y="341"/>
                        <a:pt x="246" y="341"/>
                      </a:cubicBezTo>
                      <a:cubicBezTo>
                        <a:pt x="244" y="341"/>
                        <a:pt x="237" y="336"/>
                        <a:pt x="236" y="336"/>
                      </a:cubicBezTo>
                      <a:cubicBezTo>
                        <a:pt x="234" y="336"/>
                        <a:pt x="228" y="336"/>
                        <a:pt x="225" y="337"/>
                      </a:cubicBezTo>
                      <a:cubicBezTo>
                        <a:pt x="222" y="337"/>
                        <a:pt x="219" y="341"/>
                        <a:pt x="218" y="342"/>
                      </a:cubicBezTo>
                      <a:cubicBezTo>
                        <a:pt x="217" y="343"/>
                        <a:pt x="210" y="340"/>
                        <a:pt x="209" y="340"/>
                      </a:cubicBezTo>
                      <a:cubicBezTo>
                        <a:pt x="207" y="340"/>
                        <a:pt x="200" y="332"/>
                        <a:pt x="199" y="332"/>
                      </a:cubicBezTo>
                      <a:cubicBezTo>
                        <a:pt x="198" y="331"/>
                        <a:pt x="182" y="330"/>
                        <a:pt x="180" y="330"/>
                      </a:cubicBezTo>
                      <a:cubicBezTo>
                        <a:pt x="179" y="330"/>
                        <a:pt x="167" y="339"/>
                        <a:pt x="165" y="340"/>
                      </a:cubicBezTo>
                      <a:cubicBezTo>
                        <a:pt x="164" y="340"/>
                        <a:pt x="167" y="346"/>
                        <a:pt x="166" y="346"/>
                      </a:cubicBezTo>
                      <a:cubicBezTo>
                        <a:pt x="165" y="347"/>
                        <a:pt x="162" y="350"/>
                        <a:pt x="161" y="350"/>
                      </a:cubicBezTo>
                      <a:cubicBezTo>
                        <a:pt x="160" y="350"/>
                        <a:pt x="155" y="342"/>
                        <a:pt x="154" y="343"/>
                      </a:cubicBezTo>
                      <a:cubicBezTo>
                        <a:pt x="153" y="344"/>
                        <a:pt x="149" y="347"/>
                        <a:pt x="149" y="349"/>
                      </a:cubicBezTo>
                      <a:cubicBezTo>
                        <a:pt x="149" y="350"/>
                        <a:pt x="146" y="363"/>
                        <a:pt x="146" y="363"/>
                      </a:cubicBezTo>
                      <a:cubicBezTo>
                        <a:pt x="146" y="363"/>
                        <a:pt x="151" y="368"/>
                        <a:pt x="153" y="369"/>
                      </a:cubicBezTo>
                      <a:cubicBezTo>
                        <a:pt x="155" y="370"/>
                        <a:pt x="161" y="371"/>
                        <a:pt x="163" y="373"/>
                      </a:cubicBezTo>
                      <a:cubicBezTo>
                        <a:pt x="164" y="375"/>
                        <a:pt x="164" y="378"/>
                        <a:pt x="163" y="379"/>
                      </a:cubicBezTo>
                      <a:cubicBezTo>
                        <a:pt x="168" y="385"/>
                        <a:pt x="168" y="385"/>
                        <a:pt x="168" y="385"/>
                      </a:cubicBezTo>
                      <a:cubicBezTo>
                        <a:pt x="167" y="386"/>
                        <a:pt x="166" y="387"/>
                        <a:pt x="165" y="387"/>
                      </a:cubicBezTo>
                      <a:cubicBezTo>
                        <a:pt x="164" y="389"/>
                        <a:pt x="161" y="389"/>
                        <a:pt x="159" y="389"/>
                      </a:cubicBezTo>
                      <a:cubicBezTo>
                        <a:pt x="157" y="389"/>
                        <a:pt x="155" y="392"/>
                        <a:pt x="154" y="394"/>
                      </a:cubicBezTo>
                      <a:cubicBezTo>
                        <a:pt x="154" y="397"/>
                        <a:pt x="149" y="397"/>
                        <a:pt x="149" y="400"/>
                      </a:cubicBezTo>
                      <a:cubicBezTo>
                        <a:pt x="148" y="402"/>
                        <a:pt x="151" y="402"/>
                        <a:pt x="152" y="403"/>
                      </a:cubicBezTo>
                      <a:cubicBezTo>
                        <a:pt x="154" y="403"/>
                        <a:pt x="156" y="406"/>
                        <a:pt x="155" y="408"/>
                      </a:cubicBezTo>
                      <a:cubicBezTo>
                        <a:pt x="155" y="409"/>
                        <a:pt x="155" y="413"/>
                        <a:pt x="155" y="416"/>
                      </a:cubicBezTo>
                      <a:cubicBezTo>
                        <a:pt x="156" y="418"/>
                        <a:pt x="160" y="422"/>
                        <a:pt x="163" y="425"/>
                      </a:cubicBezTo>
                      <a:cubicBezTo>
                        <a:pt x="159" y="429"/>
                        <a:pt x="159" y="429"/>
                        <a:pt x="159" y="429"/>
                      </a:cubicBezTo>
                      <a:cubicBezTo>
                        <a:pt x="158" y="430"/>
                        <a:pt x="157" y="431"/>
                        <a:pt x="155" y="431"/>
                      </a:cubicBezTo>
                      <a:cubicBezTo>
                        <a:pt x="154" y="431"/>
                        <a:pt x="151" y="429"/>
                        <a:pt x="149" y="427"/>
                      </a:cubicBezTo>
                      <a:cubicBezTo>
                        <a:pt x="148" y="426"/>
                        <a:pt x="147" y="425"/>
                        <a:pt x="146" y="425"/>
                      </a:cubicBezTo>
                      <a:cubicBezTo>
                        <a:pt x="145" y="424"/>
                        <a:pt x="138" y="418"/>
                        <a:pt x="136" y="417"/>
                      </a:cubicBezTo>
                      <a:cubicBezTo>
                        <a:pt x="134" y="417"/>
                        <a:pt x="132" y="417"/>
                        <a:pt x="129" y="418"/>
                      </a:cubicBezTo>
                      <a:cubicBezTo>
                        <a:pt x="126" y="418"/>
                        <a:pt x="125" y="417"/>
                        <a:pt x="123" y="415"/>
                      </a:cubicBezTo>
                      <a:cubicBezTo>
                        <a:pt x="121" y="413"/>
                        <a:pt x="115" y="411"/>
                        <a:pt x="113" y="410"/>
                      </a:cubicBezTo>
                      <a:cubicBezTo>
                        <a:pt x="111" y="409"/>
                        <a:pt x="101" y="407"/>
                        <a:pt x="100" y="407"/>
                      </a:cubicBezTo>
                      <a:cubicBezTo>
                        <a:pt x="99" y="407"/>
                        <a:pt x="97" y="412"/>
                        <a:pt x="97" y="412"/>
                      </a:cubicBezTo>
                      <a:cubicBezTo>
                        <a:pt x="96" y="411"/>
                        <a:pt x="95" y="411"/>
                        <a:pt x="95" y="410"/>
                      </a:cubicBezTo>
                      <a:cubicBezTo>
                        <a:pt x="92" y="408"/>
                        <a:pt x="88" y="403"/>
                        <a:pt x="86" y="403"/>
                      </a:cubicBezTo>
                      <a:cubicBezTo>
                        <a:pt x="83" y="402"/>
                        <a:pt x="79" y="400"/>
                        <a:pt x="77" y="399"/>
                      </a:cubicBezTo>
                      <a:cubicBezTo>
                        <a:pt x="75" y="397"/>
                        <a:pt x="72" y="399"/>
                        <a:pt x="72" y="397"/>
                      </a:cubicBezTo>
                      <a:cubicBezTo>
                        <a:pt x="72" y="396"/>
                        <a:pt x="72" y="392"/>
                        <a:pt x="73" y="392"/>
                      </a:cubicBezTo>
                      <a:cubicBezTo>
                        <a:pt x="74" y="392"/>
                        <a:pt x="78" y="393"/>
                        <a:pt x="79" y="392"/>
                      </a:cubicBezTo>
                      <a:cubicBezTo>
                        <a:pt x="79" y="391"/>
                        <a:pt x="84" y="385"/>
                        <a:pt x="84" y="384"/>
                      </a:cubicBezTo>
                      <a:cubicBezTo>
                        <a:pt x="83" y="383"/>
                        <a:pt x="81" y="381"/>
                        <a:pt x="82" y="381"/>
                      </a:cubicBezTo>
                      <a:cubicBezTo>
                        <a:pt x="83" y="380"/>
                        <a:pt x="92" y="378"/>
                        <a:pt x="92" y="377"/>
                      </a:cubicBezTo>
                      <a:cubicBezTo>
                        <a:pt x="93" y="377"/>
                        <a:pt x="91" y="373"/>
                        <a:pt x="90" y="372"/>
                      </a:cubicBezTo>
                      <a:cubicBezTo>
                        <a:pt x="90" y="372"/>
                        <a:pt x="87" y="373"/>
                        <a:pt x="84" y="374"/>
                      </a:cubicBezTo>
                      <a:cubicBezTo>
                        <a:pt x="84" y="369"/>
                        <a:pt x="84" y="369"/>
                        <a:pt x="84" y="369"/>
                      </a:cubicBezTo>
                      <a:cubicBezTo>
                        <a:pt x="85" y="367"/>
                        <a:pt x="93" y="367"/>
                        <a:pt x="94" y="367"/>
                      </a:cubicBezTo>
                      <a:cubicBezTo>
                        <a:pt x="95" y="368"/>
                        <a:pt x="97" y="364"/>
                        <a:pt x="97" y="362"/>
                      </a:cubicBezTo>
                      <a:cubicBezTo>
                        <a:pt x="97" y="360"/>
                        <a:pt x="98" y="354"/>
                        <a:pt x="98" y="352"/>
                      </a:cubicBezTo>
                      <a:cubicBezTo>
                        <a:pt x="98" y="351"/>
                        <a:pt x="85" y="348"/>
                        <a:pt x="83" y="347"/>
                      </a:cubicBezTo>
                      <a:cubicBezTo>
                        <a:pt x="81" y="346"/>
                        <a:pt x="65" y="344"/>
                        <a:pt x="63" y="342"/>
                      </a:cubicBezTo>
                      <a:cubicBezTo>
                        <a:pt x="62" y="341"/>
                        <a:pt x="61" y="337"/>
                        <a:pt x="60" y="335"/>
                      </a:cubicBezTo>
                      <a:cubicBezTo>
                        <a:pt x="58" y="334"/>
                        <a:pt x="53" y="336"/>
                        <a:pt x="53" y="333"/>
                      </a:cubicBezTo>
                      <a:cubicBezTo>
                        <a:pt x="53" y="330"/>
                        <a:pt x="52" y="324"/>
                        <a:pt x="50" y="323"/>
                      </a:cubicBezTo>
                      <a:cubicBezTo>
                        <a:pt x="49" y="322"/>
                        <a:pt x="42" y="324"/>
                        <a:pt x="40" y="324"/>
                      </a:cubicBezTo>
                      <a:cubicBezTo>
                        <a:pt x="39" y="324"/>
                        <a:pt x="36" y="325"/>
                        <a:pt x="33" y="325"/>
                      </a:cubicBezTo>
                      <a:cubicBezTo>
                        <a:pt x="33" y="325"/>
                        <a:pt x="30" y="317"/>
                        <a:pt x="31" y="316"/>
                      </a:cubicBezTo>
                      <a:cubicBezTo>
                        <a:pt x="31" y="314"/>
                        <a:pt x="40" y="316"/>
                        <a:pt x="40" y="314"/>
                      </a:cubicBezTo>
                      <a:cubicBezTo>
                        <a:pt x="41" y="312"/>
                        <a:pt x="35" y="307"/>
                        <a:pt x="33" y="305"/>
                      </a:cubicBezTo>
                      <a:cubicBezTo>
                        <a:pt x="31" y="302"/>
                        <a:pt x="27" y="299"/>
                        <a:pt x="27" y="297"/>
                      </a:cubicBezTo>
                      <a:cubicBezTo>
                        <a:pt x="27" y="295"/>
                        <a:pt x="29" y="291"/>
                        <a:pt x="27" y="289"/>
                      </a:cubicBezTo>
                      <a:cubicBezTo>
                        <a:pt x="25" y="287"/>
                        <a:pt x="19" y="287"/>
                        <a:pt x="16" y="28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1110" name="Freeform 127"/>
              <p:cNvSpPr>
                <a:spLocks/>
              </p:cNvSpPr>
              <p:nvPr/>
            </p:nvSpPr>
            <p:spPr bwMode="auto">
              <a:xfrm>
                <a:off x="4081928" y="2755295"/>
                <a:ext cx="44868" cy="31309"/>
              </a:xfrm>
              <a:custGeom>
                <a:avLst/>
                <a:gdLst>
                  <a:gd name="T0" fmla="*/ 0 w 21"/>
                  <a:gd name="T1" fmla="*/ 13 h 15"/>
                  <a:gd name="T2" fmla="*/ 3 w 21"/>
                  <a:gd name="T3" fmla="*/ 9 h 15"/>
                  <a:gd name="T4" fmla="*/ 1 w 21"/>
                  <a:gd name="T5" fmla="*/ 2 h 15"/>
                  <a:gd name="T6" fmla="*/ 8 w 21"/>
                  <a:gd name="T7" fmla="*/ 0 h 15"/>
                  <a:gd name="T8" fmla="*/ 12 w 21"/>
                  <a:gd name="T9" fmla="*/ 0 h 15"/>
                  <a:gd name="T10" fmla="*/ 12 w 21"/>
                  <a:gd name="T11" fmla="*/ 0 h 15"/>
                  <a:gd name="T12" fmla="*/ 14 w 21"/>
                  <a:gd name="T13" fmla="*/ 5 h 15"/>
                  <a:gd name="T14" fmla="*/ 21 w 21"/>
                  <a:gd name="T15" fmla="*/ 9 h 15"/>
                  <a:gd name="T16" fmla="*/ 18 w 21"/>
                  <a:gd name="T17" fmla="*/ 11 h 15"/>
                  <a:gd name="T18" fmla="*/ 9 w 21"/>
                  <a:gd name="T19" fmla="*/ 11 h 15"/>
                  <a:gd name="T20" fmla="*/ 5 w 21"/>
                  <a:gd name="T21" fmla="*/ 14 h 15"/>
                  <a:gd name="T22" fmla="*/ 4 w 21"/>
                  <a:gd name="T23" fmla="*/ 14 h 15"/>
                  <a:gd name="T24" fmla="*/ 0 w 21"/>
                  <a:gd name="T25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15">
                    <a:moveTo>
                      <a:pt x="0" y="13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7" y="0"/>
                      <a:pt x="8" y="0"/>
                    </a:cubicBezTo>
                    <a:cubicBezTo>
                      <a:pt x="9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2"/>
                      <a:pt x="13" y="4"/>
                      <a:pt x="14" y="5"/>
                    </a:cubicBezTo>
                    <a:cubicBezTo>
                      <a:pt x="15" y="5"/>
                      <a:pt x="21" y="8"/>
                      <a:pt x="21" y="9"/>
                    </a:cubicBezTo>
                    <a:cubicBezTo>
                      <a:pt x="20" y="10"/>
                      <a:pt x="20" y="11"/>
                      <a:pt x="18" y="11"/>
                    </a:cubicBezTo>
                    <a:cubicBezTo>
                      <a:pt x="16" y="11"/>
                      <a:pt x="11" y="10"/>
                      <a:pt x="9" y="11"/>
                    </a:cubicBezTo>
                    <a:cubicBezTo>
                      <a:pt x="8" y="13"/>
                      <a:pt x="7" y="14"/>
                      <a:pt x="5" y="14"/>
                    </a:cubicBezTo>
                    <a:cubicBezTo>
                      <a:pt x="5" y="14"/>
                      <a:pt x="4" y="14"/>
                      <a:pt x="4" y="14"/>
                    </a:cubicBezTo>
                    <a:cubicBezTo>
                      <a:pt x="2" y="14"/>
                      <a:pt x="1" y="15"/>
                      <a:pt x="0" y="1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11" name="Group 134"/>
              <p:cNvGrpSpPr>
                <a:grpSpLocks/>
              </p:cNvGrpSpPr>
              <p:nvPr/>
            </p:nvGrpSpPr>
            <p:grpSpPr bwMode="auto">
              <a:xfrm>
                <a:off x="3984889" y="2759484"/>
                <a:ext cx="103300" cy="139847"/>
                <a:chOff x="3029" y="1870"/>
                <a:chExt cx="99" cy="134"/>
              </a:xfrm>
              <a:grpFill/>
            </p:grpSpPr>
            <p:sp>
              <p:nvSpPr>
                <p:cNvPr id="1182" name="Freeform 135"/>
                <p:cNvSpPr>
                  <a:spLocks/>
                </p:cNvSpPr>
                <p:nvPr/>
              </p:nvSpPr>
              <p:spPr bwMode="auto">
                <a:xfrm>
                  <a:off x="3082" y="1985"/>
                  <a:ext cx="44" cy="19"/>
                </a:xfrm>
                <a:custGeom>
                  <a:avLst/>
                  <a:gdLst>
                    <a:gd name="T0" fmla="*/ 5 w 22"/>
                    <a:gd name="T1" fmla="*/ 5 h 9"/>
                    <a:gd name="T2" fmla="*/ 0 w 22"/>
                    <a:gd name="T3" fmla="*/ 3 h 9"/>
                    <a:gd name="T4" fmla="*/ 2 w 22"/>
                    <a:gd name="T5" fmla="*/ 1 h 9"/>
                    <a:gd name="T6" fmla="*/ 15 w 22"/>
                    <a:gd name="T7" fmla="*/ 2 h 9"/>
                    <a:gd name="T8" fmla="*/ 18 w 22"/>
                    <a:gd name="T9" fmla="*/ 4 h 9"/>
                    <a:gd name="T10" fmla="*/ 22 w 22"/>
                    <a:gd name="T11" fmla="*/ 4 h 9"/>
                    <a:gd name="T12" fmla="*/ 22 w 22"/>
                    <a:gd name="T13" fmla="*/ 8 h 9"/>
                    <a:gd name="T14" fmla="*/ 16 w 22"/>
                    <a:gd name="T15" fmla="*/ 8 h 9"/>
                    <a:gd name="T16" fmla="*/ 9 w 22"/>
                    <a:gd name="T17" fmla="*/ 8 h 9"/>
                    <a:gd name="T18" fmla="*/ 5 w 22"/>
                    <a:gd name="T19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" h="9">
                      <a:moveTo>
                        <a:pt x="5" y="5"/>
                      </a:moveTo>
                      <a:cubicBezTo>
                        <a:pt x="4" y="5"/>
                        <a:pt x="0" y="3"/>
                        <a:pt x="0" y="3"/>
                      </a:cubicBezTo>
                      <a:cubicBezTo>
                        <a:pt x="0" y="1"/>
                        <a:pt x="0" y="0"/>
                        <a:pt x="2" y="1"/>
                      </a:cubicBezTo>
                      <a:cubicBezTo>
                        <a:pt x="4" y="1"/>
                        <a:pt x="14" y="2"/>
                        <a:pt x="15" y="2"/>
                      </a:cubicBezTo>
                      <a:cubicBezTo>
                        <a:pt x="17" y="2"/>
                        <a:pt x="17" y="4"/>
                        <a:pt x="18" y="4"/>
                      </a:cubicBezTo>
                      <a:cubicBezTo>
                        <a:pt x="19" y="4"/>
                        <a:pt x="22" y="3"/>
                        <a:pt x="22" y="4"/>
                      </a:cubicBezTo>
                      <a:cubicBezTo>
                        <a:pt x="22" y="5"/>
                        <a:pt x="22" y="7"/>
                        <a:pt x="22" y="8"/>
                      </a:cubicBezTo>
                      <a:cubicBezTo>
                        <a:pt x="22" y="9"/>
                        <a:pt x="19" y="8"/>
                        <a:pt x="16" y="8"/>
                      </a:cubicBezTo>
                      <a:cubicBezTo>
                        <a:pt x="13" y="8"/>
                        <a:pt x="10" y="8"/>
                        <a:pt x="9" y="8"/>
                      </a:cubicBezTo>
                      <a:cubicBezTo>
                        <a:pt x="8" y="8"/>
                        <a:pt x="7" y="5"/>
                        <a:pt x="5" y="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3" name="Freeform 136"/>
                <p:cNvSpPr>
                  <a:spLocks/>
                </p:cNvSpPr>
                <p:nvPr/>
              </p:nvSpPr>
              <p:spPr bwMode="auto">
                <a:xfrm>
                  <a:off x="3029" y="1870"/>
                  <a:ext cx="99" cy="101"/>
                </a:xfrm>
                <a:custGeom>
                  <a:avLst/>
                  <a:gdLst>
                    <a:gd name="T0" fmla="*/ 3 w 49"/>
                    <a:gd name="T1" fmla="*/ 26 h 50"/>
                    <a:gd name="T2" fmla="*/ 0 w 49"/>
                    <a:gd name="T3" fmla="*/ 21 h 50"/>
                    <a:gd name="T4" fmla="*/ 7 w 49"/>
                    <a:gd name="T5" fmla="*/ 13 h 50"/>
                    <a:gd name="T6" fmla="*/ 7 w 49"/>
                    <a:gd name="T7" fmla="*/ 11 h 50"/>
                    <a:gd name="T8" fmla="*/ 14 w 49"/>
                    <a:gd name="T9" fmla="*/ 8 h 50"/>
                    <a:gd name="T10" fmla="*/ 21 w 49"/>
                    <a:gd name="T11" fmla="*/ 6 h 50"/>
                    <a:gd name="T12" fmla="*/ 22 w 49"/>
                    <a:gd name="T13" fmla="*/ 6 h 50"/>
                    <a:gd name="T14" fmla="*/ 28 w 49"/>
                    <a:gd name="T15" fmla="*/ 3 h 50"/>
                    <a:gd name="T16" fmla="*/ 36 w 49"/>
                    <a:gd name="T17" fmla="*/ 3 h 50"/>
                    <a:gd name="T18" fmla="*/ 43 w 49"/>
                    <a:gd name="T19" fmla="*/ 4 h 50"/>
                    <a:gd name="T20" fmla="*/ 47 w 49"/>
                    <a:gd name="T21" fmla="*/ 0 h 50"/>
                    <a:gd name="T22" fmla="*/ 49 w 49"/>
                    <a:gd name="T23" fmla="*/ 7 h 50"/>
                    <a:gd name="T24" fmla="*/ 46 w 49"/>
                    <a:gd name="T25" fmla="*/ 11 h 50"/>
                    <a:gd name="T26" fmla="*/ 40 w 49"/>
                    <a:gd name="T27" fmla="*/ 9 h 50"/>
                    <a:gd name="T28" fmla="*/ 32 w 49"/>
                    <a:gd name="T29" fmla="*/ 10 h 50"/>
                    <a:gd name="T30" fmla="*/ 29 w 49"/>
                    <a:gd name="T31" fmla="*/ 13 h 50"/>
                    <a:gd name="T32" fmla="*/ 32 w 49"/>
                    <a:gd name="T33" fmla="*/ 17 h 50"/>
                    <a:gd name="T34" fmla="*/ 26 w 49"/>
                    <a:gd name="T35" fmla="*/ 18 h 50"/>
                    <a:gd name="T36" fmla="*/ 21 w 49"/>
                    <a:gd name="T37" fmla="*/ 13 h 50"/>
                    <a:gd name="T38" fmla="*/ 19 w 49"/>
                    <a:gd name="T39" fmla="*/ 18 h 50"/>
                    <a:gd name="T40" fmla="*/ 24 w 49"/>
                    <a:gd name="T41" fmla="*/ 25 h 50"/>
                    <a:gd name="T42" fmla="*/ 28 w 49"/>
                    <a:gd name="T43" fmla="*/ 29 h 50"/>
                    <a:gd name="T44" fmla="*/ 32 w 49"/>
                    <a:gd name="T45" fmla="*/ 35 h 50"/>
                    <a:gd name="T46" fmla="*/ 37 w 49"/>
                    <a:gd name="T47" fmla="*/ 38 h 50"/>
                    <a:gd name="T48" fmla="*/ 30 w 49"/>
                    <a:gd name="T49" fmla="*/ 38 h 50"/>
                    <a:gd name="T50" fmla="*/ 25 w 49"/>
                    <a:gd name="T51" fmla="*/ 37 h 50"/>
                    <a:gd name="T52" fmla="*/ 25 w 49"/>
                    <a:gd name="T53" fmla="*/ 41 h 50"/>
                    <a:gd name="T54" fmla="*/ 20 w 49"/>
                    <a:gd name="T55" fmla="*/ 41 h 50"/>
                    <a:gd name="T56" fmla="*/ 22 w 49"/>
                    <a:gd name="T57" fmla="*/ 50 h 50"/>
                    <a:gd name="T58" fmla="*/ 16 w 49"/>
                    <a:gd name="T59" fmla="*/ 48 h 50"/>
                    <a:gd name="T60" fmla="*/ 11 w 49"/>
                    <a:gd name="T61" fmla="*/ 46 h 50"/>
                    <a:gd name="T62" fmla="*/ 12 w 49"/>
                    <a:gd name="T63" fmla="*/ 41 h 50"/>
                    <a:gd name="T64" fmla="*/ 9 w 49"/>
                    <a:gd name="T65" fmla="*/ 37 h 50"/>
                    <a:gd name="T66" fmla="*/ 14 w 49"/>
                    <a:gd name="T67" fmla="*/ 36 h 50"/>
                    <a:gd name="T68" fmla="*/ 8 w 49"/>
                    <a:gd name="T69" fmla="*/ 32 h 50"/>
                    <a:gd name="T70" fmla="*/ 3 w 49"/>
                    <a:gd name="T71" fmla="*/ 26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9" h="50">
                      <a:moveTo>
                        <a:pt x="3" y="26"/>
                      </a:moveTo>
                      <a:cubicBezTo>
                        <a:pt x="2" y="24"/>
                        <a:pt x="1" y="23"/>
                        <a:pt x="0" y="21"/>
                      </a:cubicBezTo>
                      <a:cubicBezTo>
                        <a:pt x="3" y="18"/>
                        <a:pt x="7" y="14"/>
                        <a:pt x="7" y="13"/>
                      </a:cubicBezTo>
                      <a:cubicBezTo>
                        <a:pt x="7" y="13"/>
                        <a:pt x="7" y="12"/>
                        <a:pt x="7" y="11"/>
                      </a:cubicBezTo>
                      <a:cubicBezTo>
                        <a:pt x="7" y="11"/>
                        <a:pt x="13" y="8"/>
                        <a:pt x="14" y="8"/>
                      </a:cubicBezTo>
                      <a:cubicBezTo>
                        <a:pt x="15" y="7"/>
                        <a:pt x="19" y="6"/>
                        <a:pt x="21" y="6"/>
                      </a:cubicBezTo>
                      <a:cubicBezTo>
                        <a:pt x="21" y="6"/>
                        <a:pt x="21" y="6"/>
                        <a:pt x="22" y="6"/>
                      </a:cubicBezTo>
                      <a:cubicBezTo>
                        <a:pt x="24" y="5"/>
                        <a:pt x="27" y="3"/>
                        <a:pt x="28" y="3"/>
                      </a:cubicBezTo>
                      <a:cubicBezTo>
                        <a:pt x="30" y="3"/>
                        <a:pt x="35" y="3"/>
                        <a:pt x="36" y="3"/>
                      </a:cubicBezTo>
                      <a:cubicBezTo>
                        <a:pt x="37" y="4"/>
                        <a:pt x="42" y="5"/>
                        <a:pt x="43" y="4"/>
                      </a:cubicBezTo>
                      <a:cubicBezTo>
                        <a:pt x="44" y="2"/>
                        <a:pt x="46" y="1"/>
                        <a:pt x="47" y="0"/>
                      </a:cubicBezTo>
                      <a:cubicBezTo>
                        <a:pt x="49" y="7"/>
                        <a:pt x="49" y="7"/>
                        <a:pt x="49" y="7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4" y="9"/>
                        <a:pt x="41" y="9"/>
                        <a:pt x="40" y="9"/>
                      </a:cubicBezTo>
                      <a:cubicBezTo>
                        <a:pt x="38" y="9"/>
                        <a:pt x="33" y="9"/>
                        <a:pt x="32" y="10"/>
                      </a:cubicBezTo>
                      <a:cubicBezTo>
                        <a:pt x="30" y="11"/>
                        <a:pt x="27" y="12"/>
                        <a:pt x="29" y="13"/>
                      </a:cubicBezTo>
                      <a:cubicBezTo>
                        <a:pt x="32" y="15"/>
                        <a:pt x="34" y="17"/>
                        <a:pt x="32" y="17"/>
                      </a:cubicBezTo>
                      <a:cubicBezTo>
                        <a:pt x="31" y="18"/>
                        <a:pt x="27" y="20"/>
                        <a:pt x="26" y="18"/>
                      </a:cubicBezTo>
                      <a:cubicBezTo>
                        <a:pt x="25" y="17"/>
                        <a:pt x="23" y="13"/>
                        <a:pt x="21" y="13"/>
                      </a:cubicBezTo>
                      <a:cubicBezTo>
                        <a:pt x="20" y="13"/>
                        <a:pt x="19" y="16"/>
                        <a:pt x="19" y="18"/>
                      </a:cubicBezTo>
                      <a:cubicBezTo>
                        <a:pt x="20" y="21"/>
                        <a:pt x="24" y="23"/>
                        <a:pt x="24" y="25"/>
                      </a:cubicBezTo>
                      <a:cubicBezTo>
                        <a:pt x="24" y="27"/>
                        <a:pt x="25" y="27"/>
                        <a:pt x="28" y="29"/>
                      </a:cubicBezTo>
                      <a:cubicBezTo>
                        <a:pt x="30" y="31"/>
                        <a:pt x="32" y="34"/>
                        <a:pt x="32" y="35"/>
                      </a:cubicBezTo>
                      <a:cubicBezTo>
                        <a:pt x="33" y="35"/>
                        <a:pt x="37" y="38"/>
                        <a:pt x="37" y="38"/>
                      </a:cubicBezTo>
                      <a:cubicBezTo>
                        <a:pt x="36" y="39"/>
                        <a:pt x="32" y="37"/>
                        <a:pt x="30" y="38"/>
                      </a:cubicBezTo>
                      <a:cubicBezTo>
                        <a:pt x="29" y="38"/>
                        <a:pt x="26" y="35"/>
                        <a:pt x="25" y="37"/>
                      </a:cubicBezTo>
                      <a:cubicBezTo>
                        <a:pt x="24" y="38"/>
                        <a:pt x="26" y="41"/>
                        <a:pt x="25" y="41"/>
                      </a:cubicBezTo>
                      <a:cubicBezTo>
                        <a:pt x="24" y="42"/>
                        <a:pt x="21" y="39"/>
                        <a:pt x="20" y="41"/>
                      </a:cubicBezTo>
                      <a:cubicBezTo>
                        <a:pt x="20" y="42"/>
                        <a:pt x="24" y="50"/>
                        <a:pt x="22" y="50"/>
                      </a:cubicBezTo>
                      <a:cubicBezTo>
                        <a:pt x="21" y="50"/>
                        <a:pt x="17" y="48"/>
                        <a:pt x="16" y="48"/>
                      </a:cubicBezTo>
                      <a:cubicBezTo>
                        <a:pt x="15" y="47"/>
                        <a:pt x="11" y="47"/>
                        <a:pt x="11" y="46"/>
                      </a:cubicBezTo>
                      <a:cubicBezTo>
                        <a:pt x="11" y="44"/>
                        <a:pt x="14" y="42"/>
                        <a:pt x="12" y="41"/>
                      </a:cubicBezTo>
                      <a:cubicBezTo>
                        <a:pt x="10" y="39"/>
                        <a:pt x="8" y="37"/>
                        <a:pt x="9" y="37"/>
                      </a:cubicBezTo>
                      <a:cubicBezTo>
                        <a:pt x="10" y="36"/>
                        <a:pt x="12" y="36"/>
                        <a:pt x="14" y="36"/>
                      </a:cubicBezTo>
                      <a:cubicBezTo>
                        <a:pt x="15" y="36"/>
                        <a:pt x="10" y="33"/>
                        <a:pt x="8" y="32"/>
                      </a:cubicBezTo>
                      <a:cubicBezTo>
                        <a:pt x="6" y="30"/>
                        <a:pt x="5" y="28"/>
                        <a:pt x="3" y="2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1113" name="Freeform 144"/>
              <p:cNvSpPr>
                <a:spLocks/>
              </p:cNvSpPr>
              <p:nvPr/>
            </p:nvSpPr>
            <p:spPr bwMode="auto">
              <a:xfrm>
                <a:off x="3978629" y="2478734"/>
                <a:ext cx="53215" cy="27134"/>
              </a:xfrm>
              <a:custGeom>
                <a:avLst/>
                <a:gdLst>
                  <a:gd name="T0" fmla="*/ 1 w 25"/>
                  <a:gd name="T1" fmla="*/ 13 h 13"/>
                  <a:gd name="T2" fmla="*/ 0 w 25"/>
                  <a:gd name="T3" fmla="*/ 10 h 13"/>
                  <a:gd name="T4" fmla="*/ 6 w 25"/>
                  <a:gd name="T5" fmla="*/ 6 h 13"/>
                  <a:gd name="T6" fmla="*/ 11 w 25"/>
                  <a:gd name="T7" fmla="*/ 0 h 13"/>
                  <a:gd name="T8" fmla="*/ 24 w 25"/>
                  <a:gd name="T9" fmla="*/ 6 h 13"/>
                  <a:gd name="T10" fmla="*/ 24 w 25"/>
                  <a:gd name="T11" fmla="*/ 12 h 13"/>
                  <a:gd name="T12" fmla="*/ 1 w 25"/>
                  <a:gd name="T1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13">
                    <a:moveTo>
                      <a:pt x="1" y="13"/>
                    </a:moveTo>
                    <a:cubicBezTo>
                      <a:pt x="1" y="12"/>
                      <a:pt x="0" y="10"/>
                      <a:pt x="0" y="10"/>
                    </a:cubicBezTo>
                    <a:cubicBezTo>
                      <a:pt x="3" y="9"/>
                      <a:pt x="6" y="7"/>
                      <a:pt x="6" y="6"/>
                    </a:cubicBezTo>
                    <a:cubicBezTo>
                      <a:pt x="7" y="5"/>
                      <a:pt x="11" y="2"/>
                      <a:pt x="11" y="0"/>
                    </a:cubicBezTo>
                    <a:cubicBezTo>
                      <a:pt x="11" y="0"/>
                      <a:pt x="23" y="5"/>
                      <a:pt x="24" y="6"/>
                    </a:cubicBezTo>
                    <a:cubicBezTo>
                      <a:pt x="25" y="7"/>
                      <a:pt x="24" y="12"/>
                      <a:pt x="24" y="12"/>
                    </a:cubicBezTo>
                    <a:cubicBezTo>
                      <a:pt x="23" y="12"/>
                      <a:pt x="3" y="13"/>
                      <a:pt x="1" y="13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114" name="Freeform 153"/>
              <p:cNvSpPr>
                <a:spLocks/>
              </p:cNvSpPr>
              <p:nvPr/>
            </p:nvSpPr>
            <p:spPr bwMode="auto">
              <a:xfrm>
                <a:off x="3856547" y="2575792"/>
                <a:ext cx="107473" cy="53225"/>
              </a:xfrm>
              <a:custGeom>
                <a:avLst/>
                <a:gdLst>
                  <a:gd name="T0" fmla="*/ 0 w 51"/>
                  <a:gd name="T1" fmla="*/ 9 h 25"/>
                  <a:gd name="T2" fmla="*/ 19 w 51"/>
                  <a:gd name="T3" fmla="*/ 2 h 25"/>
                  <a:gd name="T4" fmla="*/ 22 w 51"/>
                  <a:gd name="T5" fmla="*/ 0 h 25"/>
                  <a:gd name="T6" fmla="*/ 25 w 51"/>
                  <a:gd name="T7" fmla="*/ 2 h 25"/>
                  <a:gd name="T8" fmla="*/ 31 w 51"/>
                  <a:gd name="T9" fmla="*/ 5 h 25"/>
                  <a:gd name="T10" fmla="*/ 34 w 51"/>
                  <a:gd name="T11" fmla="*/ 10 h 25"/>
                  <a:gd name="T12" fmla="*/ 37 w 51"/>
                  <a:gd name="T13" fmla="*/ 8 h 25"/>
                  <a:gd name="T14" fmla="*/ 43 w 51"/>
                  <a:gd name="T15" fmla="*/ 10 h 25"/>
                  <a:gd name="T16" fmla="*/ 49 w 51"/>
                  <a:gd name="T17" fmla="*/ 11 h 25"/>
                  <a:gd name="T18" fmla="*/ 51 w 51"/>
                  <a:gd name="T19" fmla="*/ 15 h 25"/>
                  <a:gd name="T20" fmla="*/ 48 w 51"/>
                  <a:gd name="T21" fmla="*/ 17 h 25"/>
                  <a:gd name="T22" fmla="*/ 43 w 51"/>
                  <a:gd name="T23" fmla="*/ 22 h 25"/>
                  <a:gd name="T24" fmla="*/ 37 w 51"/>
                  <a:gd name="T25" fmla="*/ 23 h 25"/>
                  <a:gd name="T26" fmla="*/ 37 w 51"/>
                  <a:gd name="T27" fmla="*/ 24 h 25"/>
                  <a:gd name="T28" fmla="*/ 29 w 51"/>
                  <a:gd name="T29" fmla="*/ 23 h 25"/>
                  <a:gd name="T30" fmla="*/ 23 w 51"/>
                  <a:gd name="T31" fmla="*/ 21 h 25"/>
                  <a:gd name="T32" fmla="*/ 19 w 51"/>
                  <a:gd name="T33" fmla="*/ 25 h 25"/>
                  <a:gd name="T34" fmla="*/ 13 w 51"/>
                  <a:gd name="T35" fmla="*/ 25 h 25"/>
                  <a:gd name="T36" fmla="*/ 0 w 51"/>
                  <a:gd name="T37" fmla="*/ 9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" h="25">
                    <a:moveTo>
                      <a:pt x="0" y="9"/>
                    </a:moveTo>
                    <a:cubicBezTo>
                      <a:pt x="0" y="8"/>
                      <a:pt x="17" y="2"/>
                      <a:pt x="19" y="2"/>
                    </a:cubicBezTo>
                    <a:cubicBezTo>
                      <a:pt x="20" y="2"/>
                      <a:pt x="21" y="1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30" y="4"/>
                      <a:pt x="31" y="5"/>
                    </a:cubicBezTo>
                    <a:cubicBezTo>
                      <a:pt x="33" y="6"/>
                      <a:pt x="33" y="9"/>
                      <a:pt x="34" y="10"/>
                    </a:cubicBezTo>
                    <a:cubicBezTo>
                      <a:pt x="35" y="10"/>
                      <a:pt x="36" y="8"/>
                      <a:pt x="37" y="8"/>
                    </a:cubicBezTo>
                    <a:cubicBezTo>
                      <a:pt x="38" y="8"/>
                      <a:pt x="41" y="9"/>
                      <a:pt x="43" y="10"/>
                    </a:cubicBezTo>
                    <a:cubicBezTo>
                      <a:pt x="44" y="11"/>
                      <a:pt x="48" y="11"/>
                      <a:pt x="49" y="11"/>
                    </a:cubicBezTo>
                    <a:cubicBezTo>
                      <a:pt x="50" y="11"/>
                      <a:pt x="51" y="14"/>
                      <a:pt x="51" y="15"/>
                    </a:cubicBezTo>
                    <a:cubicBezTo>
                      <a:pt x="51" y="16"/>
                      <a:pt x="49" y="17"/>
                      <a:pt x="48" y="17"/>
                    </a:cubicBezTo>
                    <a:cubicBezTo>
                      <a:pt x="48" y="18"/>
                      <a:pt x="45" y="20"/>
                      <a:pt x="43" y="22"/>
                    </a:cubicBezTo>
                    <a:cubicBezTo>
                      <a:pt x="43" y="23"/>
                      <a:pt x="39" y="22"/>
                      <a:pt x="37" y="23"/>
                    </a:cubicBezTo>
                    <a:cubicBezTo>
                      <a:pt x="37" y="23"/>
                      <a:pt x="37" y="23"/>
                      <a:pt x="37" y="24"/>
                    </a:cubicBezTo>
                    <a:cubicBezTo>
                      <a:pt x="36" y="24"/>
                      <a:pt x="31" y="23"/>
                      <a:pt x="29" y="23"/>
                    </a:cubicBezTo>
                    <a:cubicBezTo>
                      <a:pt x="28" y="23"/>
                      <a:pt x="25" y="21"/>
                      <a:pt x="23" y="21"/>
                    </a:cubicBezTo>
                    <a:cubicBezTo>
                      <a:pt x="22" y="21"/>
                      <a:pt x="20" y="25"/>
                      <a:pt x="19" y="25"/>
                    </a:cubicBezTo>
                    <a:cubicBezTo>
                      <a:pt x="17" y="25"/>
                      <a:pt x="13" y="25"/>
                      <a:pt x="13" y="25"/>
                    </a:cubicBezTo>
                    <a:cubicBezTo>
                      <a:pt x="14" y="23"/>
                      <a:pt x="0" y="10"/>
                      <a:pt x="0" y="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15" name="Group 173"/>
              <p:cNvGrpSpPr>
                <a:grpSpLocks/>
              </p:cNvGrpSpPr>
              <p:nvPr/>
            </p:nvGrpSpPr>
            <p:grpSpPr bwMode="auto">
              <a:xfrm>
                <a:off x="3765754" y="2660316"/>
                <a:ext cx="194077" cy="202463"/>
                <a:chOff x="2819" y="1775"/>
                <a:chExt cx="186" cy="194"/>
              </a:xfrm>
              <a:grpFill/>
            </p:grpSpPr>
            <p:sp>
              <p:nvSpPr>
                <p:cNvPr id="1180" name="Freeform 174"/>
                <p:cNvSpPr>
                  <a:spLocks/>
                </p:cNvSpPr>
                <p:nvPr/>
              </p:nvSpPr>
              <p:spPr bwMode="auto">
                <a:xfrm>
                  <a:off x="2843" y="1886"/>
                  <a:ext cx="26" cy="45"/>
                </a:xfrm>
                <a:custGeom>
                  <a:avLst/>
                  <a:gdLst>
                    <a:gd name="T0" fmla="*/ 1 w 13"/>
                    <a:gd name="T1" fmla="*/ 5 h 22"/>
                    <a:gd name="T2" fmla="*/ 7 w 13"/>
                    <a:gd name="T3" fmla="*/ 3 h 22"/>
                    <a:gd name="T4" fmla="*/ 11 w 13"/>
                    <a:gd name="T5" fmla="*/ 1 h 22"/>
                    <a:gd name="T6" fmla="*/ 12 w 13"/>
                    <a:gd name="T7" fmla="*/ 9 h 22"/>
                    <a:gd name="T8" fmla="*/ 11 w 13"/>
                    <a:gd name="T9" fmla="*/ 18 h 22"/>
                    <a:gd name="T10" fmla="*/ 8 w 13"/>
                    <a:gd name="T11" fmla="*/ 17 h 22"/>
                    <a:gd name="T12" fmla="*/ 5 w 13"/>
                    <a:gd name="T13" fmla="*/ 21 h 22"/>
                    <a:gd name="T14" fmla="*/ 4 w 13"/>
                    <a:gd name="T15" fmla="*/ 21 h 22"/>
                    <a:gd name="T16" fmla="*/ 3 w 13"/>
                    <a:gd name="T17" fmla="*/ 16 h 22"/>
                    <a:gd name="T18" fmla="*/ 3 w 13"/>
                    <a:gd name="T19" fmla="*/ 8 h 22"/>
                    <a:gd name="T20" fmla="*/ 1 w 13"/>
                    <a:gd name="T21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" h="22">
                      <a:moveTo>
                        <a:pt x="1" y="5"/>
                      </a:moveTo>
                      <a:cubicBezTo>
                        <a:pt x="2" y="3"/>
                        <a:pt x="6" y="4"/>
                        <a:pt x="7" y="3"/>
                      </a:cubicBezTo>
                      <a:cubicBezTo>
                        <a:pt x="8" y="2"/>
                        <a:pt x="10" y="0"/>
                        <a:pt x="11" y="1"/>
                      </a:cubicBezTo>
                      <a:cubicBezTo>
                        <a:pt x="12" y="3"/>
                        <a:pt x="12" y="6"/>
                        <a:pt x="12" y="9"/>
                      </a:cubicBezTo>
                      <a:cubicBezTo>
                        <a:pt x="12" y="11"/>
                        <a:pt x="13" y="19"/>
                        <a:pt x="11" y="18"/>
                      </a:cubicBezTo>
                      <a:cubicBezTo>
                        <a:pt x="10" y="17"/>
                        <a:pt x="9" y="17"/>
                        <a:pt x="8" y="17"/>
                      </a:cubicBezTo>
                      <a:cubicBezTo>
                        <a:pt x="7" y="18"/>
                        <a:pt x="6" y="22"/>
                        <a:pt x="5" y="21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3" y="20"/>
                        <a:pt x="2" y="18"/>
                        <a:pt x="3" y="16"/>
                      </a:cubicBezTo>
                      <a:cubicBezTo>
                        <a:pt x="3" y="13"/>
                        <a:pt x="4" y="9"/>
                        <a:pt x="3" y="8"/>
                      </a:cubicBezTo>
                      <a:cubicBezTo>
                        <a:pt x="1" y="7"/>
                        <a:pt x="0" y="7"/>
                        <a:pt x="1" y="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81" name="Freeform 175"/>
                <p:cNvSpPr>
                  <a:spLocks/>
                </p:cNvSpPr>
                <p:nvPr/>
              </p:nvSpPr>
              <p:spPr bwMode="auto">
                <a:xfrm>
                  <a:off x="2819" y="1775"/>
                  <a:ext cx="186" cy="194"/>
                </a:xfrm>
                <a:custGeom>
                  <a:avLst/>
                  <a:gdLst>
                    <a:gd name="T0" fmla="*/ 3 w 92"/>
                    <a:gd name="T1" fmla="*/ 25 h 96"/>
                    <a:gd name="T2" fmla="*/ 2 w 92"/>
                    <a:gd name="T3" fmla="*/ 19 h 96"/>
                    <a:gd name="T4" fmla="*/ 4 w 92"/>
                    <a:gd name="T5" fmla="*/ 13 h 96"/>
                    <a:gd name="T6" fmla="*/ 4 w 92"/>
                    <a:gd name="T7" fmla="*/ 12 h 96"/>
                    <a:gd name="T8" fmla="*/ 8 w 92"/>
                    <a:gd name="T9" fmla="*/ 11 h 96"/>
                    <a:gd name="T10" fmla="*/ 11 w 92"/>
                    <a:gd name="T11" fmla="*/ 10 h 96"/>
                    <a:gd name="T12" fmla="*/ 14 w 92"/>
                    <a:gd name="T13" fmla="*/ 5 h 96"/>
                    <a:gd name="T14" fmla="*/ 19 w 92"/>
                    <a:gd name="T15" fmla="*/ 12 h 96"/>
                    <a:gd name="T16" fmla="*/ 23 w 92"/>
                    <a:gd name="T17" fmla="*/ 5 h 96"/>
                    <a:gd name="T18" fmla="*/ 28 w 92"/>
                    <a:gd name="T19" fmla="*/ 7 h 96"/>
                    <a:gd name="T20" fmla="*/ 30 w 92"/>
                    <a:gd name="T21" fmla="*/ 4 h 96"/>
                    <a:gd name="T22" fmla="*/ 30 w 92"/>
                    <a:gd name="T23" fmla="*/ 3 h 96"/>
                    <a:gd name="T24" fmla="*/ 30 w 92"/>
                    <a:gd name="T25" fmla="*/ 3 h 96"/>
                    <a:gd name="T26" fmla="*/ 35 w 92"/>
                    <a:gd name="T27" fmla="*/ 3 h 96"/>
                    <a:gd name="T28" fmla="*/ 38 w 92"/>
                    <a:gd name="T29" fmla="*/ 0 h 96"/>
                    <a:gd name="T30" fmla="*/ 43 w 92"/>
                    <a:gd name="T31" fmla="*/ 0 h 96"/>
                    <a:gd name="T32" fmla="*/ 47 w 92"/>
                    <a:gd name="T33" fmla="*/ 4 h 96"/>
                    <a:gd name="T34" fmla="*/ 54 w 92"/>
                    <a:gd name="T35" fmla="*/ 5 h 96"/>
                    <a:gd name="T36" fmla="*/ 53 w 92"/>
                    <a:gd name="T37" fmla="*/ 12 h 96"/>
                    <a:gd name="T38" fmla="*/ 43 w 92"/>
                    <a:gd name="T39" fmla="*/ 15 h 96"/>
                    <a:gd name="T40" fmla="*/ 46 w 92"/>
                    <a:gd name="T41" fmla="*/ 21 h 96"/>
                    <a:gd name="T42" fmla="*/ 44 w 92"/>
                    <a:gd name="T43" fmla="*/ 27 h 96"/>
                    <a:gd name="T44" fmla="*/ 55 w 92"/>
                    <a:gd name="T45" fmla="*/ 33 h 96"/>
                    <a:gd name="T46" fmla="*/ 62 w 92"/>
                    <a:gd name="T47" fmla="*/ 45 h 96"/>
                    <a:gd name="T48" fmla="*/ 69 w 92"/>
                    <a:gd name="T49" fmla="*/ 48 h 96"/>
                    <a:gd name="T50" fmla="*/ 75 w 92"/>
                    <a:gd name="T51" fmla="*/ 49 h 96"/>
                    <a:gd name="T52" fmla="*/ 73 w 92"/>
                    <a:gd name="T53" fmla="*/ 53 h 96"/>
                    <a:gd name="T54" fmla="*/ 87 w 92"/>
                    <a:gd name="T55" fmla="*/ 59 h 96"/>
                    <a:gd name="T56" fmla="*/ 92 w 92"/>
                    <a:gd name="T57" fmla="*/ 65 h 96"/>
                    <a:gd name="T58" fmla="*/ 90 w 92"/>
                    <a:gd name="T59" fmla="*/ 68 h 96"/>
                    <a:gd name="T60" fmla="*/ 81 w 92"/>
                    <a:gd name="T61" fmla="*/ 63 h 96"/>
                    <a:gd name="T62" fmla="*/ 78 w 92"/>
                    <a:gd name="T63" fmla="*/ 69 h 96"/>
                    <a:gd name="T64" fmla="*/ 82 w 92"/>
                    <a:gd name="T65" fmla="*/ 71 h 96"/>
                    <a:gd name="T66" fmla="*/ 82 w 92"/>
                    <a:gd name="T67" fmla="*/ 76 h 96"/>
                    <a:gd name="T68" fmla="*/ 78 w 92"/>
                    <a:gd name="T69" fmla="*/ 78 h 96"/>
                    <a:gd name="T70" fmla="*/ 74 w 92"/>
                    <a:gd name="T71" fmla="*/ 84 h 96"/>
                    <a:gd name="T72" fmla="*/ 70 w 92"/>
                    <a:gd name="T73" fmla="*/ 84 h 96"/>
                    <a:gd name="T74" fmla="*/ 67 w 92"/>
                    <a:gd name="T75" fmla="*/ 86 h 96"/>
                    <a:gd name="T76" fmla="*/ 66 w 92"/>
                    <a:gd name="T77" fmla="*/ 94 h 96"/>
                    <a:gd name="T78" fmla="*/ 61 w 92"/>
                    <a:gd name="T79" fmla="*/ 94 h 96"/>
                    <a:gd name="T80" fmla="*/ 56 w 92"/>
                    <a:gd name="T81" fmla="*/ 90 h 96"/>
                    <a:gd name="T82" fmla="*/ 45 w 92"/>
                    <a:gd name="T83" fmla="*/ 83 h 96"/>
                    <a:gd name="T84" fmla="*/ 52 w 92"/>
                    <a:gd name="T85" fmla="*/ 81 h 96"/>
                    <a:gd name="T86" fmla="*/ 65 w 92"/>
                    <a:gd name="T87" fmla="*/ 81 h 96"/>
                    <a:gd name="T88" fmla="*/ 70 w 92"/>
                    <a:gd name="T89" fmla="*/ 79 h 96"/>
                    <a:gd name="T90" fmla="*/ 73 w 92"/>
                    <a:gd name="T91" fmla="*/ 76 h 96"/>
                    <a:gd name="T92" fmla="*/ 70 w 92"/>
                    <a:gd name="T93" fmla="*/ 66 h 96"/>
                    <a:gd name="T94" fmla="*/ 65 w 92"/>
                    <a:gd name="T95" fmla="*/ 63 h 96"/>
                    <a:gd name="T96" fmla="*/ 55 w 92"/>
                    <a:gd name="T97" fmla="*/ 55 h 96"/>
                    <a:gd name="T98" fmla="*/ 47 w 92"/>
                    <a:gd name="T99" fmla="*/ 53 h 96"/>
                    <a:gd name="T100" fmla="*/ 37 w 92"/>
                    <a:gd name="T101" fmla="*/ 44 h 96"/>
                    <a:gd name="T102" fmla="*/ 31 w 92"/>
                    <a:gd name="T103" fmla="*/ 38 h 96"/>
                    <a:gd name="T104" fmla="*/ 27 w 92"/>
                    <a:gd name="T105" fmla="*/ 28 h 96"/>
                    <a:gd name="T106" fmla="*/ 18 w 92"/>
                    <a:gd name="T107" fmla="*/ 25 h 96"/>
                    <a:gd name="T108" fmla="*/ 12 w 92"/>
                    <a:gd name="T109" fmla="*/ 30 h 96"/>
                    <a:gd name="T110" fmla="*/ 10 w 92"/>
                    <a:gd name="T111" fmla="*/ 30 h 96"/>
                    <a:gd name="T112" fmla="*/ 9 w 92"/>
                    <a:gd name="T113" fmla="*/ 26 h 96"/>
                    <a:gd name="T114" fmla="*/ 3 w 92"/>
                    <a:gd name="T115" fmla="*/ 25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2" h="96">
                      <a:moveTo>
                        <a:pt x="3" y="25"/>
                      </a:moveTo>
                      <a:cubicBezTo>
                        <a:pt x="3" y="23"/>
                        <a:pt x="0" y="20"/>
                        <a:pt x="2" y="19"/>
                      </a:cubicBezTo>
                      <a:cubicBezTo>
                        <a:pt x="4" y="17"/>
                        <a:pt x="5" y="15"/>
                        <a:pt x="4" y="13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10" y="11"/>
                        <a:pt x="11" y="10"/>
                      </a:cubicBezTo>
                      <a:cubicBezTo>
                        <a:pt x="12" y="9"/>
                        <a:pt x="14" y="5"/>
                        <a:pt x="14" y="5"/>
                      </a:cubicBezTo>
                      <a:cubicBezTo>
                        <a:pt x="16" y="5"/>
                        <a:pt x="18" y="12"/>
                        <a:pt x="19" y="12"/>
                      </a:cubicBezTo>
                      <a:cubicBezTo>
                        <a:pt x="20" y="11"/>
                        <a:pt x="22" y="5"/>
                        <a:pt x="23" y="5"/>
                      </a:cubicBezTo>
                      <a:cubicBezTo>
                        <a:pt x="24" y="5"/>
                        <a:pt x="27" y="8"/>
                        <a:pt x="28" y="7"/>
                      </a:cubicBezTo>
                      <a:cubicBezTo>
                        <a:pt x="28" y="7"/>
                        <a:pt x="30" y="5"/>
                        <a:pt x="30" y="4"/>
                      </a:cubicBezTo>
                      <a:cubicBezTo>
                        <a:pt x="30" y="4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35" y="3"/>
                        <a:pt x="36" y="0"/>
                        <a:pt x="38" y="0"/>
                      </a:cubicBezTo>
                      <a:cubicBezTo>
                        <a:pt x="38" y="0"/>
                        <a:pt x="42" y="0"/>
                        <a:pt x="43" y="0"/>
                      </a:cubicBezTo>
                      <a:cubicBezTo>
                        <a:pt x="44" y="1"/>
                        <a:pt x="46" y="3"/>
                        <a:pt x="47" y="4"/>
                      </a:cubicBezTo>
                      <a:cubicBezTo>
                        <a:pt x="48" y="4"/>
                        <a:pt x="51" y="4"/>
                        <a:pt x="54" y="5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2" y="12"/>
                        <a:pt x="43" y="15"/>
                        <a:pt x="43" y="15"/>
                      </a:cubicBezTo>
                      <a:cubicBezTo>
                        <a:pt x="43" y="16"/>
                        <a:pt x="46" y="19"/>
                        <a:pt x="46" y="21"/>
                      </a:cubicBezTo>
                      <a:cubicBezTo>
                        <a:pt x="46" y="22"/>
                        <a:pt x="41" y="24"/>
                        <a:pt x="44" y="27"/>
                      </a:cubicBezTo>
                      <a:cubicBezTo>
                        <a:pt x="47" y="30"/>
                        <a:pt x="53" y="31"/>
                        <a:pt x="55" y="33"/>
                      </a:cubicBezTo>
                      <a:cubicBezTo>
                        <a:pt x="56" y="35"/>
                        <a:pt x="61" y="45"/>
                        <a:pt x="62" y="45"/>
                      </a:cubicBezTo>
                      <a:cubicBezTo>
                        <a:pt x="63" y="46"/>
                        <a:pt x="68" y="48"/>
                        <a:pt x="69" y="48"/>
                      </a:cubicBezTo>
                      <a:cubicBezTo>
                        <a:pt x="70" y="48"/>
                        <a:pt x="74" y="47"/>
                        <a:pt x="75" y="49"/>
                      </a:cubicBezTo>
                      <a:cubicBezTo>
                        <a:pt x="75" y="50"/>
                        <a:pt x="72" y="52"/>
                        <a:pt x="73" y="53"/>
                      </a:cubicBezTo>
                      <a:cubicBezTo>
                        <a:pt x="74" y="53"/>
                        <a:pt x="85" y="58"/>
                        <a:pt x="87" y="59"/>
                      </a:cubicBezTo>
                      <a:cubicBezTo>
                        <a:pt x="90" y="60"/>
                        <a:pt x="92" y="63"/>
                        <a:pt x="92" y="65"/>
                      </a:cubicBezTo>
                      <a:cubicBezTo>
                        <a:pt x="92" y="66"/>
                        <a:pt x="91" y="67"/>
                        <a:pt x="90" y="68"/>
                      </a:cubicBezTo>
                      <a:cubicBezTo>
                        <a:pt x="90" y="69"/>
                        <a:pt x="82" y="62"/>
                        <a:pt x="81" y="63"/>
                      </a:cubicBezTo>
                      <a:cubicBezTo>
                        <a:pt x="80" y="63"/>
                        <a:pt x="77" y="68"/>
                        <a:pt x="78" y="69"/>
                      </a:cubicBezTo>
                      <a:cubicBezTo>
                        <a:pt x="79" y="70"/>
                        <a:pt x="82" y="70"/>
                        <a:pt x="82" y="71"/>
                      </a:cubicBezTo>
                      <a:cubicBezTo>
                        <a:pt x="82" y="73"/>
                        <a:pt x="82" y="75"/>
                        <a:pt x="82" y="76"/>
                      </a:cubicBezTo>
                      <a:cubicBezTo>
                        <a:pt x="81" y="78"/>
                        <a:pt x="78" y="77"/>
                        <a:pt x="78" y="78"/>
                      </a:cubicBezTo>
                      <a:cubicBezTo>
                        <a:pt x="78" y="79"/>
                        <a:pt x="76" y="83"/>
                        <a:pt x="74" y="84"/>
                      </a:cubicBezTo>
                      <a:cubicBezTo>
                        <a:pt x="73" y="84"/>
                        <a:pt x="70" y="85"/>
                        <a:pt x="70" y="84"/>
                      </a:cubicBezTo>
                      <a:cubicBezTo>
                        <a:pt x="69" y="81"/>
                        <a:pt x="68" y="84"/>
                        <a:pt x="67" y="86"/>
                      </a:cubicBezTo>
                      <a:cubicBezTo>
                        <a:pt x="67" y="88"/>
                        <a:pt x="68" y="93"/>
                        <a:pt x="66" y="94"/>
                      </a:cubicBezTo>
                      <a:cubicBezTo>
                        <a:pt x="65" y="95"/>
                        <a:pt x="62" y="96"/>
                        <a:pt x="61" y="94"/>
                      </a:cubicBezTo>
                      <a:cubicBezTo>
                        <a:pt x="60" y="93"/>
                        <a:pt x="58" y="92"/>
                        <a:pt x="56" y="90"/>
                      </a:cubicBezTo>
                      <a:cubicBezTo>
                        <a:pt x="53" y="89"/>
                        <a:pt x="45" y="85"/>
                        <a:pt x="45" y="83"/>
                      </a:cubicBezTo>
                      <a:cubicBezTo>
                        <a:pt x="46" y="82"/>
                        <a:pt x="49" y="81"/>
                        <a:pt x="52" y="81"/>
                      </a:cubicBezTo>
                      <a:cubicBezTo>
                        <a:pt x="55" y="82"/>
                        <a:pt x="63" y="81"/>
                        <a:pt x="65" y="81"/>
                      </a:cubicBezTo>
                      <a:cubicBezTo>
                        <a:pt x="67" y="81"/>
                        <a:pt x="69" y="81"/>
                        <a:pt x="70" y="79"/>
                      </a:cubicBezTo>
                      <a:cubicBezTo>
                        <a:pt x="72" y="78"/>
                        <a:pt x="73" y="79"/>
                        <a:pt x="73" y="76"/>
                      </a:cubicBezTo>
                      <a:cubicBezTo>
                        <a:pt x="73" y="74"/>
                        <a:pt x="71" y="67"/>
                        <a:pt x="70" y="66"/>
                      </a:cubicBezTo>
                      <a:cubicBezTo>
                        <a:pt x="68" y="64"/>
                        <a:pt x="65" y="65"/>
                        <a:pt x="65" y="63"/>
                      </a:cubicBezTo>
                      <a:cubicBezTo>
                        <a:pt x="64" y="62"/>
                        <a:pt x="58" y="55"/>
                        <a:pt x="55" y="55"/>
                      </a:cubicBezTo>
                      <a:cubicBezTo>
                        <a:pt x="52" y="54"/>
                        <a:pt x="50" y="54"/>
                        <a:pt x="47" y="53"/>
                      </a:cubicBezTo>
                      <a:cubicBezTo>
                        <a:pt x="45" y="51"/>
                        <a:pt x="38" y="46"/>
                        <a:pt x="37" y="44"/>
                      </a:cubicBezTo>
                      <a:cubicBezTo>
                        <a:pt x="35" y="42"/>
                        <a:pt x="32" y="41"/>
                        <a:pt x="31" y="38"/>
                      </a:cubicBezTo>
                      <a:cubicBezTo>
                        <a:pt x="30" y="34"/>
                        <a:pt x="29" y="31"/>
                        <a:pt x="27" y="28"/>
                      </a:cubicBezTo>
                      <a:cubicBezTo>
                        <a:pt x="24" y="25"/>
                        <a:pt x="21" y="25"/>
                        <a:pt x="18" y="25"/>
                      </a:cubicBezTo>
                      <a:cubicBezTo>
                        <a:pt x="15" y="25"/>
                        <a:pt x="15" y="30"/>
                        <a:pt x="12" y="30"/>
                      </a:cubicBezTo>
                      <a:cubicBezTo>
                        <a:pt x="11" y="30"/>
                        <a:pt x="11" y="30"/>
                        <a:pt x="10" y="30"/>
                      </a:cubicBezTo>
                      <a:cubicBezTo>
                        <a:pt x="10" y="29"/>
                        <a:pt x="10" y="27"/>
                        <a:pt x="9" y="26"/>
                      </a:cubicBezTo>
                      <a:cubicBezTo>
                        <a:pt x="7" y="25"/>
                        <a:pt x="3" y="27"/>
                        <a:pt x="3" y="2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1116" name="Freeform 176"/>
              <p:cNvSpPr>
                <a:spLocks/>
              </p:cNvSpPr>
              <p:nvPr/>
            </p:nvSpPr>
            <p:spPr bwMode="auto">
              <a:xfrm>
                <a:off x="3755335" y="2493345"/>
                <a:ext cx="147124" cy="158631"/>
              </a:xfrm>
              <a:custGeom>
                <a:avLst/>
                <a:gdLst>
                  <a:gd name="T0" fmla="*/ 8 w 70"/>
                  <a:gd name="T1" fmla="*/ 14 h 75"/>
                  <a:gd name="T2" fmla="*/ 15 w 70"/>
                  <a:gd name="T3" fmla="*/ 12 h 75"/>
                  <a:gd name="T4" fmla="*/ 19 w 70"/>
                  <a:gd name="T5" fmla="*/ 15 h 75"/>
                  <a:gd name="T6" fmla="*/ 25 w 70"/>
                  <a:gd name="T7" fmla="*/ 11 h 75"/>
                  <a:gd name="T8" fmla="*/ 22 w 70"/>
                  <a:gd name="T9" fmla="*/ 6 h 75"/>
                  <a:gd name="T10" fmla="*/ 19 w 70"/>
                  <a:gd name="T11" fmla="*/ 0 h 75"/>
                  <a:gd name="T12" fmla="*/ 30 w 70"/>
                  <a:gd name="T13" fmla="*/ 0 h 75"/>
                  <a:gd name="T14" fmla="*/ 32 w 70"/>
                  <a:gd name="T15" fmla="*/ 3 h 75"/>
                  <a:gd name="T16" fmla="*/ 38 w 70"/>
                  <a:gd name="T17" fmla="*/ 5 h 75"/>
                  <a:gd name="T18" fmla="*/ 40 w 70"/>
                  <a:gd name="T19" fmla="*/ 5 h 75"/>
                  <a:gd name="T20" fmla="*/ 41 w 70"/>
                  <a:gd name="T21" fmla="*/ 9 h 75"/>
                  <a:gd name="T22" fmla="*/ 48 w 70"/>
                  <a:gd name="T23" fmla="*/ 8 h 75"/>
                  <a:gd name="T24" fmla="*/ 54 w 70"/>
                  <a:gd name="T25" fmla="*/ 5 h 75"/>
                  <a:gd name="T26" fmla="*/ 57 w 70"/>
                  <a:gd name="T27" fmla="*/ 4 h 75"/>
                  <a:gd name="T28" fmla="*/ 58 w 70"/>
                  <a:gd name="T29" fmla="*/ 9 h 75"/>
                  <a:gd name="T30" fmla="*/ 64 w 70"/>
                  <a:gd name="T31" fmla="*/ 10 h 75"/>
                  <a:gd name="T32" fmla="*/ 64 w 70"/>
                  <a:gd name="T33" fmla="*/ 10 h 75"/>
                  <a:gd name="T34" fmla="*/ 65 w 70"/>
                  <a:gd name="T35" fmla="*/ 15 h 75"/>
                  <a:gd name="T36" fmla="*/ 63 w 70"/>
                  <a:gd name="T37" fmla="*/ 20 h 75"/>
                  <a:gd name="T38" fmla="*/ 67 w 70"/>
                  <a:gd name="T39" fmla="*/ 24 h 75"/>
                  <a:gd name="T40" fmla="*/ 67 w 70"/>
                  <a:gd name="T41" fmla="*/ 30 h 75"/>
                  <a:gd name="T42" fmla="*/ 70 w 70"/>
                  <a:gd name="T43" fmla="*/ 37 h 75"/>
                  <a:gd name="T44" fmla="*/ 70 w 70"/>
                  <a:gd name="T45" fmla="*/ 39 h 75"/>
                  <a:gd name="T46" fmla="*/ 67 w 70"/>
                  <a:gd name="T47" fmla="*/ 41 h 75"/>
                  <a:gd name="T48" fmla="*/ 48 w 70"/>
                  <a:gd name="T49" fmla="*/ 48 h 75"/>
                  <a:gd name="T50" fmla="*/ 61 w 70"/>
                  <a:gd name="T51" fmla="*/ 64 h 75"/>
                  <a:gd name="T52" fmla="*/ 55 w 70"/>
                  <a:gd name="T53" fmla="*/ 67 h 75"/>
                  <a:gd name="T54" fmla="*/ 52 w 70"/>
                  <a:gd name="T55" fmla="*/ 72 h 75"/>
                  <a:gd name="T56" fmla="*/ 43 w 70"/>
                  <a:gd name="T57" fmla="*/ 73 h 75"/>
                  <a:gd name="T58" fmla="*/ 35 w 70"/>
                  <a:gd name="T59" fmla="*/ 75 h 75"/>
                  <a:gd name="T60" fmla="*/ 31 w 70"/>
                  <a:gd name="T61" fmla="*/ 74 h 75"/>
                  <a:gd name="T62" fmla="*/ 29 w 70"/>
                  <a:gd name="T63" fmla="*/ 73 h 75"/>
                  <a:gd name="T64" fmla="*/ 22 w 70"/>
                  <a:gd name="T65" fmla="*/ 72 h 75"/>
                  <a:gd name="T66" fmla="*/ 16 w 70"/>
                  <a:gd name="T67" fmla="*/ 73 h 75"/>
                  <a:gd name="T68" fmla="*/ 13 w 70"/>
                  <a:gd name="T69" fmla="*/ 73 h 75"/>
                  <a:gd name="T70" fmla="*/ 17 w 70"/>
                  <a:gd name="T71" fmla="*/ 62 h 75"/>
                  <a:gd name="T72" fmla="*/ 6 w 70"/>
                  <a:gd name="T73" fmla="*/ 58 h 75"/>
                  <a:gd name="T74" fmla="*/ 4 w 70"/>
                  <a:gd name="T75" fmla="*/ 55 h 75"/>
                  <a:gd name="T76" fmla="*/ 4 w 70"/>
                  <a:gd name="T77" fmla="*/ 53 h 75"/>
                  <a:gd name="T78" fmla="*/ 3 w 70"/>
                  <a:gd name="T79" fmla="*/ 46 h 75"/>
                  <a:gd name="T80" fmla="*/ 2 w 70"/>
                  <a:gd name="T81" fmla="*/ 43 h 75"/>
                  <a:gd name="T82" fmla="*/ 1 w 70"/>
                  <a:gd name="T83" fmla="*/ 40 h 75"/>
                  <a:gd name="T84" fmla="*/ 2 w 70"/>
                  <a:gd name="T85" fmla="*/ 35 h 75"/>
                  <a:gd name="T86" fmla="*/ 1 w 70"/>
                  <a:gd name="T87" fmla="*/ 31 h 75"/>
                  <a:gd name="T88" fmla="*/ 8 w 70"/>
                  <a:gd name="T89" fmla="*/ 30 h 75"/>
                  <a:gd name="T90" fmla="*/ 9 w 70"/>
                  <a:gd name="T91" fmla="*/ 23 h 75"/>
                  <a:gd name="T92" fmla="*/ 9 w 70"/>
                  <a:gd name="T93" fmla="*/ 18 h 75"/>
                  <a:gd name="T94" fmla="*/ 8 w 70"/>
                  <a:gd name="T95" fmla="*/ 1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75">
                    <a:moveTo>
                      <a:pt x="8" y="14"/>
                    </a:moveTo>
                    <a:cubicBezTo>
                      <a:pt x="10" y="13"/>
                      <a:pt x="14" y="12"/>
                      <a:pt x="15" y="12"/>
                    </a:cubicBezTo>
                    <a:cubicBezTo>
                      <a:pt x="16" y="12"/>
                      <a:pt x="18" y="15"/>
                      <a:pt x="19" y="15"/>
                    </a:cubicBezTo>
                    <a:cubicBezTo>
                      <a:pt x="20" y="14"/>
                      <a:pt x="25" y="12"/>
                      <a:pt x="25" y="11"/>
                    </a:cubicBezTo>
                    <a:cubicBezTo>
                      <a:pt x="25" y="9"/>
                      <a:pt x="23" y="8"/>
                      <a:pt x="22" y="6"/>
                    </a:cubicBezTo>
                    <a:cubicBezTo>
                      <a:pt x="22" y="5"/>
                      <a:pt x="19" y="2"/>
                      <a:pt x="19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1"/>
                      <a:pt x="31" y="3"/>
                      <a:pt x="32" y="3"/>
                    </a:cubicBezTo>
                    <a:cubicBezTo>
                      <a:pt x="33" y="4"/>
                      <a:pt x="36" y="5"/>
                      <a:pt x="38" y="5"/>
                    </a:cubicBezTo>
                    <a:cubicBezTo>
                      <a:pt x="39" y="5"/>
                      <a:pt x="40" y="5"/>
                      <a:pt x="40" y="5"/>
                    </a:cubicBezTo>
                    <a:cubicBezTo>
                      <a:pt x="41" y="6"/>
                      <a:pt x="40" y="9"/>
                      <a:pt x="41" y="9"/>
                    </a:cubicBezTo>
                    <a:cubicBezTo>
                      <a:pt x="42" y="9"/>
                      <a:pt x="47" y="8"/>
                      <a:pt x="48" y="8"/>
                    </a:cubicBezTo>
                    <a:cubicBezTo>
                      <a:pt x="49" y="7"/>
                      <a:pt x="53" y="5"/>
                      <a:pt x="54" y="5"/>
                    </a:cubicBezTo>
                    <a:cubicBezTo>
                      <a:pt x="55" y="4"/>
                      <a:pt x="56" y="3"/>
                      <a:pt x="57" y="4"/>
                    </a:cubicBezTo>
                    <a:cubicBezTo>
                      <a:pt x="58" y="4"/>
                      <a:pt x="57" y="8"/>
                      <a:pt x="58" y="9"/>
                    </a:cubicBezTo>
                    <a:cubicBezTo>
                      <a:pt x="59" y="9"/>
                      <a:pt x="62" y="10"/>
                      <a:pt x="64" y="10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4" y="10"/>
                      <a:pt x="65" y="13"/>
                      <a:pt x="65" y="15"/>
                    </a:cubicBezTo>
                    <a:cubicBezTo>
                      <a:pt x="65" y="16"/>
                      <a:pt x="63" y="19"/>
                      <a:pt x="63" y="20"/>
                    </a:cubicBezTo>
                    <a:cubicBezTo>
                      <a:pt x="63" y="21"/>
                      <a:pt x="65" y="23"/>
                      <a:pt x="67" y="24"/>
                    </a:cubicBezTo>
                    <a:cubicBezTo>
                      <a:pt x="67" y="26"/>
                      <a:pt x="67" y="28"/>
                      <a:pt x="67" y="30"/>
                    </a:cubicBezTo>
                    <a:cubicBezTo>
                      <a:pt x="67" y="32"/>
                      <a:pt x="70" y="35"/>
                      <a:pt x="70" y="37"/>
                    </a:cubicBezTo>
                    <a:cubicBezTo>
                      <a:pt x="70" y="37"/>
                      <a:pt x="70" y="38"/>
                      <a:pt x="70" y="39"/>
                    </a:cubicBezTo>
                    <a:cubicBezTo>
                      <a:pt x="69" y="40"/>
                      <a:pt x="68" y="41"/>
                      <a:pt x="67" y="41"/>
                    </a:cubicBezTo>
                    <a:cubicBezTo>
                      <a:pt x="65" y="41"/>
                      <a:pt x="48" y="47"/>
                      <a:pt x="48" y="48"/>
                    </a:cubicBezTo>
                    <a:cubicBezTo>
                      <a:pt x="48" y="49"/>
                      <a:pt x="62" y="62"/>
                      <a:pt x="61" y="64"/>
                    </a:cubicBezTo>
                    <a:cubicBezTo>
                      <a:pt x="60" y="65"/>
                      <a:pt x="57" y="66"/>
                      <a:pt x="55" y="67"/>
                    </a:cubicBezTo>
                    <a:cubicBezTo>
                      <a:pt x="54" y="68"/>
                      <a:pt x="56" y="75"/>
                      <a:pt x="52" y="72"/>
                    </a:cubicBezTo>
                    <a:cubicBezTo>
                      <a:pt x="51" y="72"/>
                      <a:pt x="44" y="73"/>
                      <a:pt x="43" y="73"/>
                    </a:cubicBezTo>
                    <a:cubicBezTo>
                      <a:pt x="42" y="73"/>
                      <a:pt x="37" y="75"/>
                      <a:pt x="35" y="75"/>
                    </a:cubicBezTo>
                    <a:cubicBezTo>
                      <a:pt x="33" y="75"/>
                      <a:pt x="32" y="74"/>
                      <a:pt x="31" y="74"/>
                    </a:cubicBezTo>
                    <a:cubicBezTo>
                      <a:pt x="30" y="74"/>
                      <a:pt x="30" y="74"/>
                      <a:pt x="29" y="73"/>
                    </a:cubicBezTo>
                    <a:cubicBezTo>
                      <a:pt x="27" y="73"/>
                      <a:pt x="23" y="72"/>
                      <a:pt x="22" y="72"/>
                    </a:cubicBezTo>
                    <a:cubicBezTo>
                      <a:pt x="21" y="72"/>
                      <a:pt x="17" y="73"/>
                      <a:pt x="16" y="73"/>
                    </a:cubicBezTo>
                    <a:cubicBezTo>
                      <a:pt x="13" y="73"/>
                      <a:pt x="13" y="73"/>
                      <a:pt x="13" y="73"/>
                    </a:cubicBezTo>
                    <a:cubicBezTo>
                      <a:pt x="14" y="70"/>
                      <a:pt x="16" y="63"/>
                      <a:pt x="17" y="62"/>
                    </a:cubicBezTo>
                    <a:cubicBezTo>
                      <a:pt x="18" y="60"/>
                      <a:pt x="8" y="59"/>
                      <a:pt x="6" y="58"/>
                    </a:cubicBezTo>
                    <a:cubicBezTo>
                      <a:pt x="5" y="57"/>
                      <a:pt x="4" y="56"/>
                      <a:pt x="4" y="55"/>
                    </a:cubicBezTo>
                    <a:cubicBezTo>
                      <a:pt x="4" y="54"/>
                      <a:pt x="4" y="53"/>
                      <a:pt x="4" y="53"/>
                    </a:cubicBezTo>
                    <a:cubicBezTo>
                      <a:pt x="4" y="50"/>
                      <a:pt x="5" y="47"/>
                      <a:pt x="3" y="46"/>
                    </a:cubicBezTo>
                    <a:cubicBezTo>
                      <a:pt x="2" y="45"/>
                      <a:pt x="2" y="44"/>
                      <a:pt x="2" y="43"/>
                    </a:cubicBezTo>
                    <a:cubicBezTo>
                      <a:pt x="1" y="42"/>
                      <a:pt x="1" y="41"/>
                      <a:pt x="1" y="40"/>
                    </a:cubicBezTo>
                    <a:cubicBezTo>
                      <a:pt x="1" y="39"/>
                      <a:pt x="3" y="36"/>
                      <a:pt x="2" y="35"/>
                    </a:cubicBezTo>
                    <a:cubicBezTo>
                      <a:pt x="1" y="34"/>
                      <a:pt x="0" y="32"/>
                      <a:pt x="1" y="31"/>
                    </a:cubicBezTo>
                    <a:cubicBezTo>
                      <a:pt x="2" y="31"/>
                      <a:pt x="7" y="31"/>
                      <a:pt x="8" y="30"/>
                    </a:cubicBezTo>
                    <a:cubicBezTo>
                      <a:pt x="9" y="29"/>
                      <a:pt x="9" y="25"/>
                      <a:pt x="9" y="23"/>
                    </a:cubicBezTo>
                    <a:cubicBezTo>
                      <a:pt x="9" y="21"/>
                      <a:pt x="10" y="19"/>
                      <a:pt x="9" y="18"/>
                    </a:cubicBezTo>
                    <a:cubicBezTo>
                      <a:pt x="9" y="17"/>
                      <a:pt x="8" y="14"/>
                      <a:pt x="8" y="1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117" name="Freeform 177"/>
              <p:cNvSpPr>
                <a:spLocks/>
              </p:cNvSpPr>
              <p:nvPr/>
            </p:nvSpPr>
            <p:spPr bwMode="auto">
              <a:xfrm>
                <a:off x="3722988" y="2522567"/>
                <a:ext cx="53215" cy="61574"/>
              </a:xfrm>
              <a:custGeom>
                <a:avLst/>
                <a:gdLst>
                  <a:gd name="T0" fmla="*/ 1 w 25"/>
                  <a:gd name="T1" fmla="*/ 18 h 29"/>
                  <a:gd name="T2" fmla="*/ 6 w 25"/>
                  <a:gd name="T3" fmla="*/ 11 h 29"/>
                  <a:gd name="T4" fmla="*/ 9 w 25"/>
                  <a:gd name="T5" fmla="*/ 3 h 29"/>
                  <a:gd name="T6" fmla="*/ 20 w 25"/>
                  <a:gd name="T7" fmla="*/ 1 h 29"/>
                  <a:gd name="T8" fmla="*/ 23 w 25"/>
                  <a:gd name="T9" fmla="*/ 0 h 29"/>
                  <a:gd name="T10" fmla="*/ 24 w 25"/>
                  <a:gd name="T11" fmla="*/ 4 h 29"/>
                  <a:gd name="T12" fmla="*/ 24 w 25"/>
                  <a:gd name="T13" fmla="*/ 9 h 29"/>
                  <a:gd name="T14" fmla="*/ 23 w 25"/>
                  <a:gd name="T15" fmla="*/ 16 h 29"/>
                  <a:gd name="T16" fmla="*/ 16 w 25"/>
                  <a:gd name="T17" fmla="*/ 17 h 29"/>
                  <a:gd name="T18" fmla="*/ 17 w 25"/>
                  <a:gd name="T19" fmla="*/ 21 h 29"/>
                  <a:gd name="T20" fmla="*/ 16 w 25"/>
                  <a:gd name="T21" fmla="*/ 26 h 29"/>
                  <a:gd name="T22" fmla="*/ 17 w 25"/>
                  <a:gd name="T23" fmla="*/ 29 h 29"/>
                  <a:gd name="T24" fmla="*/ 12 w 25"/>
                  <a:gd name="T25" fmla="*/ 28 h 29"/>
                  <a:gd name="T26" fmla="*/ 11 w 25"/>
                  <a:gd name="T27" fmla="*/ 23 h 29"/>
                  <a:gd name="T28" fmla="*/ 0 w 25"/>
                  <a:gd name="T29" fmla="*/ 20 h 29"/>
                  <a:gd name="T30" fmla="*/ 1 w 25"/>
                  <a:gd name="T31" fmla="*/ 1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29">
                    <a:moveTo>
                      <a:pt x="1" y="18"/>
                    </a:moveTo>
                    <a:cubicBezTo>
                      <a:pt x="2" y="17"/>
                      <a:pt x="6" y="13"/>
                      <a:pt x="6" y="11"/>
                    </a:cubicBezTo>
                    <a:cubicBezTo>
                      <a:pt x="6" y="9"/>
                      <a:pt x="8" y="4"/>
                      <a:pt x="9" y="3"/>
                    </a:cubicBezTo>
                    <a:cubicBezTo>
                      <a:pt x="10" y="3"/>
                      <a:pt x="19" y="1"/>
                      <a:pt x="20" y="1"/>
                    </a:cubicBezTo>
                    <a:cubicBezTo>
                      <a:pt x="20" y="1"/>
                      <a:pt x="21" y="0"/>
                      <a:pt x="23" y="0"/>
                    </a:cubicBezTo>
                    <a:cubicBezTo>
                      <a:pt x="23" y="0"/>
                      <a:pt x="24" y="3"/>
                      <a:pt x="24" y="4"/>
                    </a:cubicBezTo>
                    <a:cubicBezTo>
                      <a:pt x="25" y="5"/>
                      <a:pt x="24" y="7"/>
                      <a:pt x="24" y="9"/>
                    </a:cubicBezTo>
                    <a:cubicBezTo>
                      <a:pt x="24" y="11"/>
                      <a:pt x="24" y="15"/>
                      <a:pt x="23" y="16"/>
                    </a:cubicBezTo>
                    <a:cubicBezTo>
                      <a:pt x="22" y="17"/>
                      <a:pt x="17" y="17"/>
                      <a:pt x="16" y="17"/>
                    </a:cubicBezTo>
                    <a:cubicBezTo>
                      <a:pt x="15" y="18"/>
                      <a:pt x="16" y="20"/>
                      <a:pt x="17" y="21"/>
                    </a:cubicBezTo>
                    <a:cubicBezTo>
                      <a:pt x="18" y="22"/>
                      <a:pt x="16" y="25"/>
                      <a:pt x="16" y="26"/>
                    </a:cubicBezTo>
                    <a:cubicBezTo>
                      <a:pt x="16" y="27"/>
                      <a:pt x="16" y="28"/>
                      <a:pt x="17" y="29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11" y="28"/>
                      <a:pt x="11" y="24"/>
                      <a:pt x="11" y="23"/>
                    </a:cubicBezTo>
                    <a:cubicBezTo>
                      <a:pt x="11" y="22"/>
                      <a:pt x="1" y="22"/>
                      <a:pt x="0" y="20"/>
                    </a:cubicBezTo>
                    <a:cubicBezTo>
                      <a:pt x="0" y="19"/>
                      <a:pt x="1" y="18"/>
                      <a:pt x="1" y="1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sp>
            <p:nvSpPr>
              <p:cNvPr id="1118" name="Freeform 183"/>
              <p:cNvSpPr>
                <a:spLocks/>
              </p:cNvSpPr>
              <p:nvPr/>
            </p:nvSpPr>
            <p:spPr bwMode="auto">
              <a:xfrm>
                <a:off x="3704207" y="2565355"/>
                <a:ext cx="61562" cy="43832"/>
              </a:xfrm>
              <a:custGeom>
                <a:avLst/>
                <a:gdLst>
                  <a:gd name="T0" fmla="*/ 9 w 29"/>
                  <a:gd name="T1" fmla="*/ 15 h 21"/>
                  <a:gd name="T2" fmla="*/ 0 w 29"/>
                  <a:gd name="T3" fmla="*/ 5 h 21"/>
                  <a:gd name="T4" fmla="*/ 5 w 29"/>
                  <a:gd name="T5" fmla="*/ 3 h 21"/>
                  <a:gd name="T6" fmla="*/ 9 w 29"/>
                  <a:gd name="T7" fmla="*/ 0 h 21"/>
                  <a:gd name="T8" fmla="*/ 20 w 29"/>
                  <a:gd name="T9" fmla="*/ 3 h 21"/>
                  <a:gd name="T10" fmla="*/ 21 w 29"/>
                  <a:gd name="T11" fmla="*/ 8 h 21"/>
                  <a:gd name="T12" fmla="*/ 26 w 29"/>
                  <a:gd name="T13" fmla="*/ 9 h 21"/>
                  <a:gd name="T14" fmla="*/ 27 w 29"/>
                  <a:gd name="T15" fmla="*/ 12 h 21"/>
                  <a:gd name="T16" fmla="*/ 28 w 29"/>
                  <a:gd name="T17" fmla="*/ 19 h 21"/>
                  <a:gd name="T18" fmla="*/ 28 w 29"/>
                  <a:gd name="T19" fmla="*/ 21 h 21"/>
                  <a:gd name="T20" fmla="*/ 23 w 29"/>
                  <a:gd name="T21" fmla="*/ 21 h 21"/>
                  <a:gd name="T22" fmla="*/ 17 w 29"/>
                  <a:gd name="T23" fmla="*/ 18 h 21"/>
                  <a:gd name="T24" fmla="*/ 16 w 29"/>
                  <a:gd name="T25" fmla="*/ 15 h 21"/>
                  <a:gd name="T26" fmla="*/ 9 w 29"/>
                  <a:gd name="T27" fmla="*/ 1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21">
                    <a:moveTo>
                      <a:pt x="9" y="15"/>
                    </a:moveTo>
                    <a:cubicBezTo>
                      <a:pt x="7" y="14"/>
                      <a:pt x="0" y="6"/>
                      <a:pt x="0" y="5"/>
                    </a:cubicBezTo>
                    <a:cubicBezTo>
                      <a:pt x="2" y="4"/>
                      <a:pt x="5" y="4"/>
                      <a:pt x="5" y="3"/>
                    </a:cubicBezTo>
                    <a:cubicBezTo>
                      <a:pt x="6" y="3"/>
                      <a:pt x="8" y="1"/>
                      <a:pt x="9" y="0"/>
                    </a:cubicBezTo>
                    <a:cubicBezTo>
                      <a:pt x="10" y="2"/>
                      <a:pt x="20" y="2"/>
                      <a:pt x="20" y="3"/>
                    </a:cubicBezTo>
                    <a:cubicBezTo>
                      <a:pt x="20" y="4"/>
                      <a:pt x="20" y="8"/>
                      <a:pt x="21" y="8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9" y="13"/>
                      <a:pt x="28" y="16"/>
                      <a:pt x="28" y="19"/>
                    </a:cubicBezTo>
                    <a:cubicBezTo>
                      <a:pt x="28" y="19"/>
                      <a:pt x="28" y="20"/>
                      <a:pt x="28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0" y="21"/>
                      <a:pt x="18" y="19"/>
                      <a:pt x="17" y="18"/>
                    </a:cubicBezTo>
                    <a:cubicBezTo>
                      <a:pt x="17" y="17"/>
                      <a:pt x="17" y="15"/>
                      <a:pt x="16" y="15"/>
                    </a:cubicBezTo>
                    <a:cubicBezTo>
                      <a:pt x="15" y="14"/>
                      <a:pt x="11" y="16"/>
                      <a:pt x="9" y="1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19" name="Group 189"/>
              <p:cNvGrpSpPr>
                <a:grpSpLocks/>
              </p:cNvGrpSpPr>
              <p:nvPr/>
            </p:nvGrpSpPr>
            <p:grpSpPr bwMode="auto">
              <a:xfrm>
                <a:off x="3580062" y="2585180"/>
                <a:ext cx="235817" cy="184722"/>
                <a:chOff x="2641" y="1703"/>
                <a:chExt cx="226" cy="177"/>
              </a:xfrm>
              <a:grpFill/>
            </p:grpSpPr>
            <p:sp>
              <p:nvSpPr>
                <p:cNvPr id="1178" name="Freeform 190"/>
                <p:cNvSpPr>
                  <a:spLocks/>
                </p:cNvSpPr>
                <p:nvPr/>
              </p:nvSpPr>
              <p:spPr bwMode="auto">
                <a:xfrm>
                  <a:off x="2851" y="1856"/>
                  <a:ext cx="16" cy="24"/>
                </a:xfrm>
                <a:custGeom>
                  <a:avLst/>
                  <a:gdLst>
                    <a:gd name="T0" fmla="*/ 4 w 8"/>
                    <a:gd name="T1" fmla="*/ 11 h 12"/>
                    <a:gd name="T2" fmla="*/ 0 w 8"/>
                    <a:gd name="T3" fmla="*/ 4 h 12"/>
                    <a:gd name="T4" fmla="*/ 5 w 8"/>
                    <a:gd name="T5" fmla="*/ 0 h 12"/>
                    <a:gd name="T6" fmla="*/ 7 w 8"/>
                    <a:gd name="T7" fmla="*/ 4 h 12"/>
                    <a:gd name="T8" fmla="*/ 4 w 8"/>
                    <a:gd name="T9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12">
                      <a:moveTo>
                        <a:pt x="4" y="11"/>
                      </a:moveTo>
                      <a:cubicBezTo>
                        <a:pt x="2" y="11"/>
                        <a:pt x="0" y="6"/>
                        <a:pt x="0" y="4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7" y="0"/>
                        <a:pt x="8" y="1"/>
                        <a:pt x="7" y="4"/>
                      </a:cubicBezTo>
                      <a:cubicBezTo>
                        <a:pt x="6" y="6"/>
                        <a:pt x="6" y="12"/>
                        <a:pt x="4" y="1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79" name="Freeform 191"/>
                <p:cNvSpPr>
                  <a:spLocks/>
                </p:cNvSpPr>
                <p:nvPr/>
              </p:nvSpPr>
              <p:spPr bwMode="auto">
                <a:xfrm>
                  <a:off x="2641" y="1703"/>
                  <a:ext cx="204" cy="168"/>
                </a:xfrm>
                <a:custGeom>
                  <a:avLst/>
                  <a:gdLst>
                    <a:gd name="T0" fmla="*/ 2 w 101"/>
                    <a:gd name="T1" fmla="*/ 25 h 83"/>
                    <a:gd name="T2" fmla="*/ 14 w 101"/>
                    <a:gd name="T3" fmla="*/ 23 h 83"/>
                    <a:gd name="T4" fmla="*/ 18 w 101"/>
                    <a:gd name="T5" fmla="*/ 26 h 83"/>
                    <a:gd name="T6" fmla="*/ 27 w 101"/>
                    <a:gd name="T7" fmla="*/ 25 h 83"/>
                    <a:gd name="T8" fmla="*/ 22 w 101"/>
                    <a:gd name="T9" fmla="*/ 14 h 83"/>
                    <a:gd name="T10" fmla="*/ 29 w 101"/>
                    <a:gd name="T11" fmla="*/ 13 h 83"/>
                    <a:gd name="T12" fmla="*/ 32 w 101"/>
                    <a:gd name="T13" fmla="*/ 17 h 83"/>
                    <a:gd name="T14" fmla="*/ 40 w 101"/>
                    <a:gd name="T15" fmla="*/ 17 h 83"/>
                    <a:gd name="T16" fmla="*/ 42 w 101"/>
                    <a:gd name="T17" fmla="*/ 13 h 83"/>
                    <a:gd name="T18" fmla="*/ 51 w 101"/>
                    <a:gd name="T19" fmla="*/ 10 h 83"/>
                    <a:gd name="T20" fmla="*/ 52 w 101"/>
                    <a:gd name="T21" fmla="*/ 3 h 83"/>
                    <a:gd name="T22" fmla="*/ 59 w 101"/>
                    <a:gd name="T23" fmla="*/ 0 h 83"/>
                    <a:gd name="T24" fmla="*/ 68 w 101"/>
                    <a:gd name="T25" fmla="*/ 10 h 83"/>
                    <a:gd name="T26" fmla="*/ 75 w 101"/>
                    <a:gd name="T27" fmla="*/ 10 h 83"/>
                    <a:gd name="T28" fmla="*/ 76 w 101"/>
                    <a:gd name="T29" fmla="*/ 13 h 83"/>
                    <a:gd name="T30" fmla="*/ 82 w 101"/>
                    <a:gd name="T31" fmla="*/ 16 h 83"/>
                    <a:gd name="T32" fmla="*/ 87 w 101"/>
                    <a:gd name="T33" fmla="*/ 16 h 83"/>
                    <a:gd name="T34" fmla="*/ 89 w 101"/>
                    <a:gd name="T35" fmla="*/ 19 h 83"/>
                    <a:gd name="T36" fmla="*/ 100 w 101"/>
                    <a:gd name="T37" fmla="*/ 23 h 83"/>
                    <a:gd name="T38" fmla="*/ 96 w 101"/>
                    <a:gd name="T39" fmla="*/ 34 h 83"/>
                    <a:gd name="T40" fmla="*/ 96 w 101"/>
                    <a:gd name="T41" fmla="*/ 35 h 83"/>
                    <a:gd name="T42" fmla="*/ 89 w 101"/>
                    <a:gd name="T43" fmla="*/ 39 h 83"/>
                    <a:gd name="T44" fmla="*/ 84 w 101"/>
                    <a:gd name="T45" fmla="*/ 46 h 83"/>
                    <a:gd name="T46" fmla="*/ 90 w 101"/>
                    <a:gd name="T47" fmla="*/ 47 h 83"/>
                    <a:gd name="T48" fmla="*/ 92 w 101"/>
                    <a:gd name="T49" fmla="*/ 52 h 83"/>
                    <a:gd name="T50" fmla="*/ 92 w 101"/>
                    <a:gd name="T51" fmla="*/ 53 h 83"/>
                    <a:gd name="T52" fmla="*/ 90 w 101"/>
                    <a:gd name="T53" fmla="*/ 59 h 83"/>
                    <a:gd name="T54" fmla="*/ 91 w 101"/>
                    <a:gd name="T55" fmla="*/ 65 h 83"/>
                    <a:gd name="T56" fmla="*/ 97 w 101"/>
                    <a:gd name="T57" fmla="*/ 66 h 83"/>
                    <a:gd name="T58" fmla="*/ 98 w 101"/>
                    <a:gd name="T59" fmla="*/ 70 h 83"/>
                    <a:gd name="T60" fmla="*/ 90 w 101"/>
                    <a:gd name="T61" fmla="*/ 76 h 83"/>
                    <a:gd name="T62" fmla="*/ 84 w 101"/>
                    <a:gd name="T63" fmla="*/ 78 h 83"/>
                    <a:gd name="T64" fmla="*/ 68 w 101"/>
                    <a:gd name="T65" fmla="*/ 74 h 83"/>
                    <a:gd name="T66" fmla="*/ 62 w 101"/>
                    <a:gd name="T67" fmla="*/ 82 h 83"/>
                    <a:gd name="T68" fmla="*/ 58 w 101"/>
                    <a:gd name="T69" fmla="*/ 83 h 83"/>
                    <a:gd name="T70" fmla="*/ 46 w 101"/>
                    <a:gd name="T71" fmla="*/ 80 h 83"/>
                    <a:gd name="T72" fmla="*/ 38 w 101"/>
                    <a:gd name="T73" fmla="*/ 80 h 83"/>
                    <a:gd name="T74" fmla="*/ 26 w 101"/>
                    <a:gd name="T75" fmla="*/ 74 h 83"/>
                    <a:gd name="T76" fmla="*/ 27 w 101"/>
                    <a:gd name="T77" fmla="*/ 72 h 83"/>
                    <a:gd name="T78" fmla="*/ 29 w 101"/>
                    <a:gd name="T79" fmla="*/ 52 h 83"/>
                    <a:gd name="T80" fmla="*/ 23 w 101"/>
                    <a:gd name="T81" fmla="*/ 42 h 83"/>
                    <a:gd name="T82" fmla="*/ 15 w 101"/>
                    <a:gd name="T83" fmla="*/ 35 h 83"/>
                    <a:gd name="T84" fmla="*/ 4 w 101"/>
                    <a:gd name="T85" fmla="*/ 32 h 83"/>
                    <a:gd name="T86" fmla="*/ 2 w 101"/>
                    <a:gd name="T87" fmla="*/ 25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01" h="83">
                      <a:moveTo>
                        <a:pt x="2" y="25"/>
                      </a:moveTo>
                      <a:cubicBezTo>
                        <a:pt x="3" y="24"/>
                        <a:pt x="12" y="23"/>
                        <a:pt x="14" y="23"/>
                      </a:cubicBezTo>
                      <a:cubicBezTo>
                        <a:pt x="16" y="23"/>
                        <a:pt x="17" y="26"/>
                        <a:pt x="18" y="26"/>
                      </a:cubicBezTo>
                      <a:cubicBezTo>
                        <a:pt x="19" y="26"/>
                        <a:pt x="25" y="25"/>
                        <a:pt x="27" y="25"/>
                      </a:cubicBezTo>
                      <a:cubicBezTo>
                        <a:pt x="28" y="24"/>
                        <a:pt x="22" y="16"/>
                        <a:pt x="22" y="14"/>
                      </a:cubicBezTo>
                      <a:cubicBezTo>
                        <a:pt x="23" y="13"/>
                        <a:pt x="29" y="13"/>
                        <a:pt x="29" y="13"/>
                      </a:cubicBezTo>
                      <a:cubicBezTo>
                        <a:pt x="29" y="13"/>
                        <a:pt x="29" y="17"/>
                        <a:pt x="32" y="17"/>
                      </a:cubicBezTo>
                      <a:cubicBezTo>
                        <a:pt x="34" y="17"/>
                        <a:pt x="39" y="19"/>
                        <a:pt x="40" y="17"/>
                      </a:cubicBezTo>
                      <a:cubicBezTo>
                        <a:pt x="41" y="16"/>
                        <a:pt x="40" y="13"/>
                        <a:pt x="42" y="13"/>
                      </a:cubicBezTo>
                      <a:cubicBezTo>
                        <a:pt x="44" y="13"/>
                        <a:pt x="50" y="12"/>
                        <a:pt x="51" y="10"/>
                      </a:cubicBezTo>
                      <a:cubicBezTo>
                        <a:pt x="52" y="9"/>
                        <a:pt x="51" y="3"/>
                        <a:pt x="52" y="3"/>
                      </a:cubicBezTo>
                      <a:cubicBezTo>
                        <a:pt x="53" y="2"/>
                        <a:pt x="56" y="1"/>
                        <a:pt x="59" y="0"/>
                      </a:cubicBezTo>
                      <a:cubicBezTo>
                        <a:pt x="59" y="1"/>
                        <a:pt x="66" y="9"/>
                        <a:pt x="68" y="10"/>
                      </a:cubicBezTo>
                      <a:cubicBezTo>
                        <a:pt x="70" y="11"/>
                        <a:pt x="74" y="9"/>
                        <a:pt x="75" y="10"/>
                      </a:cubicBezTo>
                      <a:cubicBezTo>
                        <a:pt x="76" y="10"/>
                        <a:pt x="76" y="12"/>
                        <a:pt x="76" y="13"/>
                      </a:cubicBezTo>
                      <a:cubicBezTo>
                        <a:pt x="77" y="14"/>
                        <a:pt x="79" y="16"/>
                        <a:pt x="82" y="16"/>
                      </a:cubicBezTo>
                      <a:cubicBezTo>
                        <a:pt x="87" y="16"/>
                        <a:pt x="87" y="16"/>
                        <a:pt x="87" y="16"/>
                      </a:cubicBezTo>
                      <a:cubicBezTo>
                        <a:pt x="87" y="17"/>
                        <a:pt x="88" y="18"/>
                        <a:pt x="89" y="19"/>
                      </a:cubicBezTo>
                      <a:cubicBezTo>
                        <a:pt x="91" y="20"/>
                        <a:pt x="101" y="21"/>
                        <a:pt x="100" y="23"/>
                      </a:cubicBezTo>
                      <a:cubicBezTo>
                        <a:pt x="99" y="24"/>
                        <a:pt x="97" y="31"/>
                        <a:pt x="96" y="34"/>
                      </a:cubicBezTo>
                      <a:cubicBezTo>
                        <a:pt x="96" y="34"/>
                        <a:pt x="96" y="35"/>
                        <a:pt x="96" y="35"/>
                      </a:cubicBezTo>
                      <a:cubicBezTo>
                        <a:pt x="95" y="36"/>
                        <a:pt x="91" y="38"/>
                        <a:pt x="89" y="39"/>
                      </a:cubicBezTo>
                      <a:cubicBezTo>
                        <a:pt x="87" y="40"/>
                        <a:pt x="84" y="45"/>
                        <a:pt x="84" y="46"/>
                      </a:cubicBezTo>
                      <a:cubicBezTo>
                        <a:pt x="84" y="48"/>
                        <a:pt x="89" y="47"/>
                        <a:pt x="90" y="47"/>
                      </a:cubicBezTo>
                      <a:cubicBezTo>
                        <a:pt x="92" y="48"/>
                        <a:pt x="92" y="49"/>
                        <a:pt x="92" y="52"/>
                      </a:cubicBezTo>
                      <a:cubicBezTo>
                        <a:pt x="92" y="52"/>
                        <a:pt x="92" y="52"/>
                        <a:pt x="92" y="53"/>
                      </a:cubicBezTo>
                      <a:cubicBezTo>
                        <a:pt x="93" y="55"/>
                        <a:pt x="92" y="57"/>
                        <a:pt x="90" y="59"/>
                      </a:cubicBezTo>
                      <a:cubicBezTo>
                        <a:pt x="88" y="60"/>
                        <a:pt x="91" y="63"/>
                        <a:pt x="91" y="65"/>
                      </a:cubicBezTo>
                      <a:cubicBezTo>
                        <a:pt x="91" y="67"/>
                        <a:pt x="95" y="65"/>
                        <a:pt x="97" y="66"/>
                      </a:cubicBezTo>
                      <a:cubicBezTo>
                        <a:pt x="98" y="67"/>
                        <a:pt x="98" y="69"/>
                        <a:pt x="98" y="70"/>
                      </a:cubicBezTo>
                      <a:cubicBezTo>
                        <a:pt x="95" y="71"/>
                        <a:pt x="92" y="74"/>
                        <a:pt x="90" y="76"/>
                      </a:cubicBezTo>
                      <a:cubicBezTo>
                        <a:pt x="87" y="78"/>
                        <a:pt x="88" y="78"/>
                        <a:pt x="84" y="78"/>
                      </a:cubicBezTo>
                      <a:cubicBezTo>
                        <a:pt x="79" y="77"/>
                        <a:pt x="71" y="73"/>
                        <a:pt x="68" y="74"/>
                      </a:cubicBezTo>
                      <a:cubicBezTo>
                        <a:pt x="64" y="75"/>
                        <a:pt x="61" y="79"/>
                        <a:pt x="62" y="82"/>
                      </a:cubicBezTo>
                      <a:cubicBezTo>
                        <a:pt x="62" y="82"/>
                        <a:pt x="60" y="83"/>
                        <a:pt x="58" y="83"/>
                      </a:cubicBezTo>
                      <a:cubicBezTo>
                        <a:pt x="56" y="83"/>
                        <a:pt x="50" y="81"/>
                        <a:pt x="46" y="80"/>
                      </a:cubicBezTo>
                      <a:cubicBezTo>
                        <a:pt x="42" y="80"/>
                        <a:pt x="41" y="81"/>
                        <a:pt x="38" y="80"/>
                      </a:cubicBezTo>
                      <a:cubicBezTo>
                        <a:pt x="35" y="79"/>
                        <a:pt x="26" y="74"/>
                        <a:pt x="26" y="74"/>
                      </a:cubicBezTo>
                      <a:cubicBezTo>
                        <a:pt x="27" y="73"/>
                        <a:pt x="27" y="72"/>
                        <a:pt x="27" y="72"/>
                      </a:cubicBezTo>
                      <a:cubicBezTo>
                        <a:pt x="27" y="70"/>
                        <a:pt x="29" y="54"/>
                        <a:pt x="29" y="52"/>
                      </a:cubicBezTo>
                      <a:cubicBezTo>
                        <a:pt x="28" y="49"/>
                        <a:pt x="24" y="44"/>
                        <a:pt x="23" y="42"/>
                      </a:cubicBezTo>
                      <a:cubicBezTo>
                        <a:pt x="21" y="41"/>
                        <a:pt x="17" y="36"/>
                        <a:pt x="15" y="35"/>
                      </a:cubicBezTo>
                      <a:cubicBezTo>
                        <a:pt x="12" y="34"/>
                        <a:pt x="6" y="33"/>
                        <a:pt x="4" y="32"/>
                      </a:cubicBezTo>
                      <a:cubicBezTo>
                        <a:pt x="2" y="30"/>
                        <a:pt x="0" y="26"/>
                        <a:pt x="2" y="2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1120" name="Freeform 195"/>
              <p:cNvSpPr>
                <a:spLocks/>
              </p:cNvSpPr>
              <p:nvPr/>
            </p:nvSpPr>
            <p:spPr bwMode="auto">
              <a:xfrm>
                <a:off x="3505955" y="2761557"/>
                <a:ext cx="54258" cy="94970"/>
              </a:xfrm>
              <a:custGeom>
                <a:avLst/>
                <a:gdLst>
                  <a:gd name="T0" fmla="*/ 1 w 26"/>
                  <a:gd name="T1" fmla="*/ 27 h 45"/>
                  <a:gd name="T2" fmla="*/ 8 w 26"/>
                  <a:gd name="T3" fmla="*/ 6 h 45"/>
                  <a:gd name="T4" fmla="*/ 6 w 26"/>
                  <a:gd name="T5" fmla="*/ 0 h 45"/>
                  <a:gd name="T6" fmla="*/ 20 w 26"/>
                  <a:gd name="T7" fmla="*/ 0 h 45"/>
                  <a:gd name="T8" fmla="*/ 26 w 26"/>
                  <a:gd name="T9" fmla="*/ 4 h 45"/>
                  <a:gd name="T10" fmla="*/ 20 w 26"/>
                  <a:gd name="T11" fmla="*/ 18 h 45"/>
                  <a:gd name="T12" fmla="*/ 18 w 26"/>
                  <a:gd name="T13" fmla="*/ 24 h 45"/>
                  <a:gd name="T14" fmla="*/ 19 w 26"/>
                  <a:gd name="T15" fmla="*/ 32 h 45"/>
                  <a:gd name="T16" fmla="*/ 17 w 26"/>
                  <a:gd name="T17" fmla="*/ 37 h 45"/>
                  <a:gd name="T18" fmla="*/ 16 w 26"/>
                  <a:gd name="T19" fmla="*/ 43 h 45"/>
                  <a:gd name="T20" fmla="*/ 16 w 26"/>
                  <a:gd name="T21" fmla="*/ 43 h 45"/>
                  <a:gd name="T22" fmla="*/ 14 w 26"/>
                  <a:gd name="T23" fmla="*/ 44 h 45"/>
                  <a:gd name="T24" fmla="*/ 6 w 26"/>
                  <a:gd name="T25" fmla="*/ 44 h 45"/>
                  <a:gd name="T26" fmla="*/ 6 w 26"/>
                  <a:gd name="T27" fmla="*/ 39 h 45"/>
                  <a:gd name="T28" fmla="*/ 6 w 26"/>
                  <a:gd name="T29" fmla="*/ 32 h 45"/>
                  <a:gd name="T30" fmla="*/ 3 w 26"/>
                  <a:gd name="T31" fmla="*/ 30 h 45"/>
                  <a:gd name="T32" fmla="*/ 1 w 26"/>
                  <a:gd name="T33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45">
                    <a:moveTo>
                      <a:pt x="1" y="27"/>
                    </a:moveTo>
                    <a:cubicBezTo>
                      <a:pt x="2" y="25"/>
                      <a:pt x="8" y="11"/>
                      <a:pt x="8" y="6"/>
                    </a:cubicBezTo>
                    <a:cubicBezTo>
                      <a:pt x="7" y="4"/>
                      <a:pt x="7" y="2"/>
                      <a:pt x="6" y="0"/>
                    </a:cubicBezTo>
                    <a:cubicBezTo>
                      <a:pt x="6" y="0"/>
                      <a:pt x="17" y="0"/>
                      <a:pt x="20" y="0"/>
                    </a:cubicBezTo>
                    <a:cubicBezTo>
                      <a:pt x="23" y="0"/>
                      <a:pt x="26" y="2"/>
                      <a:pt x="26" y="4"/>
                    </a:cubicBezTo>
                    <a:cubicBezTo>
                      <a:pt x="25" y="6"/>
                      <a:pt x="21" y="17"/>
                      <a:pt x="20" y="18"/>
                    </a:cubicBezTo>
                    <a:cubicBezTo>
                      <a:pt x="19" y="19"/>
                      <a:pt x="16" y="21"/>
                      <a:pt x="18" y="24"/>
                    </a:cubicBezTo>
                    <a:cubicBezTo>
                      <a:pt x="20" y="26"/>
                      <a:pt x="19" y="30"/>
                      <a:pt x="19" y="32"/>
                    </a:cubicBezTo>
                    <a:cubicBezTo>
                      <a:pt x="19" y="34"/>
                      <a:pt x="19" y="35"/>
                      <a:pt x="17" y="37"/>
                    </a:cubicBezTo>
                    <a:cubicBezTo>
                      <a:pt x="14" y="40"/>
                      <a:pt x="15" y="41"/>
                      <a:pt x="16" y="43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5" y="43"/>
                      <a:pt x="15" y="44"/>
                      <a:pt x="14" y="44"/>
                    </a:cubicBezTo>
                    <a:cubicBezTo>
                      <a:pt x="12" y="45"/>
                      <a:pt x="8" y="44"/>
                      <a:pt x="6" y="44"/>
                    </a:cubicBezTo>
                    <a:cubicBezTo>
                      <a:pt x="3" y="44"/>
                      <a:pt x="6" y="42"/>
                      <a:pt x="6" y="39"/>
                    </a:cubicBezTo>
                    <a:cubicBezTo>
                      <a:pt x="7" y="36"/>
                      <a:pt x="8" y="34"/>
                      <a:pt x="6" y="32"/>
                    </a:cubicBezTo>
                    <a:cubicBezTo>
                      <a:pt x="5" y="30"/>
                      <a:pt x="5" y="31"/>
                      <a:pt x="3" y="30"/>
                    </a:cubicBezTo>
                    <a:cubicBezTo>
                      <a:pt x="1" y="29"/>
                      <a:pt x="0" y="29"/>
                      <a:pt x="1" y="2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21" name="Group 196"/>
              <p:cNvGrpSpPr>
                <a:grpSpLocks/>
              </p:cNvGrpSpPr>
              <p:nvPr/>
            </p:nvGrpSpPr>
            <p:grpSpPr bwMode="auto">
              <a:xfrm>
                <a:off x="3507991" y="2726141"/>
                <a:ext cx="210769" cy="142982"/>
                <a:chOff x="2572" y="1838"/>
                <a:chExt cx="202" cy="137"/>
              </a:xfrm>
              <a:grpFill/>
            </p:grpSpPr>
            <p:sp>
              <p:nvSpPr>
                <p:cNvPr id="1176" name="Freeform 197"/>
                <p:cNvSpPr>
                  <a:spLocks/>
                </p:cNvSpPr>
                <p:nvPr/>
              </p:nvSpPr>
              <p:spPr bwMode="auto">
                <a:xfrm>
                  <a:off x="2752" y="1909"/>
                  <a:ext cx="22" cy="12"/>
                </a:xfrm>
                <a:custGeom>
                  <a:avLst/>
                  <a:gdLst>
                    <a:gd name="T0" fmla="*/ 6 w 11"/>
                    <a:gd name="T1" fmla="*/ 6 h 6"/>
                    <a:gd name="T2" fmla="*/ 1 w 11"/>
                    <a:gd name="T3" fmla="*/ 4 h 6"/>
                    <a:gd name="T4" fmla="*/ 3 w 11"/>
                    <a:gd name="T5" fmla="*/ 1 h 6"/>
                    <a:gd name="T6" fmla="*/ 7 w 11"/>
                    <a:gd name="T7" fmla="*/ 0 h 6"/>
                    <a:gd name="T8" fmla="*/ 10 w 11"/>
                    <a:gd name="T9" fmla="*/ 2 h 6"/>
                    <a:gd name="T10" fmla="*/ 6 w 11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6">
                      <a:moveTo>
                        <a:pt x="6" y="6"/>
                      </a:moveTo>
                      <a:cubicBezTo>
                        <a:pt x="4" y="6"/>
                        <a:pt x="2" y="4"/>
                        <a:pt x="1" y="4"/>
                      </a:cubicBezTo>
                      <a:cubicBezTo>
                        <a:pt x="0" y="4"/>
                        <a:pt x="1" y="2"/>
                        <a:pt x="3" y="1"/>
                      </a:cubicBezTo>
                      <a:cubicBezTo>
                        <a:pt x="3" y="1"/>
                        <a:pt x="5" y="0"/>
                        <a:pt x="7" y="0"/>
                      </a:cubicBezTo>
                      <a:cubicBezTo>
                        <a:pt x="8" y="0"/>
                        <a:pt x="10" y="0"/>
                        <a:pt x="10" y="2"/>
                      </a:cubicBezTo>
                      <a:cubicBezTo>
                        <a:pt x="11" y="4"/>
                        <a:pt x="8" y="6"/>
                        <a:pt x="6" y="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77" name="Freeform 198"/>
                <p:cNvSpPr>
                  <a:spLocks/>
                </p:cNvSpPr>
                <p:nvPr/>
              </p:nvSpPr>
              <p:spPr bwMode="auto">
                <a:xfrm>
                  <a:off x="2572" y="1838"/>
                  <a:ext cx="200" cy="137"/>
                </a:xfrm>
                <a:custGeom>
                  <a:avLst/>
                  <a:gdLst>
                    <a:gd name="T0" fmla="*/ 5 w 99"/>
                    <a:gd name="T1" fmla="*/ 17 h 68"/>
                    <a:gd name="T2" fmla="*/ 5 w 99"/>
                    <a:gd name="T3" fmla="*/ 13 h 68"/>
                    <a:gd name="T4" fmla="*/ 1 w 99"/>
                    <a:gd name="T5" fmla="*/ 7 h 68"/>
                    <a:gd name="T6" fmla="*/ 8 w 99"/>
                    <a:gd name="T7" fmla="*/ 4 h 68"/>
                    <a:gd name="T8" fmla="*/ 12 w 99"/>
                    <a:gd name="T9" fmla="*/ 0 h 68"/>
                    <a:gd name="T10" fmla="*/ 19 w 99"/>
                    <a:gd name="T11" fmla="*/ 2 h 68"/>
                    <a:gd name="T12" fmla="*/ 30 w 99"/>
                    <a:gd name="T13" fmla="*/ 2 h 68"/>
                    <a:gd name="T14" fmla="*/ 45 w 99"/>
                    <a:gd name="T15" fmla="*/ 3 h 68"/>
                    <a:gd name="T16" fmla="*/ 58 w 99"/>
                    <a:gd name="T17" fmla="*/ 4 h 68"/>
                    <a:gd name="T18" fmla="*/ 60 w 99"/>
                    <a:gd name="T19" fmla="*/ 3 h 68"/>
                    <a:gd name="T20" fmla="*/ 72 w 99"/>
                    <a:gd name="T21" fmla="*/ 9 h 68"/>
                    <a:gd name="T22" fmla="*/ 80 w 99"/>
                    <a:gd name="T23" fmla="*/ 9 h 68"/>
                    <a:gd name="T24" fmla="*/ 92 w 99"/>
                    <a:gd name="T25" fmla="*/ 12 h 68"/>
                    <a:gd name="T26" fmla="*/ 96 w 99"/>
                    <a:gd name="T27" fmla="*/ 11 h 68"/>
                    <a:gd name="T28" fmla="*/ 97 w 99"/>
                    <a:gd name="T29" fmla="*/ 17 h 68"/>
                    <a:gd name="T30" fmla="*/ 88 w 99"/>
                    <a:gd name="T31" fmla="*/ 23 h 68"/>
                    <a:gd name="T32" fmla="*/ 78 w 99"/>
                    <a:gd name="T33" fmla="*/ 27 h 68"/>
                    <a:gd name="T34" fmla="*/ 70 w 99"/>
                    <a:gd name="T35" fmla="*/ 40 h 68"/>
                    <a:gd name="T36" fmla="*/ 74 w 99"/>
                    <a:gd name="T37" fmla="*/ 46 h 68"/>
                    <a:gd name="T38" fmla="*/ 67 w 99"/>
                    <a:gd name="T39" fmla="*/ 55 h 68"/>
                    <a:gd name="T40" fmla="*/ 60 w 99"/>
                    <a:gd name="T41" fmla="*/ 59 h 68"/>
                    <a:gd name="T42" fmla="*/ 55 w 99"/>
                    <a:gd name="T43" fmla="*/ 64 h 68"/>
                    <a:gd name="T44" fmla="*/ 40 w 99"/>
                    <a:gd name="T45" fmla="*/ 64 h 68"/>
                    <a:gd name="T46" fmla="*/ 32 w 99"/>
                    <a:gd name="T47" fmla="*/ 65 h 68"/>
                    <a:gd name="T48" fmla="*/ 29 w 99"/>
                    <a:gd name="T49" fmla="*/ 68 h 68"/>
                    <a:gd name="T50" fmla="*/ 28 w 99"/>
                    <a:gd name="T51" fmla="*/ 68 h 68"/>
                    <a:gd name="T52" fmla="*/ 24 w 99"/>
                    <a:gd name="T53" fmla="*/ 63 h 68"/>
                    <a:gd name="T54" fmla="*/ 21 w 99"/>
                    <a:gd name="T55" fmla="*/ 59 h 68"/>
                    <a:gd name="T56" fmla="*/ 15 w 99"/>
                    <a:gd name="T57" fmla="*/ 60 h 68"/>
                    <a:gd name="T58" fmla="*/ 16 w 99"/>
                    <a:gd name="T59" fmla="*/ 54 h 68"/>
                    <a:gd name="T60" fmla="*/ 18 w 99"/>
                    <a:gd name="T61" fmla="*/ 49 h 68"/>
                    <a:gd name="T62" fmla="*/ 17 w 99"/>
                    <a:gd name="T63" fmla="*/ 41 h 68"/>
                    <a:gd name="T64" fmla="*/ 19 w 99"/>
                    <a:gd name="T65" fmla="*/ 35 h 68"/>
                    <a:gd name="T66" fmla="*/ 25 w 99"/>
                    <a:gd name="T67" fmla="*/ 21 h 68"/>
                    <a:gd name="T68" fmla="*/ 19 w 99"/>
                    <a:gd name="T69" fmla="*/ 17 h 68"/>
                    <a:gd name="T70" fmla="*/ 5 w 99"/>
                    <a:gd name="T71" fmla="*/ 17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9" h="68">
                      <a:moveTo>
                        <a:pt x="5" y="17"/>
                      </a:moveTo>
                      <a:cubicBezTo>
                        <a:pt x="5" y="15"/>
                        <a:pt x="5" y="14"/>
                        <a:pt x="5" y="13"/>
                      </a:cubicBezTo>
                      <a:cubicBezTo>
                        <a:pt x="4" y="11"/>
                        <a:pt x="0" y="9"/>
                        <a:pt x="1" y="7"/>
                      </a:cubicBezTo>
                      <a:cubicBezTo>
                        <a:pt x="3" y="5"/>
                        <a:pt x="6" y="4"/>
                        <a:pt x="8" y="4"/>
                      </a:cubicBezTo>
                      <a:cubicBezTo>
                        <a:pt x="9" y="4"/>
                        <a:pt x="9" y="0"/>
                        <a:pt x="12" y="0"/>
                      </a:cubicBezTo>
                      <a:cubicBezTo>
                        <a:pt x="15" y="0"/>
                        <a:pt x="18" y="2"/>
                        <a:pt x="19" y="2"/>
                      </a:cubicBezTo>
                      <a:cubicBezTo>
                        <a:pt x="21" y="2"/>
                        <a:pt x="27" y="2"/>
                        <a:pt x="30" y="2"/>
                      </a:cubicBezTo>
                      <a:cubicBezTo>
                        <a:pt x="33" y="2"/>
                        <a:pt x="41" y="3"/>
                        <a:pt x="45" y="3"/>
                      </a:cubicBezTo>
                      <a:cubicBezTo>
                        <a:pt x="49" y="3"/>
                        <a:pt x="56" y="5"/>
                        <a:pt x="58" y="4"/>
                      </a:cubicBezTo>
                      <a:cubicBezTo>
                        <a:pt x="59" y="4"/>
                        <a:pt x="60" y="3"/>
                        <a:pt x="60" y="3"/>
                      </a:cubicBezTo>
                      <a:cubicBezTo>
                        <a:pt x="60" y="3"/>
                        <a:pt x="69" y="8"/>
                        <a:pt x="72" y="9"/>
                      </a:cubicBezTo>
                      <a:cubicBezTo>
                        <a:pt x="75" y="10"/>
                        <a:pt x="76" y="9"/>
                        <a:pt x="80" y="9"/>
                      </a:cubicBezTo>
                      <a:cubicBezTo>
                        <a:pt x="84" y="10"/>
                        <a:pt x="90" y="12"/>
                        <a:pt x="92" y="12"/>
                      </a:cubicBezTo>
                      <a:cubicBezTo>
                        <a:pt x="94" y="12"/>
                        <a:pt x="96" y="11"/>
                        <a:pt x="96" y="11"/>
                      </a:cubicBezTo>
                      <a:cubicBezTo>
                        <a:pt x="96" y="14"/>
                        <a:pt x="99" y="16"/>
                        <a:pt x="97" y="17"/>
                      </a:cubicBezTo>
                      <a:cubicBezTo>
                        <a:pt x="96" y="19"/>
                        <a:pt x="90" y="22"/>
                        <a:pt x="88" y="23"/>
                      </a:cubicBezTo>
                      <a:cubicBezTo>
                        <a:pt x="86" y="23"/>
                        <a:pt x="80" y="25"/>
                        <a:pt x="78" y="27"/>
                      </a:cubicBezTo>
                      <a:cubicBezTo>
                        <a:pt x="77" y="29"/>
                        <a:pt x="69" y="38"/>
                        <a:pt x="70" y="40"/>
                      </a:cubicBezTo>
                      <a:cubicBezTo>
                        <a:pt x="70" y="42"/>
                        <a:pt x="74" y="44"/>
                        <a:pt x="74" y="46"/>
                      </a:cubicBezTo>
                      <a:cubicBezTo>
                        <a:pt x="74" y="48"/>
                        <a:pt x="67" y="52"/>
                        <a:pt x="67" y="55"/>
                      </a:cubicBezTo>
                      <a:cubicBezTo>
                        <a:pt x="67" y="57"/>
                        <a:pt x="63" y="58"/>
                        <a:pt x="60" y="59"/>
                      </a:cubicBezTo>
                      <a:cubicBezTo>
                        <a:pt x="58" y="60"/>
                        <a:pt x="58" y="64"/>
                        <a:pt x="55" y="64"/>
                      </a:cubicBezTo>
                      <a:cubicBezTo>
                        <a:pt x="52" y="64"/>
                        <a:pt x="42" y="63"/>
                        <a:pt x="40" y="64"/>
                      </a:cubicBezTo>
                      <a:cubicBezTo>
                        <a:pt x="37" y="65"/>
                        <a:pt x="33" y="64"/>
                        <a:pt x="32" y="65"/>
                      </a:cubicBezTo>
                      <a:cubicBezTo>
                        <a:pt x="31" y="66"/>
                        <a:pt x="31" y="68"/>
                        <a:pt x="29" y="68"/>
                      </a:cubicBezTo>
                      <a:cubicBezTo>
                        <a:pt x="29" y="68"/>
                        <a:pt x="29" y="68"/>
                        <a:pt x="28" y="68"/>
                      </a:cubicBezTo>
                      <a:cubicBezTo>
                        <a:pt x="26" y="68"/>
                        <a:pt x="25" y="66"/>
                        <a:pt x="24" y="63"/>
                      </a:cubicBezTo>
                      <a:cubicBezTo>
                        <a:pt x="23" y="60"/>
                        <a:pt x="24" y="59"/>
                        <a:pt x="21" y="59"/>
                      </a:cubicBezTo>
                      <a:cubicBezTo>
                        <a:pt x="18" y="58"/>
                        <a:pt x="17" y="59"/>
                        <a:pt x="15" y="60"/>
                      </a:cubicBezTo>
                      <a:cubicBezTo>
                        <a:pt x="14" y="58"/>
                        <a:pt x="13" y="57"/>
                        <a:pt x="16" y="54"/>
                      </a:cubicBezTo>
                      <a:cubicBezTo>
                        <a:pt x="18" y="52"/>
                        <a:pt x="18" y="51"/>
                        <a:pt x="18" y="49"/>
                      </a:cubicBezTo>
                      <a:cubicBezTo>
                        <a:pt x="18" y="47"/>
                        <a:pt x="19" y="43"/>
                        <a:pt x="17" y="41"/>
                      </a:cubicBezTo>
                      <a:cubicBezTo>
                        <a:pt x="15" y="38"/>
                        <a:pt x="18" y="36"/>
                        <a:pt x="19" y="35"/>
                      </a:cubicBezTo>
                      <a:cubicBezTo>
                        <a:pt x="20" y="34"/>
                        <a:pt x="24" y="23"/>
                        <a:pt x="25" y="21"/>
                      </a:cubicBezTo>
                      <a:cubicBezTo>
                        <a:pt x="25" y="19"/>
                        <a:pt x="22" y="17"/>
                        <a:pt x="19" y="17"/>
                      </a:cubicBezTo>
                      <a:cubicBezTo>
                        <a:pt x="16" y="17"/>
                        <a:pt x="5" y="17"/>
                        <a:pt x="5" y="1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122" name="Gruppieren 17664"/>
              <p:cNvGrpSpPr/>
              <p:nvPr/>
            </p:nvGrpSpPr>
            <p:grpSpPr>
              <a:xfrm>
                <a:off x="945377" y="1664704"/>
                <a:ext cx="2154683" cy="2814634"/>
                <a:chOff x="945377" y="1664704"/>
                <a:chExt cx="2154683" cy="2814634"/>
              </a:xfrm>
              <a:grpFill/>
            </p:grpSpPr>
            <p:sp>
              <p:nvSpPr>
                <p:cNvPr id="1133" name="Freeform 222"/>
                <p:cNvSpPr>
                  <a:spLocks/>
                </p:cNvSpPr>
                <p:nvPr/>
              </p:nvSpPr>
              <p:spPr bwMode="auto">
                <a:xfrm>
                  <a:off x="2464611" y="3390864"/>
                  <a:ext cx="635449" cy="659572"/>
                </a:xfrm>
                <a:custGeom>
                  <a:avLst/>
                  <a:gdLst>
                    <a:gd name="T0" fmla="*/ 7 w 301"/>
                    <a:gd name="T1" fmla="*/ 114 h 312"/>
                    <a:gd name="T2" fmla="*/ 8 w 301"/>
                    <a:gd name="T3" fmla="*/ 93 h 312"/>
                    <a:gd name="T4" fmla="*/ 13 w 301"/>
                    <a:gd name="T5" fmla="*/ 80 h 312"/>
                    <a:gd name="T6" fmla="*/ 32 w 301"/>
                    <a:gd name="T7" fmla="*/ 73 h 312"/>
                    <a:gd name="T8" fmla="*/ 31 w 301"/>
                    <a:gd name="T9" fmla="*/ 44 h 312"/>
                    <a:gd name="T10" fmla="*/ 46 w 301"/>
                    <a:gd name="T11" fmla="*/ 30 h 312"/>
                    <a:gd name="T12" fmla="*/ 54 w 301"/>
                    <a:gd name="T13" fmla="*/ 30 h 312"/>
                    <a:gd name="T14" fmla="*/ 79 w 301"/>
                    <a:gd name="T15" fmla="*/ 28 h 312"/>
                    <a:gd name="T16" fmla="*/ 71 w 301"/>
                    <a:gd name="T17" fmla="*/ 10 h 312"/>
                    <a:gd name="T18" fmla="*/ 101 w 301"/>
                    <a:gd name="T19" fmla="*/ 7 h 312"/>
                    <a:gd name="T20" fmla="*/ 106 w 301"/>
                    <a:gd name="T21" fmla="*/ 1 h 312"/>
                    <a:gd name="T22" fmla="*/ 111 w 301"/>
                    <a:gd name="T23" fmla="*/ 13 h 312"/>
                    <a:gd name="T24" fmla="*/ 115 w 301"/>
                    <a:gd name="T25" fmla="*/ 33 h 312"/>
                    <a:gd name="T26" fmla="*/ 132 w 301"/>
                    <a:gd name="T27" fmla="*/ 28 h 312"/>
                    <a:gd name="T28" fmla="*/ 139 w 301"/>
                    <a:gd name="T29" fmla="*/ 28 h 312"/>
                    <a:gd name="T30" fmla="*/ 149 w 301"/>
                    <a:gd name="T31" fmla="*/ 25 h 312"/>
                    <a:gd name="T32" fmla="*/ 162 w 301"/>
                    <a:gd name="T33" fmla="*/ 27 h 312"/>
                    <a:gd name="T34" fmla="*/ 173 w 301"/>
                    <a:gd name="T35" fmla="*/ 10 h 312"/>
                    <a:gd name="T36" fmla="*/ 179 w 301"/>
                    <a:gd name="T37" fmla="*/ 23 h 312"/>
                    <a:gd name="T38" fmla="*/ 178 w 301"/>
                    <a:gd name="T39" fmla="*/ 41 h 312"/>
                    <a:gd name="T40" fmla="*/ 193 w 301"/>
                    <a:gd name="T41" fmla="*/ 43 h 312"/>
                    <a:gd name="T42" fmla="*/ 202 w 301"/>
                    <a:gd name="T43" fmla="*/ 46 h 312"/>
                    <a:gd name="T44" fmla="*/ 225 w 301"/>
                    <a:gd name="T45" fmla="*/ 55 h 312"/>
                    <a:gd name="T46" fmla="*/ 230 w 301"/>
                    <a:gd name="T47" fmla="*/ 62 h 312"/>
                    <a:gd name="T48" fmla="*/ 253 w 301"/>
                    <a:gd name="T49" fmla="*/ 64 h 312"/>
                    <a:gd name="T50" fmla="*/ 282 w 301"/>
                    <a:gd name="T51" fmla="*/ 80 h 312"/>
                    <a:gd name="T52" fmla="*/ 301 w 301"/>
                    <a:gd name="T53" fmla="*/ 102 h 312"/>
                    <a:gd name="T54" fmla="*/ 283 w 301"/>
                    <a:gd name="T55" fmla="*/ 127 h 312"/>
                    <a:gd name="T56" fmla="*/ 268 w 301"/>
                    <a:gd name="T57" fmla="*/ 145 h 312"/>
                    <a:gd name="T58" fmla="*/ 267 w 301"/>
                    <a:gd name="T59" fmla="*/ 173 h 312"/>
                    <a:gd name="T60" fmla="*/ 262 w 301"/>
                    <a:gd name="T61" fmla="*/ 184 h 312"/>
                    <a:gd name="T62" fmla="*/ 254 w 301"/>
                    <a:gd name="T63" fmla="*/ 209 h 312"/>
                    <a:gd name="T64" fmla="*/ 240 w 301"/>
                    <a:gd name="T65" fmla="*/ 222 h 312"/>
                    <a:gd name="T66" fmla="*/ 210 w 301"/>
                    <a:gd name="T67" fmla="*/ 231 h 312"/>
                    <a:gd name="T68" fmla="*/ 195 w 301"/>
                    <a:gd name="T69" fmla="*/ 252 h 312"/>
                    <a:gd name="T70" fmla="*/ 189 w 301"/>
                    <a:gd name="T71" fmla="*/ 270 h 312"/>
                    <a:gd name="T72" fmla="*/ 172 w 301"/>
                    <a:gd name="T73" fmla="*/ 293 h 312"/>
                    <a:gd name="T74" fmla="*/ 159 w 301"/>
                    <a:gd name="T75" fmla="*/ 312 h 312"/>
                    <a:gd name="T76" fmla="*/ 159 w 301"/>
                    <a:gd name="T77" fmla="*/ 301 h 312"/>
                    <a:gd name="T78" fmla="*/ 137 w 301"/>
                    <a:gd name="T79" fmla="*/ 288 h 312"/>
                    <a:gd name="T80" fmla="*/ 129 w 301"/>
                    <a:gd name="T81" fmla="*/ 278 h 312"/>
                    <a:gd name="T82" fmla="*/ 154 w 301"/>
                    <a:gd name="T83" fmla="*/ 256 h 312"/>
                    <a:gd name="T84" fmla="*/ 154 w 301"/>
                    <a:gd name="T85" fmla="*/ 243 h 312"/>
                    <a:gd name="T86" fmla="*/ 150 w 301"/>
                    <a:gd name="T87" fmla="*/ 229 h 312"/>
                    <a:gd name="T88" fmla="*/ 140 w 301"/>
                    <a:gd name="T89" fmla="*/ 217 h 312"/>
                    <a:gd name="T90" fmla="*/ 124 w 301"/>
                    <a:gd name="T91" fmla="*/ 213 h 312"/>
                    <a:gd name="T92" fmla="*/ 126 w 301"/>
                    <a:gd name="T93" fmla="*/ 184 h 312"/>
                    <a:gd name="T94" fmla="*/ 120 w 301"/>
                    <a:gd name="T95" fmla="*/ 169 h 312"/>
                    <a:gd name="T96" fmla="*/ 105 w 301"/>
                    <a:gd name="T97" fmla="*/ 152 h 312"/>
                    <a:gd name="T98" fmla="*/ 93 w 301"/>
                    <a:gd name="T99" fmla="*/ 147 h 312"/>
                    <a:gd name="T100" fmla="*/ 72 w 301"/>
                    <a:gd name="T101" fmla="*/ 136 h 312"/>
                    <a:gd name="T102" fmla="*/ 67 w 301"/>
                    <a:gd name="T103" fmla="*/ 117 h 312"/>
                    <a:gd name="T104" fmla="*/ 42 w 301"/>
                    <a:gd name="T105" fmla="*/ 127 h 312"/>
                    <a:gd name="T106" fmla="*/ 35 w 301"/>
                    <a:gd name="T107" fmla="*/ 127 h 312"/>
                    <a:gd name="T108" fmla="*/ 26 w 301"/>
                    <a:gd name="T109" fmla="*/ 114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301" h="312">
                      <a:moveTo>
                        <a:pt x="16" y="119"/>
                      </a:moveTo>
                      <a:cubicBezTo>
                        <a:pt x="13" y="118"/>
                        <a:pt x="9" y="116"/>
                        <a:pt x="7" y="114"/>
                      </a:cubicBezTo>
                      <a:cubicBezTo>
                        <a:pt x="6" y="111"/>
                        <a:pt x="0" y="102"/>
                        <a:pt x="2" y="98"/>
                      </a:cubicBezTo>
                      <a:cubicBezTo>
                        <a:pt x="4" y="95"/>
                        <a:pt x="7" y="95"/>
                        <a:pt x="8" y="93"/>
                      </a:cubicBezTo>
                      <a:cubicBezTo>
                        <a:pt x="9" y="91"/>
                        <a:pt x="5" y="88"/>
                        <a:pt x="6" y="87"/>
                      </a:cubicBezTo>
                      <a:cubicBezTo>
                        <a:pt x="7" y="85"/>
                        <a:pt x="10" y="81"/>
                        <a:pt x="13" y="80"/>
                      </a:cubicBezTo>
                      <a:cubicBezTo>
                        <a:pt x="16" y="78"/>
                        <a:pt x="29" y="76"/>
                        <a:pt x="30" y="76"/>
                      </a:cubicBezTo>
                      <a:cubicBezTo>
                        <a:pt x="31" y="76"/>
                        <a:pt x="31" y="74"/>
                        <a:pt x="32" y="73"/>
                      </a:cubicBezTo>
                      <a:cubicBezTo>
                        <a:pt x="34" y="68"/>
                        <a:pt x="36" y="57"/>
                        <a:pt x="37" y="55"/>
                      </a:cubicBezTo>
                      <a:cubicBezTo>
                        <a:pt x="37" y="52"/>
                        <a:pt x="33" y="46"/>
                        <a:pt x="31" y="44"/>
                      </a:cubicBezTo>
                      <a:cubicBezTo>
                        <a:pt x="30" y="42"/>
                        <a:pt x="32" y="32"/>
                        <a:pt x="33" y="31"/>
                      </a:cubicBezTo>
                      <a:cubicBezTo>
                        <a:pt x="34" y="29"/>
                        <a:pt x="44" y="30"/>
                        <a:pt x="46" y="30"/>
                      </a:cubicBezTo>
                      <a:cubicBezTo>
                        <a:pt x="52" y="26"/>
                        <a:pt x="52" y="26"/>
                        <a:pt x="52" y="26"/>
                      </a:cubicBezTo>
                      <a:cubicBezTo>
                        <a:pt x="53" y="27"/>
                        <a:pt x="54" y="29"/>
                        <a:pt x="54" y="30"/>
                      </a:cubicBezTo>
                      <a:cubicBezTo>
                        <a:pt x="54" y="31"/>
                        <a:pt x="59" y="37"/>
                        <a:pt x="61" y="37"/>
                      </a:cubicBezTo>
                      <a:cubicBezTo>
                        <a:pt x="62" y="37"/>
                        <a:pt x="77" y="29"/>
                        <a:pt x="79" y="28"/>
                      </a:cubicBezTo>
                      <a:cubicBezTo>
                        <a:pt x="82" y="26"/>
                        <a:pt x="77" y="23"/>
                        <a:pt x="76" y="21"/>
                      </a:cubicBezTo>
                      <a:cubicBezTo>
                        <a:pt x="75" y="20"/>
                        <a:pt x="70" y="12"/>
                        <a:pt x="71" y="10"/>
                      </a:cubicBezTo>
                      <a:cubicBezTo>
                        <a:pt x="71" y="9"/>
                        <a:pt x="84" y="13"/>
                        <a:pt x="86" y="13"/>
                      </a:cubicBezTo>
                      <a:cubicBezTo>
                        <a:pt x="86" y="13"/>
                        <a:pt x="100" y="8"/>
                        <a:pt x="101" y="7"/>
                      </a:cubicBezTo>
                      <a:cubicBezTo>
                        <a:pt x="102" y="6"/>
                        <a:pt x="102" y="5"/>
                        <a:pt x="101" y="3"/>
                      </a:cubicBezTo>
                      <a:cubicBezTo>
                        <a:pt x="106" y="1"/>
                        <a:pt x="106" y="1"/>
                        <a:pt x="106" y="1"/>
                      </a:cubicBezTo>
                      <a:cubicBezTo>
                        <a:pt x="107" y="0"/>
                        <a:pt x="108" y="2"/>
                        <a:pt x="108" y="4"/>
                      </a:cubicBezTo>
                      <a:cubicBezTo>
                        <a:pt x="109" y="5"/>
                        <a:pt x="112" y="12"/>
                        <a:pt x="111" y="13"/>
                      </a:cubicBezTo>
                      <a:cubicBezTo>
                        <a:pt x="110" y="14"/>
                        <a:pt x="107" y="21"/>
                        <a:pt x="108" y="22"/>
                      </a:cubicBezTo>
                      <a:cubicBezTo>
                        <a:pt x="108" y="24"/>
                        <a:pt x="113" y="33"/>
                        <a:pt x="115" y="33"/>
                      </a:cubicBezTo>
                      <a:cubicBezTo>
                        <a:pt x="117" y="33"/>
                        <a:pt x="122" y="31"/>
                        <a:pt x="123" y="30"/>
                      </a:cubicBezTo>
                      <a:cubicBezTo>
                        <a:pt x="124" y="30"/>
                        <a:pt x="129" y="28"/>
                        <a:pt x="132" y="28"/>
                      </a:cubicBezTo>
                      <a:cubicBezTo>
                        <a:pt x="132" y="28"/>
                        <a:pt x="133" y="28"/>
                        <a:pt x="133" y="28"/>
                      </a:cubicBezTo>
                      <a:cubicBezTo>
                        <a:pt x="135" y="28"/>
                        <a:pt x="138" y="28"/>
                        <a:pt x="139" y="28"/>
                      </a:cubicBezTo>
                      <a:cubicBezTo>
                        <a:pt x="140" y="28"/>
                        <a:pt x="138" y="23"/>
                        <a:pt x="140" y="23"/>
                      </a:cubicBezTo>
                      <a:cubicBezTo>
                        <a:pt x="142" y="23"/>
                        <a:pt x="148" y="24"/>
                        <a:pt x="149" y="25"/>
                      </a:cubicBezTo>
                      <a:cubicBezTo>
                        <a:pt x="149" y="25"/>
                        <a:pt x="150" y="25"/>
                        <a:pt x="150" y="25"/>
                      </a:cubicBezTo>
                      <a:cubicBezTo>
                        <a:pt x="153" y="26"/>
                        <a:pt x="161" y="27"/>
                        <a:pt x="162" y="27"/>
                      </a:cubicBezTo>
                      <a:cubicBezTo>
                        <a:pt x="163" y="26"/>
                        <a:pt x="168" y="19"/>
                        <a:pt x="168" y="18"/>
                      </a:cubicBezTo>
                      <a:cubicBezTo>
                        <a:pt x="173" y="10"/>
                        <a:pt x="173" y="10"/>
                        <a:pt x="173" y="10"/>
                      </a:cubicBezTo>
                      <a:cubicBezTo>
                        <a:pt x="173" y="10"/>
                        <a:pt x="173" y="10"/>
                        <a:pt x="174" y="11"/>
                      </a:cubicBezTo>
                      <a:cubicBezTo>
                        <a:pt x="177" y="15"/>
                        <a:pt x="178" y="17"/>
                        <a:pt x="179" y="23"/>
                      </a:cubicBezTo>
                      <a:cubicBezTo>
                        <a:pt x="180" y="29"/>
                        <a:pt x="183" y="28"/>
                        <a:pt x="185" y="31"/>
                      </a:cubicBezTo>
                      <a:cubicBezTo>
                        <a:pt x="187" y="33"/>
                        <a:pt x="176" y="41"/>
                        <a:pt x="178" y="41"/>
                      </a:cubicBezTo>
                      <a:cubicBezTo>
                        <a:pt x="179" y="41"/>
                        <a:pt x="182" y="42"/>
                        <a:pt x="184" y="42"/>
                      </a:cubicBezTo>
                      <a:cubicBezTo>
                        <a:pt x="186" y="42"/>
                        <a:pt x="191" y="42"/>
                        <a:pt x="193" y="43"/>
                      </a:cubicBezTo>
                      <a:cubicBezTo>
                        <a:pt x="196" y="44"/>
                        <a:pt x="194" y="52"/>
                        <a:pt x="196" y="51"/>
                      </a:cubicBezTo>
                      <a:cubicBezTo>
                        <a:pt x="197" y="50"/>
                        <a:pt x="199" y="47"/>
                        <a:pt x="202" y="46"/>
                      </a:cubicBezTo>
                      <a:cubicBezTo>
                        <a:pt x="205" y="46"/>
                        <a:pt x="211" y="49"/>
                        <a:pt x="215" y="51"/>
                      </a:cubicBezTo>
                      <a:cubicBezTo>
                        <a:pt x="219" y="52"/>
                        <a:pt x="223" y="52"/>
                        <a:pt x="225" y="55"/>
                      </a:cubicBezTo>
                      <a:cubicBezTo>
                        <a:pt x="226" y="59"/>
                        <a:pt x="225" y="63"/>
                        <a:pt x="226" y="64"/>
                      </a:cubicBezTo>
                      <a:cubicBezTo>
                        <a:pt x="227" y="65"/>
                        <a:pt x="228" y="63"/>
                        <a:pt x="230" y="62"/>
                      </a:cubicBezTo>
                      <a:cubicBezTo>
                        <a:pt x="233" y="62"/>
                        <a:pt x="235" y="60"/>
                        <a:pt x="238" y="62"/>
                      </a:cubicBezTo>
                      <a:cubicBezTo>
                        <a:pt x="241" y="65"/>
                        <a:pt x="248" y="64"/>
                        <a:pt x="253" y="64"/>
                      </a:cubicBezTo>
                      <a:cubicBezTo>
                        <a:pt x="259" y="64"/>
                        <a:pt x="260" y="63"/>
                        <a:pt x="266" y="67"/>
                      </a:cubicBezTo>
                      <a:cubicBezTo>
                        <a:pt x="272" y="70"/>
                        <a:pt x="278" y="77"/>
                        <a:pt x="282" y="80"/>
                      </a:cubicBezTo>
                      <a:cubicBezTo>
                        <a:pt x="286" y="83"/>
                        <a:pt x="293" y="79"/>
                        <a:pt x="296" y="82"/>
                      </a:cubicBezTo>
                      <a:cubicBezTo>
                        <a:pt x="298" y="86"/>
                        <a:pt x="300" y="93"/>
                        <a:pt x="301" y="102"/>
                      </a:cubicBezTo>
                      <a:cubicBezTo>
                        <a:pt x="301" y="111"/>
                        <a:pt x="292" y="120"/>
                        <a:pt x="290" y="122"/>
                      </a:cubicBezTo>
                      <a:cubicBezTo>
                        <a:pt x="288" y="124"/>
                        <a:pt x="285" y="124"/>
                        <a:pt x="283" y="127"/>
                      </a:cubicBezTo>
                      <a:cubicBezTo>
                        <a:pt x="282" y="129"/>
                        <a:pt x="275" y="141"/>
                        <a:pt x="274" y="142"/>
                      </a:cubicBezTo>
                      <a:cubicBezTo>
                        <a:pt x="273" y="144"/>
                        <a:pt x="269" y="144"/>
                        <a:pt x="268" y="145"/>
                      </a:cubicBezTo>
                      <a:cubicBezTo>
                        <a:pt x="267" y="147"/>
                        <a:pt x="268" y="159"/>
                        <a:pt x="268" y="163"/>
                      </a:cubicBezTo>
                      <a:cubicBezTo>
                        <a:pt x="269" y="166"/>
                        <a:pt x="267" y="169"/>
                        <a:pt x="267" y="173"/>
                      </a:cubicBezTo>
                      <a:cubicBezTo>
                        <a:pt x="267" y="176"/>
                        <a:pt x="268" y="178"/>
                        <a:pt x="267" y="179"/>
                      </a:cubicBezTo>
                      <a:cubicBezTo>
                        <a:pt x="266" y="180"/>
                        <a:pt x="264" y="181"/>
                        <a:pt x="262" y="184"/>
                      </a:cubicBezTo>
                      <a:cubicBezTo>
                        <a:pt x="260" y="187"/>
                        <a:pt x="263" y="191"/>
                        <a:pt x="263" y="194"/>
                      </a:cubicBezTo>
                      <a:cubicBezTo>
                        <a:pt x="262" y="196"/>
                        <a:pt x="255" y="206"/>
                        <a:pt x="254" y="209"/>
                      </a:cubicBezTo>
                      <a:cubicBezTo>
                        <a:pt x="252" y="211"/>
                        <a:pt x="247" y="222"/>
                        <a:pt x="246" y="222"/>
                      </a:cubicBezTo>
                      <a:cubicBezTo>
                        <a:pt x="245" y="221"/>
                        <a:pt x="242" y="222"/>
                        <a:pt x="240" y="222"/>
                      </a:cubicBezTo>
                      <a:cubicBezTo>
                        <a:pt x="238" y="222"/>
                        <a:pt x="231" y="223"/>
                        <a:pt x="227" y="224"/>
                      </a:cubicBezTo>
                      <a:cubicBezTo>
                        <a:pt x="224" y="224"/>
                        <a:pt x="211" y="230"/>
                        <a:pt x="210" y="231"/>
                      </a:cubicBezTo>
                      <a:cubicBezTo>
                        <a:pt x="208" y="232"/>
                        <a:pt x="199" y="240"/>
                        <a:pt x="197" y="242"/>
                      </a:cubicBezTo>
                      <a:cubicBezTo>
                        <a:pt x="194" y="244"/>
                        <a:pt x="195" y="248"/>
                        <a:pt x="195" y="252"/>
                      </a:cubicBezTo>
                      <a:cubicBezTo>
                        <a:pt x="195" y="256"/>
                        <a:pt x="194" y="264"/>
                        <a:pt x="194" y="266"/>
                      </a:cubicBezTo>
                      <a:cubicBezTo>
                        <a:pt x="194" y="268"/>
                        <a:pt x="191" y="269"/>
                        <a:pt x="189" y="270"/>
                      </a:cubicBezTo>
                      <a:cubicBezTo>
                        <a:pt x="187" y="272"/>
                        <a:pt x="183" y="280"/>
                        <a:pt x="182" y="284"/>
                      </a:cubicBezTo>
                      <a:cubicBezTo>
                        <a:pt x="181" y="287"/>
                        <a:pt x="177" y="291"/>
                        <a:pt x="172" y="293"/>
                      </a:cubicBezTo>
                      <a:cubicBezTo>
                        <a:pt x="167" y="296"/>
                        <a:pt x="167" y="300"/>
                        <a:pt x="164" y="304"/>
                      </a:cubicBezTo>
                      <a:cubicBezTo>
                        <a:pt x="163" y="307"/>
                        <a:pt x="160" y="310"/>
                        <a:pt x="159" y="312"/>
                      </a:cubicBezTo>
                      <a:cubicBezTo>
                        <a:pt x="156" y="309"/>
                        <a:pt x="156" y="309"/>
                        <a:pt x="156" y="309"/>
                      </a:cubicBezTo>
                      <a:cubicBezTo>
                        <a:pt x="155" y="308"/>
                        <a:pt x="158" y="302"/>
                        <a:pt x="159" y="301"/>
                      </a:cubicBezTo>
                      <a:cubicBezTo>
                        <a:pt x="160" y="299"/>
                        <a:pt x="146" y="291"/>
                        <a:pt x="144" y="289"/>
                      </a:cubicBezTo>
                      <a:cubicBezTo>
                        <a:pt x="142" y="287"/>
                        <a:pt x="138" y="289"/>
                        <a:pt x="137" y="288"/>
                      </a:cubicBezTo>
                      <a:cubicBezTo>
                        <a:pt x="136" y="286"/>
                        <a:pt x="137" y="284"/>
                        <a:pt x="133" y="281"/>
                      </a:cubicBezTo>
                      <a:cubicBezTo>
                        <a:pt x="129" y="278"/>
                        <a:pt x="129" y="278"/>
                        <a:pt x="129" y="278"/>
                      </a:cubicBezTo>
                      <a:cubicBezTo>
                        <a:pt x="133" y="274"/>
                        <a:pt x="138" y="269"/>
                        <a:pt x="141" y="266"/>
                      </a:cubicBezTo>
                      <a:cubicBezTo>
                        <a:pt x="145" y="263"/>
                        <a:pt x="151" y="257"/>
                        <a:pt x="154" y="256"/>
                      </a:cubicBezTo>
                      <a:cubicBezTo>
                        <a:pt x="156" y="255"/>
                        <a:pt x="156" y="250"/>
                        <a:pt x="157" y="249"/>
                      </a:cubicBezTo>
                      <a:cubicBezTo>
                        <a:pt x="158" y="247"/>
                        <a:pt x="156" y="243"/>
                        <a:pt x="154" y="243"/>
                      </a:cubicBezTo>
                      <a:cubicBezTo>
                        <a:pt x="154" y="243"/>
                        <a:pt x="151" y="243"/>
                        <a:pt x="149" y="243"/>
                      </a:cubicBezTo>
                      <a:cubicBezTo>
                        <a:pt x="149" y="241"/>
                        <a:pt x="152" y="230"/>
                        <a:pt x="150" y="229"/>
                      </a:cubicBezTo>
                      <a:cubicBezTo>
                        <a:pt x="149" y="227"/>
                        <a:pt x="143" y="231"/>
                        <a:pt x="142" y="229"/>
                      </a:cubicBezTo>
                      <a:cubicBezTo>
                        <a:pt x="141" y="227"/>
                        <a:pt x="141" y="219"/>
                        <a:pt x="140" y="217"/>
                      </a:cubicBezTo>
                      <a:cubicBezTo>
                        <a:pt x="140" y="215"/>
                        <a:pt x="136" y="215"/>
                        <a:pt x="134" y="215"/>
                      </a:cubicBezTo>
                      <a:cubicBezTo>
                        <a:pt x="132" y="215"/>
                        <a:pt x="124" y="215"/>
                        <a:pt x="124" y="213"/>
                      </a:cubicBezTo>
                      <a:cubicBezTo>
                        <a:pt x="124" y="212"/>
                        <a:pt x="123" y="200"/>
                        <a:pt x="123" y="197"/>
                      </a:cubicBezTo>
                      <a:cubicBezTo>
                        <a:pt x="123" y="194"/>
                        <a:pt x="126" y="186"/>
                        <a:pt x="126" y="184"/>
                      </a:cubicBezTo>
                      <a:cubicBezTo>
                        <a:pt x="127" y="181"/>
                        <a:pt x="121" y="177"/>
                        <a:pt x="120" y="176"/>
                      </a:cubicBezTo>
                      <a:cubicBezTo>
                        <a:pt x="120" y="175"/>
                        <a:pt x="122" y="169"/>
                        <a:pt x="120" y="169"/>
                      </a:cubicBezTo>
                      <a:cubicBezTo>
                        <a:pt x="119" y="169"/>
                        <a:pt x="106" y="168"/>
                        <a:pt x="106" y="167"/>
                      </a:cubicBezTo>
                      <a:cubicBezTo>
                        <a:pt x="106" y="166"/>
                        <a:pt x="105" y="154"/>
                        <a:pt x="105" y="152"/>
                      </a:cubicBezTo>
                      <a:cubicBezTo>
                        <a:pt x="106" y="150"/>
                        <a:pt x="103" y="148"/>
                        <a:pt x="101" y="146"/>
                      </a:cubicBezTo>
                      <a:cubicBezTo>
                        <a:pt x="99" y="145"/>
                        <a:pt x="94" y="147"/>
                        <a:pt x="93" y="147"/>
                      </a:cubicBezTo>
                      <a:cubicBezTo>
                        <a:pt x="91" y="146"/>
                        <a:pt x="86" y="141"/>
                        <a:pt x="84" y="140"/>
                      </a:cubicBezTo>
                      <a:cubicBezTo>
                        <a:pt x="82" y="139"/>
                        <a:pt x="74" y="137"/>
                        <a:pt x="72" y="136"/>
                      </a:cubicBezTo>
                      <a:cubicBezTo>
                        <a:pt x="69" y="135"/>
                        <a:pt x="67" y="129"/>
                        <a:pt x="66" y="127"/>
                      </a:cubicBezTo>
                      <a:cubicBezTo>
                        <a:pt x="66" y="125"/>
                        <a:pt x="68" y="119"/>
                        <a:pt x="67" y="117"/>
                      </a:cubicBezTo>
                      <a:cubicBezTo>
                        <a:pt x="66" y="115"/>
                        <a:pt x="64" y="116"/>
                        <a:pt x="61" y="117"/>
                      </a:cubicBezTo>
                      <a:cubicBezTo>
                        <a:pt x="58" y="117"/>
                        <a:pt x="43" y="126"/>
                        <a:pt x="42" y="127"/>
                      </a:cubicBezTo>
                      <a:cubicBezTo>
                        <a:pt x="37" y="129"/>
                        <a:pt x="37" y="129"/>
                        <a:pt x="37" y="129"/>
                      </a:cubicBezTo>
                      <a:cubicBezTo>
                        <a:pt x="36" y="128"/>
                        <a:pt x="35" y="127"/>
                        <a:pt x="35" y="127"/>
                      </a:cubicBezTo>
                      <a:cubicBezTo>
                        <a:pt x="33" y="126"/>
                        <a:pt x="29" y="126"/>
                        <a:pt x="28" y="126"/>
                      </a:cubicBezTo>
                      <a:cubicBezTo>
                        <a:pt x="26" y="126"/>
                        <a:pt x="27" y="115"/>
                        <a:pt x="26" y="114"/>
                      </a:cubicBezTo>
                      <a:cubicBezTo>
                        <a:pt x="25" y="114"/>
                        <a:pt x="18" y="121"/>
                        <a:pt x="16" y="11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grpSp>
              <p:nvGrpSpPr>
                <p:cNvPr id="1134" name="Group 224"/>
                <p:cNvGrpSpPr>
                  <a:grpSpLocks/>
                </p:cNvGrpSpPr>
                <p:nvPr/>
              </p:nvGrpSpPr>
              <p:grpSpPr bwMode="auto">
                <a:xfrm>
                  <a:off x="2475046" y="3839600"/>
                  <a:ext cx="323463" cy="639738"/>
                  <a:chOff x="1582" y="2905"/>
                  <a:chExt cx="310" cy="613"/>
                </a:xfrm>
                <a:grpFill/>
              </p:grpSpPr>
              <p:sp>
                <p:nvSpPr>
                  <p:cNvPr id="1174" name="Freeform 788"/>
                  <p:cNvSpPr>
                    <a:spLocks/>
                  </p:cNvSpPr>
                  <p:nvPr/>
                </p:nvSpPr>
                <p:spPr bwMode="auto">
                  <a:xfrm>
                    <a:off x="1657" y="3463"/>
                    <a:ext cx="56" cy="55"/>
                  </a:xfrm>
                  <a:custGeom>
                    <a:avLst/>
                    <a:gdLst>
                      <a:gd name="T0" fmla="*/ 3 w 28"/>
                      <a:gd name="T1" fmla="*/ 2 h 27"/>
                      <a:gd name="T2" fmla="*/ 6 w 28"/>
                      <a:gd name="T3" fmla="*/ 9 h 27"/>
                      <a:gd name="T4" fmla="*/ 16 w 28"/>
                      <a:gd name="T5" fmla="*/ 16 h 27"/>
                      <a:gd name="T6" fmla="*/ 27 w 28"/>
                      <a:gd name="T7" fmla="*/ 19 h 27"/>
                      <a:gd name="T8" fmla="*/ 28 w 28"/>
                      <a:gd name="T9" fmla="*/ 19 h 27"/>
                      <a:gd name="T10" fmla="*/ 25 w 28"/>
                      <a:gd name="T11" fmla="*/ 23 h 27"/>
                      <a:gd name="T12" fmla="*/ 19 w 28"/>
                      <a:gd name="T13" fmla="*/ 24 h 27"/>
                      <a:gd name="T14" fmla="*/ 17 w 28"/>
                      <a:gd name="T15" fmla="*/ 27 h 27"/>
                      <a:gd name="T16" fmla="*/ 10 w 28"/>
                      <a:gd name="T17" fmla="*/ 24 h 27"/>
                      <a:gd name="T18" fmla="*/ 0 w 28"/>
                      <a:gd name="T19" fmla="*/ 23 h 27"/>
                      <a:gd name="T20" fmla="*/ 0 w 28"/>
                      <a:gd name="T21" fmla="*/ 23 h 27"/>
                      <a:gd name="T22" fmla="*/ 0 w 28"/>
                      <a:gd name="T23" fmla="*/ 0 h 27"/>
                      <a:gd name="T24" fmla="*/ 3 w 28"/>
                      <a:gd name="T25" fmla="*/ 2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8" h="27">
                        <a:moveTo>
                          <a:pt x="3" y="2"/>
                        </a:moveTo>
                        <a:cubicBezTo>
                          <a:pt x="4" y="3"/>
                          <a:pt x="5" y="6"/>
                          <a:pt x="6" y="9"/>
                        </a:cubicBezTo>
                        <a:cubicBezTo>
                          <a:pt x="8" y="11"/>
                          <a:pt x="12" y="13"/>
                          <a:pt x="16" y="16"/>
                        </a:cubicBezTo>
                        <a:cubicBezTo>
                          <a:pt x="18" y="19"/>
                          <a:pt x="23" y="19"/>
                          <a:pt x="27" y="19"/>
                        </a:cubicBezTo>
                        <a:cubicBezTo>
                          <a:pt x="27" y="19"/>
                          <a:pt x="28" y="18"/>
                          <a:pt x="28" y="19"/>
                        </a:cubicBezTo>
                        <a:cubicBezTo>
                          <a:pt x="28" y="20"/>
                          <a:pt x="27" y="23"/>
                          <a:pt x="25" y="23"/>
                        </a:cubicBezTo>
                        <a:cubicBezTo>
                          <a:pt x="24" y="24"/>
                          <a:pt x="20" y="24"/>
                          <a:pt x="19" y="24"/>
                        </a:cubicBezTo>
                        <a:cubicBezTo>
                          <a:pt x="18" y="25"/>
                          <a:pt x="18" y="27"/>
                          <a:pt x="17" y="27"/>
                        </a:cubicBezTo>
                        <a:cubicBezTo>
                          <a:pt x="16" y="27"/>
                          <a:pt x="12" y="25"/>
                          <a:pt x="10" y="24"/>
                        </a:cubicBezTo>
                        <a:cubicBezTo>
                          <a:pt x="7" y="24"/>
                          <a:pt x="3" y="23"/>
                          <a:pt x="0" y="23"/>
                        </a:cubicBezTo>
                        <a:cubicBezTo>
                          <a:pt x="0" y="23"/>
                          <a:pt x="0" y="23"/>
                          <a:pt x="0" y="23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2" y="1"/>
                          <a:pt x="3" y="2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75" name="Freeform 789"/>
                  <p:cNvSpPr>
                    <a:spLocks/>
                  </p:cNvSpPr>
                  <p:nvPr/>
                </p:nvSpPr>
                <p:spPr bwMode="auto">
                  <a:xfrm>
                    <a:off x="1582" y="2905"/>
                    <a:ext cx="310" cy="546"/>
                  </a:xfrm>
                  <a:custGeom>
                    <a:avLst/>
                    <a:gdLst>
                      <a:gd name="T0" fmla="*/ 0 w 153"/>
                      <a:gd name="T1" fmla="*/ 245 h 270"/>
                      <a:gd name="T2" fmla="*/ 7 w 153"/>
                      <a:gd name="T3" fmla="*/ 236 h 270"/>
                      <a:gd name="T4" fmla="*/ 14 w 153"/>
                      <a:gd name="T5" fmla="*/ 217 h 270"/>
                      <a:gd name="T6" fmla="*/ 18 w 153"/>
                      <a:gd name="T7" fmla="*/ 196 h 270"/>
                      <a:gd name="T8" fmla="*/ 14 w 153"/>
                      <a:gd name="T9" fmla="*/ 182 h 270"/>
                      <a:gd name="T10" fmla="*/ 14 w 153"/>
                      <a:gd name="T11" fmla="*/ 157 h 270"/>
                      <a:gd name="T12" fmla="*/ 19 w 153"/>
                      <a:gd name="T13" fmla="*/ 139 h 270"/>
                      <a:gd name="T14" fmla="*/ 23 w 153"/>
                      <a:gd name="T15" fmla="*/ 118 h 270"/>
                      <a:gd name="T16" fmla="*/ 27 w 153"/>
                      <a:gd name="T17" fmla="*/ 95 h 270"/>
                      <a:gd name="T18" fmla="*/ 27 w 153"/>
                      <a:gd name="T19" fmla="*/ 68 h 270"/>
                      <a:gd name="T20" fmla="*/ 38 w 153"/>
                      <a:gd name="T21" fmla="*/ 42 h 270"/>
                      <a:gd name="T22" fmla="*/ 39 w 153"/>
                      <a:gd name="T23" fmla="*/ 23 h 270"/>
                      <a:gd name="T24" fmla="*/ 49 w 153"/>
                      <a:gd name="T25" fmla="*/ 7 h 270"/>
                      <a:gd name="T26" fmla="*/ 64 w 153"/>
                      <a:gd name="T27" fmla="*/ 2 h 270"/>
                      <a:gd name="T28" fmla="*/ 77 w 153"/>
                      <a:gd name="T29" fmla="*/ 2 h 270"/>
                      <a:gd name="T30" fmla="*/ 83 w 153"/>
                      <a:gd name="T31" fmla="*/ 4 h 270"/>
                      <a:gd name="T32" fmla="*/ 121 w 153"/>
                      <a:gd name="T33" fmla="*/ 30 h 270"/>
                      <a:gd name="T34" fmla="*/ 127 w 153"/>
                      <a:gd name="T35" fmla="*/ 46 h 270"/>
                      <a:gd name="T36" fmla="*/ 144 w 153"/>
                      <a:gd name="T37" fmla="*/ 31 h 270"/>
                      <a:gd name="T38" fmla="*/ 152 w 153"/>
                      <a:gd name="T39" fmla="*/ 37 h 270"/>
                      <a:gd name="T40" fmla="*/ 136 w 153"/>
                      <a:gd name="T41" fmla="*/ 54 h 270"/>
                      <a:gd name="T42" fmla="*/ 121 w 153"/>
                      <a:gd name="T43" fmla="*/ 69 h 270"/>
                      <a:gd name="T44" fmla="*/ 115 w 153"/>
                      <a:gd name="T45" fmla="*/ 101 h 270"/>
                      <a:gd name="T46" fmla="*/ 123 w 153"/>
                      <a:gd name="T47" fmla="*/ 110 h 270"/>
                      <a:gd name="T48" fmla="*/ 128 w 153"/>
                      <a:gd name="T49" fmla="*/ 122 h 270"/>
                      <a:gd name="T50" fmla="*/ 121 w 153"/>
                      <a:gd name="T51" fmla="*/ 137 h 270"/>
                      <a:gd name="T52" fmla="*/ 87 w 153"/>
                      <a:gd name="T53" fmla="*/ 145 h 270"/>
                      <a:gd name="T54" fmla="*/ 83 w 153"/>
                      <a:gd name="T55" fmla="*/ 163 h 270"/>
                      <a:gd name="T56" fmla="*/ 64 w 153"/>
                      <a:gd name="T57" fmla="*/ 161 h 270"/>
                      <a:gd name="T58" fmla="*/ 66 w 153"/>
                      <a:gd name="T59" fmla="*/ 173 h 270"/>
                      <a:gd name="T60" fmla="*/ 75 w 153"/>
                      <a:gd name="T61" fmla="*/ 178 h 270"/>
                      <a:gd name="T62" fmla="*/ 64 w 153"/>
                      <a:gd name="T63" fmla="*/ 185 h 270"/>
                      <a:gd name="T64" fmla="*/ 61 w 153"/>
                      <a:gd name="T65" fmla="*/ 200 h 270"/>
                      <a:gd name="T66" fmla="*/ 47 w 153"/>
                      <a:gd name="T67" fmla="*/ 205 h 270"/>
                      <a:gd name="T68" fmla="*/ 58 w 153"/>
                      <a:gd name="T69" fmla="*/ 220 h 270"/>
                      <a:gd name="T70" fmla="*/ 47 w 153"/>
                      <a:gd name="T71" fmla="*/ 238 h 270"/>
                      <a:gd name="T72" fmla="*/ 33 w 153"/>
                      <a:gd name="T73" fmla="*/ 255 h 270"/>
                      <a:gd name="T74" fmla="*/ 35 w 153"/>
                      <a:gd name="T75" fmla="*/ 270 h 270"/>
                      <a:gd name="T76" fmla="*/ 11 w 153"/>
                      <a:gd name="T77" fmla="*/ 268 h 270"/>
                      <a:gd name="T78" fmla="*/ 9 w 153"/>
                      <a:gd name="T79" fmla="*/ 255 h 2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153" h="270">
                        <a:moveTo>
                          <a:pt x="2" y="254"/>
                        </a:moveTo>
                        <a:cubicBezTo>
                          <a:pt x="1" y="253"/>
                          <a:pt x="0" y="247"/>
                          <a:pt x="0" y="245"/>
                        </a:cubicBezTo>
                        <a:cubicBezTo>
                          <a:pt x="0" y="243"/>
                          <a:pt x="1" y="240"/>
                          <a:pt x="2" y="239"/>
                        </a:cubicBezTo>
                        <a:cubicBezTo>
                          <a:pt x="4" y="238"/>
                          <a:pt x="7" y="237"/>
                          <a:pt x="7" y="236"/>
                        </a:cubicBezTo>
                        <a:cubicBezTo>
                          <a:pt x="8" y="234"/>
                          <a:pt x="8" y="227"/>
                          <a:pt x="9" y="225"/>
                        </a:cubicBezTo>
                        <a:cubicBezTo>
                          <a:pt x="11" y="223"/>
                          <a:pt x="13" y="220"/>
                          <a:pt x="14" y="217"/>
                        </a:cubicBezTo>
                        <a:cubicBezTo>
                          <a:pt x="14" y="215"/>
                          <a:pt x="13" y="207"/>
                          <a:pt x="14" y="206"/>
                        </a:cubicBezTo>
                        <a:cubicBezTo>
                          <a:pt x="16" y="205"/>
                          <a:pt x="18" y="198"/>
                          <a:pt x="18" y="196"/>
                        </a:cubicBezTo>
                        <a:cubicBezTo>
                          <a:pt x="18" y="195"/>
                          <a:pt x="13" y="194"/>
                          <a:pt x="13" y="193"/>
                        </a:cubicBezTo>
                        <a:cubicBezTo>
                          <a:pt x="13" y="191"/>
                          <a:pt x="15" y="183"/>
                          <a:pt x="14" y="182"/>
                        </a:cubicBezTo>
                        <a:cubicBezTo>
                          <a:pt x="10" y="177"/>
                          <a:pt x="16" y="175"/>
                          <a:pt x="16" y="173"/>
                        </a:cubicBezTo>
                        <a:cubicBezTo>
                          <a:pt x="16" y="171"/>
                          <a:pt x="14" y="160"/>
                          <a:pt x="14" y="157"/>
                        </a:cubicBezTo>
                        <a:cubicBezTo>
                          <a:pt x="15" y="155"/>
                          <a:pt x="15" y="148"/>
                          <a:pt x="17" y="146"/>
                        </a:cubicBezTo>
                        <a:cubicBezTo>
                          <a:pt x="18" y="144"/>
                          <a:pt x="20" y="141"/>
                          <a:pt x="19" y="139"/>
                        </a:cubicBezTo>
                        <a:cubicBezTo>
                          <a:pt x="18" y="136"/>
                          <a:pt x="16" y="125"/>
                          <a:pt x="18" y="123"/>
                        </a:cubicBezTo>
                        <a:cubicBezTo>
                          <a:pt x="20" y="122"/>
                          <a:pt x="23" y="120"/>
                          <a:pt x="23" y="118"/>
                        </a:cubicBezTo>
                        <a:cubicBezTo>
                          <a:pt x="23" y="116"/>
                          <a:pt x="27" y="104"/>
                          <a:pt x="27" y="102"/>
                        </a:cubicBezTo>
                        <a:cubicBezTo>
                          <a:pt x="27" y="100"/>
                          <a:pt x="28" y="97"/>
                          <a:pt x="27" y="95"/>
                        </a:cubicBezTo>
                        <a:cubicBezTo>
                          <a:pt x="26" y="92"/>
                          <a:pt x="21" y="79"/>
                          <a:pt x="23" y="77"/>
                        </a:cubicBezTo>
                        <a:cubicBezTo>
                          <a:pt x="25" y="75"/>
                          <a:pt x="27" y="69"/>
                          <a:pt x="27" y="68"/>
                        </a:cubicBezTo>
                        <a:cubicBezTo>
                          <a:pt x="28" y="66"/>
                          <a:pt x="27" y="59"/>
                          <a:pt x="29" y="56"/>
                        </a:cubicBezTo>
                        <a:cubicBezTo>
                          <a:pt x="30" y="53"/>
                          <a:pt x="37" y="44"/>
                          <a:pt x="38" y="42"/>
                        </a:cubicBezTo>
                        <a:cubicBezTo>
                          <a:pt x="39" y="41"/>
                          <a:pt x="38" y="33"/>
                          <a:pt x="38" y="31"/>
                        </a:cubicBezTo>
                        <a:cubicBezTo>
                          <a:pt x="38" y="29"/>
                          <a:pt x="36" y="24"/>
                          <a:pt x="39" y="23"/>
                        </a:cubicBezTo>
                        <a:cubicBezTo>
                          <a:pt x="41" y="21"/>
                          <a:pt x="46" y="18"/>
                          <a:pt x="47" y="18"/>
                        </a:cubicBezTo>
                        <a:cubicBezTo>
                          <a:pt x="49" y="7"/>
                          <a:pt x="49" y="7"/>
                          <a:pt x="49" y="7"/>
                        </a:cubicBezTo>
                        <a:cubicBezTo>
                          <a:pt x="51" y="6"/>
                          <a:pt x="53" y="3"/>
                          <a:pt x="55" y="1"/>
                        </a:cubicBezTo>
                        <a:cubicBezTo>
                          <a:pt x="56" y="0"/>
                          <a:pt x="61" y="1"/>
                          <a:pt x="64" y="2"/>
                        </a:cubicBezTo>
                        <a:cubicBezTo>
                          <a:pt x="67" y="2"/>
                          <a:pt x="68" y="8"/>
                          <a:pt x="69" y="8"/>
                        </a:cubicBezTo>
                        <a:cubicBezTo>
                          <a:pt x="71" y="8"/>
                          <a:pt x="75" y="2"/>
                          <a:pt x="77" y="2"/>
                        </a:cubicBezTo>
                        <a:cubicBezTo>
                          <a:pt x="79" y="2"/>
                          <a:pt x="81" y="2"/>
                          <a:pt x="82" y="3"/>
                        </a:cubicBezTo>
                        <a:cubicBezTo>
                          <a:pt x="83" y="3"/>
                          <a:pt x="83" y="4"/>
                          <a:pt x="83" y="4"/>
                        </a:cubicBezTo>
                        <a:cubicBezTo>
                          <a:pt x="83" y="7"/>
                          <a:pt x="97" y="17"/>
                          <a:pt x="99" y="18"/>
                        </a:cubicBezTo>
                        <a:cubicBezTo>
                          <a:pt x="103" y="20"/>
                          <a:pt x="121" y="29"/>
                          <a:pt x="121" y="30"/>
                        </a:cubicBezTo>
                        <a:cubicBezTo>
                          <a:pt x="121" y="32"/>
                          <a:pt x="111" y="42"/>
                          <a:pt x="113" y="44"/>
                        </a:cubicBezTo>
                        <a:cubicBezTo>
                          <a:pt x="115" y="46"/>
                          <a:pt x="123" y="46"/>
                          <a:pt x="127" y="46"/>
                        </a:cubicBezTo>
                        <a:cubicBezTo>
                          <a:pt x="131" y="46"/>
                          <a:pt x="137" y="41"/>
                          <a:pt x="139" y="40"/>
                        </a:cubicBezTo>
                        <a:cubicBezTo>
                          <a:pt x="141" y="39"/>
                          <a:pt x="143" y="33"/>
                          <a:pt x="144" y="31"/>
                        </a:cubicBezTo>
                        <a:cubicBezTo>
                          <a:pt x="146" y="31"/>
                          <a:pt x="149" y="31"/>
                          <a:pt x="149" y="31"/>
                        </a:cubicBezTo>
                        <a:cubicBezTo>
                          <a:pt x="151" y="31"/>
                          <a:pt x="153" y="35"/>
                          <a:pt x="152" y="37"/>
                        </a:cubicBezTo>
                        <a:cubicBezTo>
                          <a:pt x="151" y="38"/>
                          <a:pt x="151" y="43"/>
                          <a:pt x="149" y="44"/>
                        </a:cubicBezTo>
                        <a:cubicBezTo>
                          <a:pt x="146" y="45"/>
                          <a:pt x="140" y="51"/>
                          <a:pt x="136" y="54"/>
                        </a:cubicBezTo>
                        <a:cubicBezTo>
                          <a:pt x="133" y="57"/>
                          <a:pt x="128" y="62"/>
                          <a:pt x="124" y="66"/>
                        </a:cubicBezTo>
                        <a:cubicBezTo>
                          <a:pt x="123" y="68"/>
                          <a:pt x="122" y="69"/>
                          <a:pt x="121" y="69"/>
                        </a:cubicBezTo>
                        <a:cubicBezTo>
                          <a:pt x="119" y="71"/>
                          <a:pt x="118" y="75"/>
                          <a:pt x="118" y="77"/>
                        </a:cubicBezTo>
                        <a:cubicBezTo>
                          <a:pt x="118" y="80"/>
                          <a:pt x="115" y="101"/>
                          <a:pt x="115" y="101"/>
                        </a:cubicBezTo>
                        <a:cubicBezTo>
                          <a:pt x="114" y="101"/>
                          <a:pt x="115" y="101"/>
                          <a:pt x="115" y="104"/>
                        </a:cubicBezTo>
                        <a:cubicBezTo>
                          <a:pt x="115" y="108"/>
                          <a:pt x="120" y="108"/>
                          <a:pt x="123" y="110"/>
                        </a:cubicBezTo>
                        <a:cubicBezTo>
                          <a:pt x="126" y="112"/>
                          <a:pt x="123" y="114"/>
                          <a:pt x="123" y="117"/>
                        </a:cubicBezTo>
                        <a:cubicBezTo>
                          <a:pt x="123" y="121"/>
                          <a:pt x="128" y="120"/>
                          <a:pt x="128" y="122"/>
                        </a:cubicBezTo>
                        <a:cubicBezTo>
                          <a:pt x="129" y="124"/>
                          <a:pt x="127" y="127"/>
                          <a:pt x="125" y="129"/>
                        </a:cubicBezTo>
                        <a:cubicBezTo>
                          <a:pt x="123" y="130"/>
                          <a:pt x="122" y="135"/>
                          <a:pt x="121" y="137"/>
                        </a:cubicBezTo>
                        <a:cubicBezTo>
                          <a:pt x="119" y="139"/>
                          <a:pt x="107" y="142"/>
                          <a:pt x="104" y="143"/>
                        </a:cubicBezTo>
                        <a:cubicBezTo>
                          <a:pt x="101" y="145"/>
                          <a:pt x="87" y="144"/>
                          <a:pt x="87" y="145"/>
                        </a:cubicBezTo>
                        <a:cubicBezTo>
                          <a:pt x="87" y="146"/>
                          <a:pt x="87" y="157"/>
                          <a:pt x="87" y="159"/>
                        </a:cubicBezTo>
                        <a:cubicBezTo>
                          <a:pt x="87" y="162"/>
                          <a:pt x="85" y="161"/>
                          <a:pt x="83" y="163"/>
                        </a:cubicBezTo>
                        <a:cubicBezTo>
                          <a:pt x="81" y="164"/>
                          <a:pt x="75" y="164"/>
                          <a:pt x="73" y="164"/>
                        </a:cubicBezTo>
                        <a:cubicBezTo>
                          <a:pt x="71" y="164"/>
                          <a:pt x="66" y="161"/>
                          <a:pt x="64" y="161"/>
                        </a:cubicBezTo>
                        <a:cubicBezTo>
                          <a:pt x="62" y="162"/>
                          <a:pt x="64" y="167"/>
                          <a:pt x="64" y="168"/>
                        </a:cubicBezTo>
                        <a:cubicBezTo>
                          <a:pt x="64" y="170"/>
                          <a:pt x="65" y="172"/>
                          <a:pt x="66" y="173"/>
                        </a:cubicBezTo>
                        <a:cubicBezTo>
                          <a:pt x="67" y="174"/>
                          <a:pt x="72" y="172"/>
                          <a:pt x="74" y="172"/>
                        </a:cubicBezTo>
                        <a:cubicBezTo>
                          <a:pt x="75" y="173"/>
                          <a:pt x="75" y="176"/>
                          <a:pt x="75" y="178"/>
                        </a:cubicBezTo>
                        <a:cubicBezTo>
                          <a:pt x="75" y="179"/>
                          <a:pt x="72" y="181"/>
                          <a:pt x="71" y="181"/>
                        </a:cubicBezTo>
                        <a:cubicBezTo>
                          <a:pt x="69" y="181"/>
                          <a:pt x="66" y="184"/>
                          <a:pt x="64" y="185"/>
                        </a:cubicBezTo>
                        <a:cubicBezTo>
                          <a:pt x="62" y="187"/>
                          <a:pt x="62" y="191"/>
                          <a:pt x="62" y="195"/>
                        </a:cubicBezTo>
                        <a:cubicBezTo>
                          <a:pt x="62" y="198"/>
                          <a:pt x="62" y="200"/>
                          <a:pt x="61" y="200"/>
                        </a:cubicBezTo>
                        <a:cubicBezTo>
                          <a:pt x="60" y="201"/>
                          <a:pt x="58" y="200"/>
                          <a:pt x="55" y="200"/>
                        </a:cubicBezTo>
                        <a:cubicBezTo>
                          <a:pt x="53" y="200"/>
                          <a:pt x="50" y="202"/>
                          <a:pt x="47" y="205"/>
                        </a:cubicBezTo>
                        <a:cubicBezTo>
                          <a:pt x="45" y="209"/>
                          <a:pt x="45" y="213"/>
                          <a:pt x="48" y="216"/>
                        </a:cubicBezTo>
                        <a:cubicBezTo>
                          <a:pt x="51" y="219"/>
                          <a:pt x="56" y="219"/>
                          <a:pt x="58" y="220"/>
                        </a:cubicBezTo>
                        <a:cubicBezTo>
                          <a:pt x="60" y="221"/>
                          <a:pt x="59" y="224"/>
                          <a:pt x="59" y="227"/>
                        </a:cubicBezTo>
                        <a:cubicBezTo>
                          <a:pt x="59" y="230"/>
                          <a:pt x="49" y="236"/>
                          <a:pt x="47" y="238"/>
                        </a:cubicBezTo>
                        <a:cubicBezTo>
                          <a:pt x="45" y="241"/>
                          <a:pt x="43" y="246"/>
                          <a:pt x="43" y="249"/>
                        </a:cubicBezTo>
                        <a:cubicBezTo>
                          <a:pt x="42" y="251"/>
                          <a:pt x="35" y="252"/>
                          <a:pt x="33" y="255"/>
                        </a:cubicBezTo>
                        <a:cubicBezTo>
                          <a:pt x="32" y="257"/>
                          <a:pt x="33" y="263"/>
                          <a:pt x="35" y="266"/>
                        </a:cubicBezTo>
                        <a:cubicBezTo>
                          <a:pt x="37" y="268"/>
                          <a:pt x="37" y="270"/>
                          <a:pt x="35" y="270"/>
                        </a:cubicBezTo>
                        <a:cubicBezTo>
                          <a:pt x="34" y="270"/>
                          <a:pt x="29" y="268"/>
                          <a:pt x="29" y="269"/>
                        </a:cubicBezTo>
                        <a:cubicBezTo>
                          <a:pt x="11" y="268"/>
                          <a:pt x="11" y="268"/>
                          <a:pt x="11" y="268"/>
                        </a:cubicBezTo>
                        <a:cubicBezTo>
                          <a:pt x="9" y="267"/>
                          <a:pt x="8" y="265"/>
                          <a:pt x="8" y="263"/>
                        </a:cubicBezTo>
                        <a:cubicBezTo>
                          <a:pt x="8" y="262"/>
                          <a:pt x="11" y="257"/>
                          <a:pt x="9" y="255"/>
                        </a:cubicBezTo>
                        <a:cubicBezTo>
                          <a:pt x="7" y="254"/>
                          <a:pt x="4" y="255"/>
                          <a:pt x="2" y="254"/>
                        </a:cubicBez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</p:grpSp>
            <p:grpSp>
              <p:nvGrpSpPr>
                <p:cNvPr id="1135" name="Group 227"/>
                <p:cNvGrpSpPr>
                  <a:grpSpLocks/>
                </p:cNvGrpSpPr>
                <p:nvPr/>
              </p:nvGrpSpPr>
              <p:grpSpPr bwMode="auto">
                <a:xfrm>
                  <a:off x="2438515" y="3769688"/>
                  <a:ext cx="139819" cy="705488"/>
                  <a:chOff x="1547" y="2838"/>
                  <a:chExt cx="134" cy="676"/>
                </a:xfrm>
                <a:grpFill/>
              </p:grpSpPr>
              <p:sp>
                <p:nvSpPr>
                  <p:cNvPr id="1171" name="Freeform 228"/>
                  <p:cNvSpPr>
                    <a:spLocks/>
                  </p:cNvSpPr>
                  <p:nvPr/>
                </p:nvSpPr>
                <p:spPr bwMode="auto">
                  <a:xfrm>
                    <a:off x="1610" y="3461"/>
                    <a:ext cx="47" cy="53"/>
                  </a:xfrm>
                  <a:custGeom>
                    <a:avLst/>
                    <a:gdLst>
                      <a:gd name="T0" fmla="*/ 3 w 23"/>
                      <a:gd name="T1" fmla="*/ 25 h 26"/>
                      <a:gd name="T2" fmla="*/ 0 w 23"/>
                      <a:gd name="T3" fmla="*/ 20 h 26"/>
                      <a:gd name="T4" fmla="*/ 13 w 23"/>
                      <a:gd name="T5" fmla="*/ 18 h 26"/>
                      <a:gd name="T6" fmla="*/ 12 w 23"/>
                      <a:gd name="T7" fmla="*/ 14 h 26"/>
                      <a:gd name="T8" fmla="*/ 17 w 23"/>
                      <a:gd name="T9" fmla="*/ 9 h 26"/>
                      <a:gd name="T10" fmla="*/ 11 w 23"/>
                      <a:gd name="T11" fmla="*/ 8 h 26"/>
                      <a:gd name="T12" fmla="*/ 10 w 23"/>
                      <a:gd name="T13" fmla="*/ 6 h 26"/>
                      <a:gd name="T14" fmla="*/ 15 w 23"/>
                      <a:gd name="T15" fmla="*/ 2 h 26"/>
                      <a:gd name="T16" fmla="*/ 22 w 23"/>
                      <a:gd name="T17" fmla="*/ 0 h 26"/>
                      <a:gd name="T18" fmla="*/ 23 w 23"/>
                      <a:gd name="T19" fmla="*/ 1 h 26"/>
                      <a:gd name="T20" fmla="*/ 23 w 23"/>
                      <a:gd name="T21" fmla="*/ 24 h 26"/>
                      <a:gd name="T22" fmla="*/ 23 w 23"/>
                      <a:gd name="T23" fmla="*/ 24 h 26"/>
                      <a:gd name="T24" fmla="*/ 22 w 23"/>
                      <a:gd name="T25" fmla="*/ 24 h 26"/>
                      <a:gd name="T26" fmla="*/ 3 w 23"/>
                      <a:gd name="T27" fmla="*/ 25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3" h="26">
                        <a:moveTo>
                          <a:pt x="3" y="25"/>
                        </a:moveTo>
                        <a:cubicBezTo>
                          <a:pt x="1" y="24"/>
                          <a:pt x="0" y="22"/>
                          <a:pt x="0" y="20"/>
                        </a:cubicBezTo>
                        <a:cubicBezTo>
                          <a:pt x="0" y="18"/>
                          <a:pt x="12" y="18"/>
                          <a:pt x="13" y="18"/>
                        </a:cubicBezTo>
                        <a:cubicBezTo>
                          <a:pt x="13" y="18"/>
                          <a:pt x="12" y="15"/>
                          <a:pt x="12" y="14"/>
                        </a:cubicBezTo>
                        <a:cubicBezTo>
                          <a:pt x="12" y="13"/>
                          <a:pt x="18" y="13"/>
                          <a:pt x="17" y="9"/>
                        </a:cubicBezTo>
                        <a:cubicBezTo>
                          <a:pt x="17" y="7"/>
                          <a:pt x="13" y="8"/>
                          <a:pt x="11" y="8"/>
                        </a:cubicBezTo>
                        <a:cubicBezTo>
                          <a:pt x="9" y="8"/>
                          <a:pt x="10" y="8"/>
                          <a:pt x="10" y="6"/>
                        </a:cubicBezTo>
                        <a:cubicBezTo>
                          <a:pt x="10" y="5"/>
                          <a:pt x="12" y="3"/>
                          <a:pt x="15" y="2"/>
                        </a:cubicBezTo>
                        <a:cubicBezTo>
                          <a:pt x="19" y="1"/>
                          <a:pt x="21" y="0"/>
                          <a:pt x="22" y="0"/>
                        </a:cubicBezTo>
                        <a:cubicBezTo>
                          <a:pt x="22" y="0"/>
                          <a:pt x="22" y="0"/>
                          <a:pt x="23" y="1"/>
                        </a:cubicBezTo>
                        <a:cubicBezTo>
                          <a:pt x="23" y="24"/>
                          <a:pt x="23" y="24"/>
                          <a:pt x="23" y="24"/>
                        </a:cubicBezTo>
                        <a:cubicBezTo>
                          <a:pt x="23" y="24"/>
                          <a:pt x="23" y="24"/>
                          <a:pt x="23" y="24"/>
                        </a:cubicBezTo>
                        <a:cubicBezTo>
                          <a:pt x="23" y="24"/>
                          <a:pt x="22" y="24"/>
                          <a:pt x="22" y="24"/>
                        </a:cubicBezTo>
                        <a:cubicBezTo>
                          <a:pt x="20" y="24"/>
                          <a:pt x="5" y="26"/>
                          <a:pt x="3" y="25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72" name="Freeform 229"/>
                  <p:cNvSpPr>
                    <a:spLocks/>
                  </p:cNvSpPr>
                  <p:nvPr/>
                </p:nvSpPr>
                <p:spPr bwMode="auto">
                  <a:xfrm>
                    <a:off x="1551" y="3287"/>
                    <a:ext cx="23" cy="29"/>
                  </a:xfrm>
                  <a:custGeom>
                    <a:avLst/>
                    <a:gdLst>
                      <a:gd name="T0" fmla="*/ 4 w 11"/>
                      <a:gd name="T1" fmla="*/ 9 h 14"/>
                      <a:gd name="T2" fmla="*/ 0 w 11"/>
                      <a:gd name="T3" fmla="*/ 6 h 14"/>
                      <a:gd name="T4" fmla="*/ 4 w 11"/>
                      <a:gd name="T5" fmla="*/ 4 h 14"/>
                      <a:gd name="T6" fmla="*/ 6 w 11"/>
                      <a:gd name="T7" fmla="*/ 0 h 14"/>
                      <a:gd name="T8" fmla="*/ 11 w 11"/>
                      <a:gd name="T9" fmla="*/ 0 h 14"/>
                      <a:gd name="T10" fmla="*/ 10 w 11"/>
                      <a:gd name="T11" fmla="*/ 7 h 14"/>
                      <a:gd name="T12" fmla="*/ 9 w 11"/>
                      <a:gd name="T13" fmla="*/ 11 h 14"/>
                      <a:gd name="T14" fmla="*/ 7 w 11"/>
                      <a:gd name="T15" fmla="*/ 14 h 14"/>
                      <a:gd name="T16" fmla="*/ 2 w 11"/>
                      <a:gd name="T17" fmla="*/ 13 h 14"/>
                      <a:gd name="T18" fmla="*/ 4 w 11"/>
                      <a:gd name="T19" fmla="*/ 9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11" h="14">
                        <a:moveTo>
                          <a:pt x="4" y="9"/>
                        </a:moveTo>
                        <a:cubicBezTo>
                          <a:pt x="4" y="8"/>
                          <a:pt x="0" y="8"/>
                          <a:pt x="0" y="6"/>
                        </a:cubicBezTo>
                        <a:cubicBezTo>
                          <a:pt x="0" y="5"/>
                          <a:pt x="4" y="5"/>
                          <a:pt x="4" y="4"/>
                        </a:cubicBezTo>
                        <a:cubicBezTo>
                          <a:pt x="5" y="3"/>
                          <a:pt x="6" y="0"/>
                          <a:pt x="6" y="0"/>
                        </a:cubicBezTo>
                        <a:cubicBezTo>
                          <a:pt x="7" y="0"/>
                          <a:pt x="11" y="0"/>
                          <a:pt x="11" y="0"/>
                        </a:cubicBezTo>
                        <a:cubicBezTo>
                          <a:pt x="11" y="1"/>
                          <a:pt x="11" y="6"/>
                          <a:pt x="10" y="7"/>
                        </a:cubicBezTo>
                        <a:cubicBezTo>
                          <a:pt x="10" y="8"/>
                          <a:pt x="9" y="10"/>
                          <a:pt x="9" y="11"/>
                        </a:cubicBezTo>
                        <a:cubicBezTo>
                          <a:pt x="8" y="12"/>
                          <a:pt x="8" y="14"/>
                          <a:pt x="7" y="14"/>
                        </a:cubicBezTo>
                        <a:cubicBezTo>
                          <a:pt x="5" y="13"/>
                          <a:pt x="2" y="14"/>
                          <a:pt x="2" y="13"/>
                        </a:cubicBezTo>
                        <a:cubicBezTo>
                          <a:pt x="2" y="12"/>
                          <a:pt x="5" y="9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73" name="Freeform 230"/>
                  <p:cNvSpPr>
                    <a:spLocks/>
                  </p:cNvSpPr>
                  <p:nvPr/>
                </p:nvSpPr>
                <p:spPr bwMode="auto">
                  <a:xfrm>
                    <a:off x="1547" y="2838"/>
                    <a:ext cx="134" cy="658"/>
                  </a:xfrm>
                  <a:custGeom>
                    <a:avLst/>
                    <a:gdLst>
                      <a:gd name="T0" fmla="*/ 2 w 66"/>
                      <a:gd name="T1" fmla="*/ 285 h 325"/>
                      <a:gd name="T2" fmla="*/ 2 w 66"/>
                      <a:gd name="T3" fmla="*/ 279 h 325"/>
                      <a:gd name="T4" fmla="*/ 0 w 66"/>
                      <a:gd name="T5" fmla="*/ 264 h 325"/>
                      <a:gd name="T6" fmla="*/ 11 w 66"/>
                      <a:gd name="T7" fmla="*/ 253 h 325"/>
                      <a:gd name="T8" fmla="*/ 2 w 66"/>
                      <a:gd name="T9" fmla="*/ 251 h 325"/>
                      <a:gd name="T10" fmla="*/ 4 w 66"/>
                      <a:gd name="T11" fmla="*/ 244 h 325"/>
                      <a:gd name="T12" fmla="*/ 15 w 66"/>
                      <a:gd name="T13" fmla="*/ 243 h 325"/>
                      <a:gd name="T14" fmla="*/ 18 w 66"/>
                      <a:gd name="T15" fmla="*/ 232 h 325"/>
                      <a:gd name="T16" fmla="*/ 19 w 66"/>
                      <a:gd name="T17" fmla="*/ 222 h 325"/>
                      <a:gd name="T18" fmla="*/ 25 w 66"/>
                      <a:gd name="T19" fmla="*/ 207 h 325"/>
                      <a:gd name="T20" fmla="*/ 18 w 66"/>
                      <a:gd name="T21" fmla="*/ 208 h 325"/>
                      <a:gd name="T22" fmla="*/ 10 w 66"/>
                      <a:gd name="T23" fmla="*/ 217 h 325"/>
                      <a:gd name="T24" fmla="*/ 12 w 66"/>
                      <a:gd name="T25" fmla="*/ 205 h 325"/>
                      <a:gd name="T26" fmla="*/ 14 w 66"/>
                      <a:gd name="T27" fmla="*/ 199 h 325"/>
                      <a:gd name="T28" fmla="*/ 18 w 66"/>
                      <a:gd name="T29" fmla="*/ 182 h 325"/>
                      <a:gd name="T30" fmla="*/ 14 w 66"/>
                      <a:gd name="T31" fmla="*/ 162 h 325"/>
                      <a:gd name="T32" fmla="*/ 20 w 66"/>
                      <a:gd name="T33" fmla="*/ 155 h 325"/>
                      <a:gd name="T34" fmla="*/ 30 w 66"/>
                      <a:gd name="T35" fmla="*/ 121 h 325"/>
                      <a:gd name="T36" fmla="*/ 32 w 66"/>
                      <a:gd name="T37" fmla="*/ 103 h 325"/>
                      <a:gd name="T38" fmla="*/ 31 w 66"/>
                      <a:gd name="T39" fmla="*/ 91 h 325"/>
                      <a:gd name="T40" fmla="*/ 38 w 66"/>
                      <a:gd name="T41" fmla="*/ 65 h 325"/>
                      <a:gd name="T42" fmla="*/ 42 w 66"/>
                      <a:gd name="T43" fmla="*/ 28 h 325"/>
                      <a:gd name="T44" fmla="*/ 45 w 66"/>
                      <a:gd name="T45" fmla="*/ 4 h 325"/>
                      <a:gd name="T46" fmla="*/ 52 w 66"/>
                      <a:gd name="T47" fmla="*/ 8 h 325"/>
                      <a:gd name="T48" fmla="*/ 55 w 66"/>
                      <a:gd name="T49" fmla="*/ 23 h 325"/>
                      <a:gd name="T50" fmla="*/ 65 w 66"/>
                      <a:gd name="T51" fmla="*/ 41 h 325"/>
                      <a:gd name="T52" fmla="*/ 64 w 66"/>
                      <a:gd name="T53" fmla="*/ 51 h 325"/>
                      <a:gd name="T54" fmla="*/ 55 w 66"/>
                      <a:gd name="T55" fmla="*/ 64 h 325"/>
                      <a:gd name="T56" fmla="*/ 46 w 66"/>
                      <a:gd name="T57" fmla="*/ 89 h 325"/>
                      <a:gd name="T58" fmla="*/ 40 w 66"/>
                      <a:gd name="T59" fmla="*/ 110 h 325"/>
                      <a:gd name="T60" fmla="*/ 44 w 66"/>
                      <a:gd name="T61" fmla="*/ 135 h 325"/>
                      <a:gd name="T62" fmla="*/ 35 w 66"/>
                      <a:gd name="T63" fmla="*/ 156 h 325"/>
                      <a:gd name="T64" fmla="*/ 34 w 66"/>
                      <a:gd name="T65" fmla="*/ 179 h 325"/>
                      <a:gd name="T66" fmla="*/ 33 w 66"/>
                      <a:gd name="T67" fmla="*/ 206 h 325"/>
                      <a:gd name="T68" fmla="*/ 30 w 66"/>
                      <a:gd name="T69" fmla="*/ 226 h 325"/>
                      <a:gd name="T70" fmla="*/ 31 w 66"/>
                      <a:gd name="T71" fmla="*/ 239 h 325"/>
                      <a:gd name="T72" fmla="*/ 26 w 66"/>
                      <a:gd name="T73" fmla="*/ 258 h 325"/>
                      <a:gd name="T74" fmla="*/ 19 w 66"/>
                      <a:gd name="T75" fmla="*/ 272 h 325"/>
                      <a:gd name="T76" fmla="*/ 19 w 66"/>
                      <a:gd name="T77" fmla="*/ 287 h 325"/>
                      <a:gd name="T78" fmla="*/ 25 w 66"/>
                      <a:gd name="T79" fmla="*/ 296 h 325"/>
                      <a:gd name="T80" fmla="*/ 46 w 66"/>
                      <a:gd name="T81" fmla="*/ 302 h 325"/>
                      <a:gd name="T82" fmla="*/ 36 w 66"/>
                      <a:gd name="T83" fmla="*/ 308 h 325"/>
                      <a:gd name="T84" fmla="*/ 34 w 66"/>
                      <a:gd name="T85" fmla="*/ 321 h 325"/>
                      <a:gd name="T86" fmla="*/ 18 w 66"/>
                      <a:gd name="T87" fmla="*/ 319 h 325"/>
                      <a:gd name="T88" fmla="*/ 7 w 66"/>
                      <a:gd name="T89" fmla="*/ 311 h 325"/>
                      <a:gd name="T90" fmla="*/ 16 w 66"/>
                      <a:gd name="T91" fmla="*/ 310 h 325"/>
                      <a:gd name="T92" fmla="*/ 5 w 66"/>
                      <a:gd name="T93" fmla="*/ 302 h 325"/>
                      <a:gd name="T94" fmla="*/ 3 w 66"/>
                      <a:gd name="T95" fmla="*/ 296 h 325"/>
                      <a:gd name="T96" fmla="*/ 4 w 66"/>
                      <a:gd name="T97" fmla="*/ 289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66" h="325">
                        <a:moveTo>
                          <a:pt x="4" y="289"/>
                        </a:moveTo>
                        <a:cubicBezTo>
                          <a:pt x="2" y="289"/>
                          <a:pt x="2" y="287"/>
                          <a:pt x="2" y="285"/>
                        </a:cubicBezTo>
                        <a:cubicBezTo>
                          <a:pt x="2" y="283"/>
                          <a:pt x="6" y="281"/>
                          <a:pt x="6" y="280"/>
                        </a:cubicBezTo>
                        <a:cubicBezTo>
                          <a:pt x="6" y="280"/>
                          <a:pt x="4" y="279"/>
                          <a:pt x="2" y="279"/>
                        </a:cubicBezTo>
                        <a:cubicBezTo>
                          <a:pt x="0" y="278"/>
                          <a:pt x="1" y="276"/>
                          <a:pt x="0" y="274"/>
                        </a:cubicBezTo>
                        <a:cubicBezTo>
                          <a:pt x="0" y="272"/>
                          <a:pt x="0" y="265"/>
                          <a:pt x="0" y="264"/>
                        </a:cubicBezTo>
                        <a:cubicBezTo>
                          <a:pt x="1" y="263"/>
                          <a:pt x="4" y="260"/>
                          <a:pt x="6" y="259"/>
                        </a:cubicBezTo>
                        <a:cubicBezTo>
                          <a:pt x="7" y="259"/>
                          <a:pt x="10" y="255"/>
                          <a:pt x="11" y="253"/>
                        </a:cubicBezTo>
                        <a:cubicBezTo>
                          <a:pt x="11" y="252"/>
                          <a:pt x="10" y="250"/>
                          <a:pt x="9" y="250"/>
                        </a:cubicBezTo>
                        <a:cubicBezTo>
                          <a:pt x="7" y="250"/>
                          <a:pt x="4" y="250"/>
                          <a:pt x="2" y="251"/>
                        </a:cubicBezTo>
                        <a:cubicBezTo>
                          <a:pt x="1" y="251"/>
                          <a:pt x="0" y="250"/>
                          <a:pt x="0" y="248"/>
                        </a:cubicBezTo>
                        <a:cubicBezTo>
                          <a:pt x="0" y="247"/>
                          <a:pt x="3" y="245"/>
                          <a:pt x="4" y="244"/>
                        </a:cubicBezTo>
                        <a:cubicBezTo>
                          <a:pt x="6" y="242"/>
                          <a:pt x="7" y="240"/>
                          <a:pt x="8" y="241"/>
                        </a:cubicBezTo>
                        <a:cubicBezTo>
                          <a:pt x="10" y="242"/>
                          <a:pt x="14" y="244"/>
                          <a:pt x="15" y="243"/>
                        </a:cubicBezTo>
                        <a:cubicBezTo>
                          <a:pt x="16" y="241"/>
                          <a:pt x="15" y="238"/>
                          <a:pt x="16" y="236"/>
                        </a:cubicBezTo>
                        <a:cubicBezTo>
                          <a:pt x="17" y="235"/>
                          <a:pt x="16" y="232"/>
                          <a:pt x="18" y="232"/>
                        </a:cubicBezTo>
                        <a:cubicBezTo>
                          <a:pt x="20" y="232"/>
                          <a:pt x="21" y="229"/>
                          <a:pt x="21" y="227"/>
                        </a:cubicBezTo>
                        <a:cubicBezTo>
                          <a:pt x="21" y="226"/>
                          <a:pt x="19" y="224"/>
                          <a:pt x="19" y="222"/>
                        </a:cubicBezTo>
                        <a:cubicBezTo>
                          <a:pt x="20" y="221"/>
                          <a:pt x="21" y="215"/>
                          <a:pt x="22" y="213"/>
                        </a:cubicBezTo>
                        <a:cubicBezTo>
                          <a:pt x="23" y="212"/>
                          <a:pt x="24" y="208"/>
                          <a:pt x="25" y="207"/>
                        </a:cubicBezTo>
                        <a:cubicBezTo>
                          <a:pt x="25" y="207"/>
                          <a:pt x="22" y="205"/>
                          <a:pt x="20" y="205"/>
                        </a:cubicBezTo>
                        <a:cubicBezTo>
                          <a:pt x="18" y="205"/>
                          <a:pt x="18" y="207"/>
                          <a:pt x="18" y="208"/>
                        </a:cubicBezTo>
                        <a:cubicBezTo>
                          <a:pt x="18" y="209"/>
                          <a:pt x="16" y="214"/>
                          <a:pt x="15" y="216"/>
                        </a:cubicBezTo>
                        <a:cubicBezTo>
                          <a:pt x="14" y="217"/>
                          <a:pt x="12" y="217"/>
                          <a:pt x="10" y="217"/>
                        </a:cubicBezTo>
                        <a:cubicBezTo>
                          <a:pt x="8" y="217"/>
                          <a:pt x="8" y="215"/>
                          <a:pt x="8" y="214"/>
                        </a:cubicBezTo>
                        <a:cubicBezTo>
                          <a:pt x="9" y="213"/>
                          <a:pt x="12" y="207"/>
                          <a:pt x="12" y="205"/>
                        </a:cubicBezTo>
                        <a:cubicBezTo>
                          <a:pt x="12" y="204"/>
                          <a:pt x="15" y="204"/>
                          <a:pt x="15" y="203"/>
                        </a:cubicBezTo>
                        <a:cubicBezTo>
                          <a:pt x="16" y="202"/>
                          <a:pt x="14" y="200"/>
                          <a:pt x="14" y="199"/>
                        </a:cubicBezTo>
                        <a:cubicBezTo>
                          <a:pt x="14" y="198"/>
                          <a:pt x="13" y="191"/>
                          <a:pt x="14" y="190"/>
                        </a:cubicBezTo>
                        <a:cubicBezTo>
                          <a:pt x="14" y="188"/>
                          <a:pt x="17" y="184"/>
                          <a:pt x="18" y="182"/>
                        </a:cubicBezTo>
                        <a:cubicBezTo>
                          <a:pt x="19" y="180"/>
                          <a:pt x="16" y="175"/>
                          <a:pt x="16" y="172"/>
                        </a:cubicBezTo>
                        <a:cubicBezTo>
                          <a:pt x="14" y="170"/>
                          <a:pt x="13" y="163"/>
                          <a:pt x="14" y="162"/>
                        </a:cubicBezTo>
                        <a:cubicBezTo>
                          <a:pt x="14" y="160"/>
                          <a:pt x="18" y="162"/>
                          <a:pt x="18" y="161"/>
                        </a:cubicBezTo>
                        <a:cubicBezTo>
                          <a:pt x="19" y="160"/>
                          <a:pt x="20" y="158"/>
                          <a:pt x="20" y="155"/>
                        </a:cubicBezTo>
                        <a:cubicBezTo>
                          <a:pt x="22" y="152"/>
                          <a:pt x="25" y="142"/>
                          <a:pt x="27" y="137"/>
                        </a:cubicBezTo>
                        <a:cubicBezTo>
                          <a:pt x="29" y="133"/>
                          <a:pt x="30" y="127"/>
                          <a:pt x="30" y="121"/>
                        </a:cubicBezTo>
                        <a:cubicBezTo>
                          <a:pt x="32" y="115"/>
                          <a:pt x="29" y="106"/>
                          <a:pt x="29" y="105"/>
                        </a:cubicBezTo>
                        <a:cubicBezTo>
                          <a:pt x="29" y="103"/>
                          <a:pt x="32" y="103"/>
                          <a:pt x="32" y="103"/>
                        </a:cubicBezTo>
                        <a:cubicBezTo>
                          <a:pt x="32" y="102"/>
                          <a:pt x="33" y="98"/>
                          <a:pt x="33" y="97"/>
                        </a:cubicBezTo>
                        <a:cubicBezTo>
                          <a:pt x="33" y="95"/>
                          <a:pt x="30" y="93"/>
                          <a:pt x="31" y="91"/>
                        </a:cubicBezTo>
                        <a:cubicBezTo>
                          <a:pt x="32" y="90"/>
                          <a:pt x="34" y="85"/>
                          <a:pt x="35" y="83"/>
                        </a:cubicBezTo>
                        <a:cubicBezTo>
                          <a:pt x="36" y="80"/>
                          <a:pt x="37" y="68"/>
                          <a:pt x="38" y="65"/>
                        </a:cubicBezTo>
                        <a:cubicBezTo>
                          <a:pt x="39" y="61"/>
                          <a:pt x="39" y="48"/>
                          <a:pt x="40" y="44"/>
                        </a:cubicBezTo>
                        <a:cubicBezTo>
                          <a:pt x="41" y="41"/>
                          <a:pt x="42" y="33"/>
                          <a:pt x="42" y="28"/>
                        </a:cubicBezTo>
                        <a:cubicBezTo>
                          <a:pt x="43" y="24"/>
                          <a:pt x="41" y="6"/>
                          <a:pt x="40" y="6"/>
                        </a:cubicBezTo>
                        <a:cubicBezTo>
                          <a:pt x="45" y="4"/>
                          <a:pt x="45" y="4"/>
                          <a:pt x="45" y="4"/>
                        </a:cubicBezTo>
                        <a:cubicBezTo>
                          <a:pt x="45" y="3"/>
                          <a:pt x="46" y="2"/>
                          <a:pt x="47" y="0"/>
                        </a:cubicBezTo>
                        <a:cubicBezTo>
                          <a:pt x="52" y="8"/>
                          <a:pt x="52" y="8"/>
                          <a:pt x="52" y="8"/>
                        </a:cubicBezTo>
                        <a:cubicBezTo>
                          <a:pt x="53" y="10"/>
                          <a:pt x="55" y="12"/>
                          <a:pt x="56" y="14"/>
                        </a:cubicBezTo>
                        <a:cubicBezTo>
                          <a:pt x="56" y="16"/>
                          <a:pt x="54" y="20"/>
                          <a:pt x="55" y="23"/>
                        </a:cubicBezTo>
                        <a:cubicBezTo>
                          <a:pt x="56" y="26"/>
                          <a:pt x="58" y="39"/>
                          <a:pt x="58" y="40"/>
                        </a:cubicBezTo>
                        <a:cubicBezTo>
                          <a:pt x="58" y="42"/>
                          <a:pt x="64" y="41"/>
                          <a:pt x="65" y="41"/>
                        </a:cubicBezTo>
                        <a:cubicBezTo>
                          <a:pt x="65" y="41"/>
                          <a:pt x="66" y="41"/>
                          <a:pt x="66" y="40"/>
                        </a:cubicBezTo>
                        <a:cubicBezTo>
                          <a:pt x="64" y="51"/>
                          <a:pt x="64" y="51"/>
                          <a:pt x="64" y="51"/>
                        </a:cubicBezTo>
                        <a:cubicBezTo>
                          <a:pt x="63" y="51"/>
                          <a:pt x="58" y="54"/>
                          <a:pt x="56" y="56"/>
                        </a:cubicBezTo>
                        <a:cubicBezTo>
                          <a:pt x="53" y="57"/>
                          <a:pt x="55" y="62"/>
                          <a:pt x="55" y="64"/>
                        </a:cubicBezTo>
                        <a:cubicBezTo>
                          <a:pt x="55" y="66"/>
                          <a:pt x="56" y="74"/>
                          <a:pt x="55" y="75"/>
                        </a:cubicBezTo>
                        <a:cubicBezTo>
                          <a:pt x="54" y="77"/>
                          <a:pt x="47" y="86"/>
                          <a:pt x="46" y="89"/>
                        </a:cubicBezTo>
                        <a:cubicBezTo>
                          <a:pt x="44" y="92"/>
                          <a:pt x="45" y="99"/>
                          <a:pt x="44" y="101"/>
                        </a:cubicBezTo>
                        <a:cubicBezTo>
                          <a:pt x="44" y="102"/>
                          <a:pt x="42" y="108"/>
                          <a:pt x="40" y="110"/>
                        </a:cubicBezTo>
                        <a:cubicBezTo>
                          <a:pt x="38" y="112"/>
                          <a:pt x="43" y="125"/>
                          <a:pt x="44" y="128"/>
                        </a:cubicBezTo>
                        <a:cubicBezTo>
                          <a:pt x="45" y="130"/>
                          <a:pt x="44" y="133"/>
                          <a:pt x="44" y="135"/>
                        </a:cubicBezTo>
                        <a:cubicBezTo>
                          <a:pt x="44" y="137"/>
                          <a:pt x="40" y="149"/>
                          <a:pt x="40" y="151"/>
                        </a:cubicBezTo>
                        <a:cubicBezTo>
                          <a:pt x="40" y="153"/>
                          <a:pt x="37" y="155"/>
                          <a:pt x="35" y="156"/>
                        </a:cubicBezTo>
                        <a:cubicBezTo>
                          <a:pt x="33" y="158"/>
                          <a:pt x="35" y="169"/>
                          <a:pt x="36" y="172"/>
                        </a:cubicBezTo>
                        <a:cubicBezTo>
                          <a:pt x="37" y="174"/>
                          <a:pt x="35" y="177"/>
                          <a:pt x="34" y="179"/>
                        </a:cubicBezTo>
                        <a:cubicBezTo>
                          <a:pt x="32" y="181"/>
                          <a:pt x="32" y="188"/>
                          <a:pt x="31" y="190"/>
                        </a:cubicBezTo>
                        <a:cubicBezTo>
                          <a:pt x="31" y="193"/>
                          <a:pt x="33" y="204"/>
                          <a:pt x="33" y="206"/>
                        </a:cubicBezTo>
                        <a:cubicBezTo>
                          <a:pt x="33" y="208"/>
                          <a:pt x="27" y="210"/>
                          <a:pt x="31" y="215"/>
                        </a:cubicBezTo>
                        <a:cubicBezTo>
                          <a:pt x="32" y="216"/>
                          <a:pt x="30" y="224"/>
                          <a:pt x="30" y="226"/>
                        </a:cubicBezTo>
                        <a:cubicBezTo>
                          <a:pt x="30" y="227"/>
                          <a:pt x="35" y="228"/>
                          <a:pt x="35" y="229"/>
                        </a:cubicBezTo>
                        <a:cubicBezTo>
                          <a:pt x="35" y="231"/>
                          <a:pt x="33" y="238"/>
                          <a:pt x="31" y="239"/>
                        </a:cubicBezTo>
                        <a:cubicBezTo>
                          <a:pt x="30" y="240"/>
                          <a:pt x="31" y="248"/>
                          <a:pt x="31" y="250"/>
                        </a:cubicBezTo>
                        <a:cubicBezTo>
                          <a:pt x="30" y="253"/>
                          <a:pt x="28" y="256"/>
                          <a:pt x="26" y="258"/>
                        </a:cubicBezTo>
                        <a:cubicBezTo>
                          <a:pt x="25" y="260"/>
                          <a:pt x="25" y="267"/>
                          <a:pt x="24" y="269"/>
                        </a:cubicBezTo>
                        <a:cubicBezTo>
                          <a:pt x="24" y="270"/>
                          <a:pt x="21" y="271"/>
                          <a:pt x="19" y="272"/>
                        </a:cubicBezTo>
                        <a:cubicBezTo>
                          <a:pt x="18" y="273"/>
                          <a:pt x="17" y="276"/>
                          <a:pt x="17" y="278"/>
                        </a:cubicBezTo>
                        <a:cubicBezTo>
                          <a:pt x="17" y="280"/>
                          <a:pt x="18" y="286"/>
                          <a:pt x="19" y="287"/>
                        </a:cubicBezTo>
                        <a:cubicBezTo>
                          <a:pt x="21" y="288"/>
                          <a:pt x="24" y="287"/>
                          <a:pt x="26" y="288"/>
                        </a:cubicBezTo>
                        <a:cubicBezTo>
                          <a:pt x="28" y="290"/>
                          <a:pt x="25" y="295"/>
                          <a:pt x="25" y="296"/>
                        </a:cubicBezTo>
                        <a:cubicBezTo>
                          <a:pt x="25" y="298"/>
                          <a:pt x="26" y="300"/>
                          <a:pt x="28" y="301"/>
                        </a:cubicBezTo>
                        <a:cubicBezTo>
                          <a:pt x="46" y="302"/>
                          <a:pt x="46" y="302"/>
                          <a:pt x="46" y="302"/>
                        </a:cubicBezTo>
                        <a:cubicBezTo>
                          <a:pt x="46" y="303"/>
                          <a:pt x="46" y="306"/>
                          <a:pt x="44" y="306"/>
                        </a:cubicBezTo>
                        <a:cubicBezTo>
                          <a:pt x="41" y="307"/>
                          <a:pt x="37" y="308"/>
                          <a:pt x="36" y="308"/>
                        </a:cubicBezTo>
                        <a:cubicBezTo>
                          <a:pt x="36" y="308"/>
                          <a:pt x="36" y="312"/>
                          <a:pt x="36" y="314"/>
                        </a:cubicBezTo>
                        <a:cubicBezTo>
                          <a:pt x="36" y="316"/>
                          <a:pt x="36" y="319"/>
                          <a:pt x="34" y="321"/>
                        </a:cubicBezTo>
                        <a:cubicBezTo>
                          <a:pt x="32" y="323"/>
                          <a:pt x="24" y="325"/>
                          <a:pt x="22" y="325"/>
                        </a:cubicBezTo>
                        <a:cubicBezTo>
                          <a:pt x="21" y="324"/>
                          <a:pt x="20" y="319"/>
                          <a:pt x="18" y="319"/>
                        </a:cubicBezTo>
                        <a:cubicBezTo>
                          <a:pt x="16" y="319"/>
                          <a:pt x="14" y="317"/>
                          <a:pt x="13" y="316"/>
                        </a:cubicBezTo>
                        <a:cubicBezTo>
                          <a:pt x="12" y="315"/>
                          <a:pt x="6" y="311"/>
                          <a:pt x="7" y="311"/>
                        </a:cubicBezTo>
                        <a:cubicBezTo>
                          <a:pt x="8" y="310"/>
                          <a:pt x="15" y="313"/>
                          <a:pt x="16" y="313"/>
                        </a:cubicBezTo>
                        <a:cubicBezTo>
                          <a:pt x="17" y="313"/>
                          <a:pt x="16" y="311"/>
                          <a:pt x="16" y="310"/>
                        </a:cubicBezTo>
                        <a:cubicBezTo>
                          <a:pt x="15" y="309"/>
                          <a:pt x="10" y="305"/>
                          <a:pt x="9" y="304"/>
                        </a:cubicBezTo>
                        <a:cubicBezTo>
                          <a:pt x="8" y="304"/>
                          <a:pt x="6" y="304"/>
                          <a:pt x="5" y="302"/>
                        </a:cubicBezTo>
                        <a:cubicBezTo>
                          <a:pt x="5" y="301"/>
                          <a:pt x="8" y="300"/>
                          <a:pt x="7" y="296"/>
                        </a:cubicBezTo>
                        <a:cubicBezTo>
                          <a:pt x="7" y="295"/>
                          <a:pt x="3" y="297"/>
                          <a:pt x="3" y="296"/>
                        </a:cubicBezTo>
                        <a:cubicBezTo>
                          <a:pt x="3" y="294"/>
                          <a:pt x="6" y="293"/>
                          <a:pt x="6" y="291"/>
                        </a:cubicBezTo>
                        <a:cubicBezTo>
                          <a:pt x="6" y="290"/>
                          <a:pt x="5" y="290"/>
                          <a:pt x="4" y="289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136" name="Freeform 243"/>
                <p:cNvSpPr>
                  <a:spLocks/>
                </p:cNvSpPr>
                <p:nvPr/>
              </p:nvSpPr>
              <p:spPr bwMode="auto">
                <a:xfrm>
                  <a:off x="1769687" y="2928537"/>
                  <a:ext cx="497716" cy="313088"/>
                </a:xfrm>
                <a:custGeom>
                  <a:avLst/>
                  <a:gdLst>
                    <a:gd name="T0" fmla="*/ 0 w 236"/>
                    <a:gd name="T1" fmla="*/ 3 h 148"/>
                    <a:gd name="T2" fmla="*/ 18 w 236"/>
                    <a:gd name="T3" fmla="*/ 0 h 148"/>
                    <a:gd name="T4" fmla="*/ 46 w 236"/>
                    <a:gd name="T5" fmla="*/ 14 h 148"/>
                    <a:gd name="T6" fmla="*/ 68 w 236"/>
                    <a:gd name="T7" fmla="*/ 10 h 148"/>
                    <a:gd name="T8" fmla="*/ 90 w 236"/>
                    <a:gd name="T9" fmla="*/ 18 h 148"/>
                    <a:gd name="T10" fmla="*/ 106 w 236"/>
                    <a:gd name="T11" fmla="*/ 33 h 148"/>
                    <a:gd name="T12" fmla="*/ 122 w 236"/>
                    <a:gd name="T13" fmla="*/ 28 h 148"/>
                    <a:gd name="T14" fmla="*/ 148 w 236"/>
                    <a:gd name="T15" fmla="*/ 60 h 148"/>
                    <a:gd name="T16" fmla="*/ 154 w 236"/>
                    <a:gd name="T17" fmla="*/ 58 h 148"/>
                    <a:gd name="T18" fmla="*/ 149 w 236"/>
                    <a:gd name="T19" fmla="*/ 73 h 148"/>
                    <a:gd name="T20" fmla="*/ 153 w 236"/>
                    <a:gd name="T21" fmla="*/ 93 h 148"/>
                    <a:gd name="T22" fmla="*/ 158 w 236"/>
                    <a:gd name="T23" fmla="*/ 107 h 148"/>
                    <a:gd name="T24" fmla="*/ 171 w 236"/>
                    <a:gd name="T25" fmla="*/ 118 h 148"/>
                    <a:gd name="T26" fmla="*/ 189 w 236"/>
                    <a:gd name="T27" fmla="*/ 118 h 148"/>
                    <a:gd name="T28" fmla="*/ 203 w 236"/>
                    <a:gd name="T29" fmla="*/ 106 h 148"/>
                    <a:gd name="T30" fmla="*/ 220 w 236"/>
                    <a:gd name="T31" fmla="*/ 93 h 148"/>
                    <a:gd name="T32" fmla="*/ 232 w 236"/>
                    <a:gd name="T33" fmla="*/ 94 h 148"/>
                    <a:gd name="T34" fmla="*/ 227 w 236"/>
                    <a:gd name="T35" fmla="*/ 109 h 148"/>
                    <a:gd name="T36" fmla="*/ 220 w 236"/>
                    <a:gd name="T37" fmla="*/ 117 h 148"/>
                    <a:gd name="T38" fmla="*/ 198 w 236"/>
                    <a:gd name="T39" fmla="*/ 124 h 148"/>
                    <a:gd name="T40" fmla="*/ 203 w 236"/>
                    <a:gd name="T41" fmla="*/ 132 h 148"/>
                    <a:gd name="T42" fmla="*/ 195 w 236"/>
                    <a:gd name="T43" fmla="*/ 139 h 148"/>
                    <a:gd name="T44" fmla="*/ 189 w 236"/>
                    <a:gd name="T45" fmla="*/ 148 h 148"/>
                    <a:gd name="T46" fmla="*/ 163 w 236"/>
                    <a:gd name="T47" fmla="*/ 139 h 148"/>
                    <a:gd name="T48" fmla="*/ 129 w 236"/>
                    <a:gd name="T49" fmla="*/ 131 h 148"/>
                    <a:gd name="T50" fmla="*/ 97 w 236"/>
                    <a:gd name="T51" fmla="*/ 114 h 148"/>
                    <a:gd name="T52" fmla="*/ 89 w 236"/>
                    <a:gd name="T53" fmla="*/ 103 h 148"/>
                    <a:gd name="T54" fmla="*/ 87 w 236"/>
                    <a:gd name="T55" fmla="*/ 87 h 148"/>
                    <a:gd name="T56" fmla="*/ 59 w 236"/>
                    <a:gd name="T57" fmla="*/ 61 h 148"/>
                    <a:gd name="T58" fmla="*/ 53 w 236"/>
                    <a:gd name="T59" fmla="*/ 49 h 148"/>
                    <a:gd name="T60" fmla="*/ 45 w 236"/>
                    <a:gd name="T61" fmla="*/ 40 h 148"/>
                    <a:gd name="T62" fmla="*/ 31 w 236"/>
                    <a:gd name="T63" fmla="*/ 15 h 148"/>
                    <a:gd name="T64" fmla="*/ 18 w 236"/>
                    <a:gd name="T65" fmla="*/ 16 h 148"/>
                    <a:gd name="T66" fmla="*/ 25 w 236"/>
                    <a:gd name="T67" fmla="*/ 29 h 148"/>
                    <a:gd name="T68" fmla="*/ 38 w 236"/>
                    <a:gd name="T69" fmla="*/ 47 h 148"/>
                    <a:gd name="T70" fmla="*/ 47 w 236"/>
                    <a:gd name="T71" fmla="*/ 62 h 148"/>
                    <a:gd name="T72" fmla="*/ 55 w 236"/>
                    <a:gd name="T73" fmla="*/ 73 h 148"/>
                    <a:gd name="T74" fmla="*/ 54 w 236"/>
                    <a:gd name="T75" fmla="*/ 85 h 148"/>
                    <a:gd name="T76" fmla="*/ 47 w 236"/>
                    <a:gd name="T77" fmla="*/ 75 h 148"/>
                    <a:gd name="T78" fmla="*/ 38 w 236"/>
                    <a:gd name="T79" fmla="*/ 60 h 148"/>
                    <a:gd name="T80" fmla="*/ 22 w 236"/>
                    <a:gd name="T81" fmla="*/ 51 h 148"/>
                    <a:gd name="T82" fmla="*/ 21 w 236"/>
                    <a:gd name="T83" fmla="*/ 43 h 148"/>
                    <a:gd name="T84" fmla="*/ 11 w 236"/>
                    <a:gd name="T85" fmla="*/ 27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36" h="148">
                      <a:moveTo>
                        <a:pt x="4" y="12"/>
                      </a:moveTo>
                      <a:cubicBezTo>
                        <a:pt x="3" y="10"/>
                        <a:pt x="1" y="6"/>
                        <a:pt x="0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3"/>
                        <a:pt x="18" y="3"/>
                        <a:pt x="18" y="3"/>
                      </a:cubicBezTo>
                      <a:cubicBezTo>
                        <a:pt x="46" y="14"/>
                        <a:pt x="46" y="14"/>
                        <a:pt x="46" y="14"/>
                      </a:cubicBezTo>
                      <a:cubicBezTo>
                        <a:pt x="68" y="15"/>
                        <a:pt x="68" y="15"/>
                        <a:pt x="68" y="15"/>
                      </a:cubicBezTo>
                      <a:cubicBezTo>
                        <a:pt x="68" y="10"/>
                        <a:pt x="68" y="10"/>
                        <a:pt x="68" y="10"/>
                      </a:cubicBezTo>
                      <a:cubicBezTo>
                        <a:pt x="82" y="10"/>
                        <a:pt x="82" y="10"/>
                        <a:pt x="82" y="10"/>
                      </a:cubicBezTo>
                      <a:cubicBezTo>
                        <a:pt x="82" y="10"/>
                        <a:pt x="88" y="16"/>
                        <a:pt x="90" y="18"/>
                      </a:cubicBezTo>
                      <a:cubicBezTo>
                        <a:pt x="93" y="19"/>
                        <a:pt x="94" y="21"/>
                        <a:pt x="95" y="25"/>
                      </a:cubicBezTo>
                      <a:cubicBezTo>
                        <a:pt x="96" y="29"/>
                        <a:pt x="102" y="31"/>
                        <a:pt x="106" y="33"/>
                      </a:cubicBezTo>
                      <a:cubicBezTo>
                        <a:pt x="110" y="34"/>
                        <a:pt x="110" y="27"/>
                        <a:pt x="112" y="26"/>
                      </a:cubicBezTo>
                      <a:cubicBezTo>
                        <a:pt x="114" y="26"/>
                        <a:pt x="117" y="26"/>
                        <a:pt x="122" y="28"/>
                      </a:cubicBezTo>
                      <a:cubicBezTo>
                        <a:pt x="126" y="30"/>
                        <a:pt x="137" y="54"/>
                        <a:pt x="138" y="55"/>
                      </a:cubicBezTo>
                      <a:cubicBezTo>
                        <a:pt x="139" y="56"/>
                        <a:pt x="148" y="60"/>
                        <a:pt x="148" y="60"/>
                      </a:cubicBezTo>
                      <a:cubicBezTo>
                        <a:pt x="153" y="58"/>
                        <a:pt x="153" y="58"/>
                        <a:pt x="153" y="58"/>
                      </a:cubicBezTo>
                      <a:cubicBezTo>
                        <a:pt x="154" y="58"/>
                        <a:pt x="154" y="58"/>
                        <a:pt x="154" y="58"/>
                      </a:cubicBezTo>
                      <a:cubicBezTo>
                        <a:pt x="154" y="59"/>
                        <a:pt x="154" y="59"/>
                        <a:pt x="154" y="60"/>
                      </a:cubicBezTo>
                      <a:cubicBezTo>
                        <a:pt x="154" y="63"/>
                        <a:pt x="149" y="70"/>
                        <a:pt x="149" y="73"/>
                      </a:cubicBezTo>
                      <a:cubicBezTo>
                        <a:pt x="148" y="75"/>
                        <a:pt x="148" y="84"/>
                        <a:pt x="148" y="87"/>
                      </a:cubicBezTo>
                      <a:cubicBezTo>
                        <a:pt x="148" y="89"/>
                        <a:pt x="152" y="92"/>
                        <a:pt x="153" y="93"/>
                      </a:cubicBezTo>
                      <a:cubicBezTo>
                        <a:pt x="154" y="95"/>
                        <a:pt x="151" y="96"/>
                        <a:pt x="151" y="98"/>
                      </a:cubicBezTo>
                      <a:cubicBezTo>
                        <a:pt x="151" y="99"/>
                        <a:pt x="155" y="103"/>
                        <a:pt x="158" y="107"/>
                      </a:cubicBezTo>
                      <a:cubicBezTo>
                        <a:pt x="161" y="110"/>
                        <a:pt x="159" y="111"/>
                        <a:pt x="161" y="115"/>
                      </a:cubicBezTo>
                      <a:cubicBezTo>
                        <a:pt x="164" y="118"/>
                        <a:pt x="168" y="116"/>
                        <a:pt x="171" y="118"/>
                      </a:cubicBezTo>
                      <a:cubicBezTo>
                        <a:pt x="173" y="120"/>
                        <a:pt x="173" y="122"/>
                        <a:pt x="176" y="121"/>
                      </a:cubicBezTo>
                      <a:cubicBezTo>
                        <a:pt x="178" y="120"/>
                        <a:pt x="186" y="119"/>
                        <a:pt x="189" y="118"/>
                      </a:cubicBezTo>
                      <a:cubicBezTo>
                        <a:pt x="192" y="118"/>
                        <a:pt x="198" y="116"/>
                        <a:pt x="200" y="114"/>
                      </a:cubicBezTo>
                      <a:cubicBezTo>
                        <a:pt x="202" y="112"/>
                        <a:pt x="203" y="108"/>
                        <a:pt x="203" y="106"/>
                      </a:cubicBezTo>
                      <a:cubicBezTo>
                        <a:pt x="203" y="105"/>
                        <a:pt x="204" y="99"/>
                        <a:pt x="206" y="97"/>
                      </a:cubicBezTo>
                      <a:cubicBezTo>
                        <a:pt x="208" y="95"/>
                        <a:pt x="216" y="94"/>
                        <a:pt x="220" y="93"/>
                      </a:cubicBezTo>
                      <a:cubicBezTo>
                        <a:pt x="224" y="93"/>
                        <a:pt x="226" y="92"/>
                        <a:pt x="229" y="93"/>
                      </a:cubicBezTo>
                      <a:cubicBezTo>
                        <a:pt x="230" y="93"/>
                        <a:pt x="231" y="94"/>
                        <a:pt x="232" y="94"/>
                      </a:cubicBezTo>
                      <a:cubicBezTo>
                        <a:pt x="236" y="96"/>
                        <a:pt x="231" y="100"/>
                        <a:pt x="230" y="102"/>
                      </a:cubicBezTo>
                      <a:cubicBezTo>
                        <a:pt x="229" y="103"/>
                        <a:pt x="227" y="108"/>
                        <a:pt x="227" y="109"/>
                      </a:cubicBezTo>
                      <a:cubicBezTo>
                        <a:pt x="227" y="111"/>
                        <a:pt x="225" y="116"/>
                        <a:pt x="225" y="119"/>
                      </a:cubicBezTo>
                      <a:cubicBezTo>
                        <a:pt x="220" y="117"/>
                        <a:pt x="220" y="117"/>
                        <a:pt x="220" y="117"/>
                      </a:cubicBezTo>
                      <a:cubicBezTo>
                        <a:pt x="213" y="124"/>
                        <a:pt x="213" y="124"/>
                        <a:pt x="213" y="124"/>
                      </a:cubicBezTo>
                      <a:cubicBezTo>
                        <a:pt x="198" y="124"/>
                        <a:pt x="198" y="124"/>
                        <a:pt x="198" y="124"/>
                      </a:cubicBezTo>
                      <a:cubicBezTo>
                        <a:pt x="198" y="127"/>
                        <a:pt x="198" y="127"/>
                        <a:pt x="198" y="127"/>
                      </a:cubicBezTo>
                      <a:cubicBezTo>
                        <a:pt x="203" y="132"/>
                        <a:pt x="203" y="132"/>
                        <a:pt x="203" y="132"/>
                      </a:cubicBezTo>
                      <a:cubicBezTo>
                        <a:pt x="203" y="137"/>
                        <a:pt x="203" y="137"/>
                        <a:pt x="203" y="137"/>
                      </a:cubicBezTo>
                      <a:cubicBezTo>
                        <a:pt x="195" y="139"/>
                        <a:pt x="195" y="139"/>
                        <a:pt x="195" y="139"/>
                      </a:cubicBezTo>
                      <a:cubicBezTo>
                        <a:pt x="192" y="144"/>
                        <a:pt x="192" y="144"/>
                        <a:pt x="192" y="144"/>
                      </a:cubicBezTo>
                      <a:cubicBezTo>
                        <a:pt x="189" y="148"/>
                        <a:pt x="189" y="148"/>
                        <a:pt x="189" y="148"/>
                      </a:cubicBezTo>
                      <a:cubicBezTo>
                        <a:pt x="188" y="147"/>
                        <a:pt x="177" y="137"/>
                        <a:pt x="173" y="136"/>
                      </a:cubicBezTo>
                      <a:cubicBezTo>
                        <a:pt x="169" y="134"/>
                        <a:pt x="166" y="138"/>
                        <a:pt x="163" y="139"/>
                      </a:cubicBezTo>
                      <a:cubicBezTo>
                        <a:pt x="161" y="141"/>
                        <a:pt x="157" y="141"/>
                        <a:pt x="153" y="140"/>
                      </a:cubicBezTo>
                      <a:cubicBezTo>
                        <a:pt x="149" y="139"/>
                        <a:pt x="132" y="132"/>
                        <a:pt x="129" y="131"/>
                      </a:cubicBezTo>
                      <a:cubicBezTo>
                        <a:pt x="127" y="131"/>
                        <a:pt x="115" y="124"/>
                        <a:pt x="113" y="123"/>
                      </a:cubicBezTo>
                      <a:cubicBezTo>
                        <a:pt x="110" y="123"/>
                        <a:pt x="101" y="117"/>
                        <a:pt x="97" y="114"/>
                      </a:cubicBezTo>
                      <a:cubicBezTo>
                        <a:pt x="93" y="112"/>
                        <a:pt x="91" y="109"/>
                        <a:pt x="89" y="108"/>
                      </a:cubicBezTo>
                      <a:cubicBezTo>
                        <a:pt x="88" y="106"/>
                        <a:pt x="87" y="103"/>
                        <a:pt x="89" y="103"/>
                      </a:cubicBezTo>
                      <a:cubicBezTo>
                        <a:pt x="90" y="102"/>
                        <a:pt x="91" y="99"/>
                        <a:pt x="91" y="97"/>
                      </a:cubicBezTo>
                      <a:cubicBezTo>
                        <a:pt x="91" y="95"/>
                        <a:pt x="89" y="89"/>
                        <a:pt x="87" y="87"/>
                      </a:cubicBezTo>
                      <a:cubicBezTo>
                        <a:pt x="86" y="84"/>
                        <a:pt x="74" y="72"/>
                        <a:pt x="71" y="70"/>
                      </a:cubicBezTo>
                      <a:cubicBezTo>
                        <a:pt x="68" y="68"/>
                        <a:pt x="61" y="62"/>
                        <a:pt x="59" y="61"/>
                      </a:cubicBezTo>
                      <a:cubicBezTo>
                        <a:pt x="57" y="61"/>
                        <a:pt x="61" y="57"/>
                        <a:pt x="59" y="54"/>
                      </a:cubicBezTo>
                      <a:cubicBezTo>
                        <a:pt x="59" y="52"/>
                        <a:pt x="54" y="49"/>
                        <a:pt x="53" y="49"/>
                      </a:cubicBezTo>
                      <a:cubicBezTo>
                        <a:pt x="51" y="48"/>
                        <a:pt x="51" y="44"/>
                        <a:pt x="51" y="43"/>
                      </a:cubicBezTo>
                      <a:cubicBezTo>
                        <a:pt x="51" y="41"/>
                        <a:pt x="46" y="41"/>
                        <a:pt x="45" y="40"/>
                      </a:cubicBezTo>
                      <a:cubicBezTo>
                        <a:pt x="43" y="39"/>
                        <a:pt x="36" y="29"/>
                        <a:pt x="35" y="27"/>
                      </a:cubicBezTo>
                      <a:cubicBezTo>
                        <a:pt x="34" y="26"/>
                        <a:pt x="32" y="16"/>
                        <a:pt x="31" y="15"/>
                      </a:cubicBezTo>
                      <a:cubicBezTo>
                        <a:pt x="30" y="15"/>
                        <a:pt x="19" y="10"/>
                        <a:pt x="18" y="10"/>
                      </a:cubicBezTo>
                      <a:cubicBezTo>
                        <a:pt x="17" y="10"/>
                        <a:pt x="18" y="14"/>
                        <a:pt x="18" y="16"/>
                      </a:cubicBezTo>
                      <a:cubicBezTo>
                        <a:pt x="18" y="17"/>
                        <a:pt x="19" y="22"/>
                        <a:pt x="20" y="24"/>
                      </a:cubicBezTo>
                      <a:cubicBezTo>
                        <a:pt x="21" y="26"/>
                        <a:pt x="23" y="27"/>
                        <a:pt x="25" y="29"/>
                      </a:cubicBezTo>
                      <a:cubicBezTo>
                        <a:pt x="27" y="31"/>
                        <a:pt x="30" y="35"/>
                        <a:pt x="31" y="36"/>
                      </a:cubicBezTo>
                      <a:cubicBezTo>
                        <a:pt x="32" y="38"/>
                        <a:pt x="36" y="45"/>
                        <a:pt x="38" y="47"/>
                      </a:cubicBezTo>
                      <a:cubicBezTo>
                        <a:pt x="40" y="49"/>
                        <a:pt x="41" y="51"/>
                        <a:pt x="43" y="54"/>
                      </a:cubicBezTo>
                      <a:cubicBezTo>
                        <a:pt x="44" y="56"/>
                        <a:pt x="45" y="60"/>
                        <a:pt x="47" y="62"/>
                      </a:cubicBezTo>
                      <a:cubicBezTo>
                        <a:pt x="48" y="65"/>
                        <a:pt x="49" y="67"/>
                        <a:pt x="50" y="69"/>
                      </a:cubicBezTo>
                      <a:cubicBezTo>
                        <a:pt x="51" y="72"/>
                        <a:pt x="54" y="71"/>
                        <a:pt x="55" y="73"/>
                      </a:cubicBezTo>
                      <a:cubicBezTo>
                        <a:pt x="56" y="76"/>
                        <a:pt x="60" y="77"/>
                        <a:pt x="60" y="80"/>
                      </a:cubicBezTo>
                      <a:cubicBezTo>
                        <a:pt x="59" y="82"/>
                        <a:pt x="55" y="85"/>
                        <a:pt x="54" y="85"/>
                      </a:cubicBezTo>
                      <a:cubicBezTo>
                        <a:pt x="52" y="84"/>
                        <a:pt x="52" y="80"/>
                        <a:pt x="51" y="79"/>
                      </a:cubicBezTo>
                      <a:cubicBezTo>
                        <a:pt x="51" y="78"/>
                        <a:pt x="47" y="76"/>
                        <a:pt x="47" y="75"/>
                      </a:cubicBezTo>
                      <a:cubicBezTo>
                        <a:pt x="46" y="74"/>
                        <a:pt x="39" y="72"/>
                        <a:pt x="38" y="71"/>
                      </a:cubicBezTo>
                      <a:cubicBezTo>
                        <a:pt x="37" y="69"/>
                        <a:pt x="39" y="63"/>
                        <a:pt x="38" y="60"/>
                      </a:cubicBezTo>
                      <a:cubicBezTo>
                        <a:pt x="37" y="57"/>
                        <a:pt x="33" y="57"/>
                        <a:pt x="31" y="54"/>
                      </a:cubicBezTo>
                      <a:cubicBezTo>
                        <a:pt x="29" y="52"/>
                        <a:pt x="26" y="52"/>
                        <a:pt x="22" y="51"/>
                      </a:cubicBezTo>
                      <a:cubicBezTo>
                        <a:pt x="19" y="49"/>
                        <a:pt x="14" y="43"/>
                        <a:pt x="15" y="43"/>
                      </a:cubicBezTo>
                      <a:cubicBezTo>
                        <a:pt x="16" y="43"/>
                        <a:pt x="20" y="43"/>
                        <a:pt x="21" y="43"/>
                      </a:cubicBezTo>
                      <a:cubicBezTo>
                        <a:pt x="23" y="43"/>
                        <a:pt x="24" y="40"/>
                        <a:pt x="23" y="37"/>
                      </a:cubicBezTo>
                      <a:cubicBezTo>
                        <a:pt x="23" y="35"/>
                        <a:pt x="13" y="29"/>
                        <a:pt x="11" y="27"/>
                      </a:cubicBezTo>
                      <a:cubicBezTo>
                        <a:pt x="9" y="25"/>
                        <a:pt x="6" y="16"/>
                        <a:pt x="4" y="1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grpSp>
              <p:nvGrpSpPr>
                <p:cNvPr id="1137" name="Group 244"/>
                <p:cNvGrpSpPr>
                  <a:grpSpLocks/>
                </p:cNvGrpSpPr>
                <p:nvPr/>
              </p:nvGrpSpPr>
              <p:grpSpPr bwMode="auto">
                <a:xfrm>
                  <a:off x="1382582" y="1664704"/>
                  <a:ext cx="1430541" cy="1094764"/>
                  <a:chOff x="535" y="821"/>
                  <a:chExt cx="1371" cy="1049"/>
                </a:xfrm>
                <a:grpFill/>
              </p:grpSpPr>
              <p:sp>
                <p:nvSpPr>
                  <p:cNvPr id="1140" name="Freeform 245"/>
                  <p:cNvSpPr>
                    <a:spLocks/>
                  </p:cNvSpPr>
                  <p:nvPr/>
                </p:nvSpPr>
                <p:spPr bwMode="auto">
                  <a:xfrm>
                    <a:off x="1798" y="1686"/>
                    <a:ext cx="108" cy="99"/>
                  </a:xfrm>
                  <a:custGeom>
                    <a:avLst/>
                    <a:gdLst>
                      <a:gd name="T0" fmla="*/ 2 w 53"/>
                      <a:gd name="T1" fmla="*/ 39 h 49"/>
                      <a:gd name="T2" fmla="*/ 1 w 53"/>
                      <a:gd name="T3" fmla="*/ 35 h 49"/>
                      <a:gd name="T4" fmla="*/ 9 w 53"/>
                      <a:gd name="T5" fmla="*/ 30 h 49"/>
                      <a:gd name="T6" fmla="*/ 6 w 53"/>
                      <a:gd name="T7" fmla="*/ 26 h 49"/>
                      <a:gd name="T8" fmla="*/ 14 w 53"/>
                      <a:gd name="T9" fmla="*/ 15 h 49"/>
                      <a:gd name="T10" fmla="*/ 21 w 53"/>
                      <a:gd name="T11" fmla="*/ 5 h 49"/>
                      <a:gd name="T12" fmla="*/ 30 w 53"/>
                      <a:gd name="T13" fmla="*/ 0 h 49"/>
                      <a:gd name="T14" fmla="*/ 28 w 53"/>
                      <a:gd name="T15" fmla="*/ 6 h 49"/>
                      <a:gd name="T16" fmla="*/ 20 w 53"/>
                      <a:gd name="T17" fmla="*/ 17 h 49"/>
                      <a:gd name="T18" fmla="*/ 29 w 53"/>
                      <a:gd name="T19" fmla="*/ 16 h 49"/>
                      <a:gd name="T20" fmla="*/ 33 w 53"/>
                      <a:gd name="T21" fmla="*/ 20 h 49"/>
                      <a:gd name="T22" fmla="*/ 42 w 53"/>
                      <a:gd name="T23" fmla="*/ 18 h 49"/>
                      <a:gd name="T24" fmla="*/ 45 w 53"/>
                      <a:gd name="T25" fmla="*/ 22 h 49"/>
                      <a:gd name="T26" fmla="*/ 44 w 53"/>
                      <a:gd name="T27" fmla="*/ 28 h 49"/>
                      <a:gd name="T28" fmla="*/ 49 w 53"/>
                      <a:gd name="T29" fmla="*/ 29 h 49"/>
                      <a:gd name="T30" fmla="*/ 45 w 53"/>
                      <a:gd name="T31" fmla="*/ 37 h 49"/>
                      <a:gd name="T32" fmla="*/ 52 w 53"/>
                      <a:gd name="T33" fmla="*/ 36 h 49"/>
                      <a:gd name="T34" fmla="*/ 48 w 53"/>
                      <a:gd name="T35" fmla="*/ 49 h 49"/>
                      <a:gd name="T36" fmla="*/ 41 w 53"/>
                      <a:gd name="T37" fmla="*/ 47 h 49"/>
                      <a:gd name="T38" fmla="*/ 39 w 53"/>
                      <a:gd name="T39" fmla="*/ 41 h 49"/>
                      <a:gd name="T40" fmla="*/ 31 w 53"/>
                      <a:gd name="T41" fmla="*/ 46 h 49"/>
                      <a:gd name="T42" fmla="*/ 26 w 53"/>
                      <a:gd name="T43" fmla="*/ 46 h 49"/>
                      <a:gd name="T44" fmla="*/ 30 w 53"/>
                      <a:gd name="T45" fmla="*/ 39 h 49"/>
                      <a:gd name="T46" fmla="*/ 25 w 53"/>
                      <a:gd name="T47" fmla="*/ 38 h 49"/>
                      <a:gd name="T48" fmla="*/ 17 w 53"/>
                      <a:gd name="T49" fmla="*/ 40 h 49"/>
                      <a:gd name="T50" fmla="*/ 10 w 53"/>
                      <a:gd name="T51" fmla="*/ 38 h 49"/>
                      <a:gd name="T52" fmla="*/ 2 w 53"/>
                      <a:gd name="T53" fmla="*/ 39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3" h="49">
                        <a:moveTo>
                          <a:pt x="2" y="39"/>
                        </a:moveTo>
                        <a:cubicBezTo>
                          <a:pt x="0" y="39"/>
                          <a:pt x="0" y="36"/>
                          <a:pt x="1" y="35"/>
                        </a:cubicBezTo>
                        <a:cubicBezTo>
                          <a:pt x="1" y="34"/>
                          <a:pt x="9" y="31"/>
                          <a:pt x="9" y="30"/>
                        </a:cubicBezTo>
                        <a:cubicBezTo>
                          <a:pt x="9" y="29"/>
                          <a:pt x="5" y="28"/>
                          <a:pt x="6" y="26"/>
                        </a:cubicBezTo>
                        <a:cubicBezTo>
                          <a:pt x="6" y="25"/>
                          <a:pt x="13" y="17"/>
                          <a:pt x="14" y="15"/>
                        </a:cubicBezTo>
                        <a:cubicBezTo>
                          <a:pt x="14" y="13"/>
                          <a:pt x="18" y="6"/>
                          <a:pt x="21" y="5"/>
                        </a:cubicBezTo>
                        <a:cubicBezTo>
                          <a:pt x="23" y="4"/>
                          <a:pt x="28" y="0"/>
                          <a:pt x="30" y="0"/>
                        </a:cubicBezTo>
                        <a:cubicBezTo>
                          <a:pt x="31" y="0"/>
                          <a:pt x="29" y="4"/>
                          <a:pt x="28" y="6"/>
                        </a:cubicBezTo>
                        <a:cubicBezTo>
                          <a:pt x="27" y="9"/>
                          <a:pt x="20" y="16"/>
                          <a:pt x="20" y="17"/>
                        </a:cubicBezTo>
                        <a:cubicBezTo>
                          <a:pt x="22" y="19"/>
                          <a:pt x="27" y="15"/>
                          <a:pt x="29" y="16"/>
                        </a:cubicBezTo>
                        <a:cubicBezTo>
                          <a:pt x="31" y="17"/>
                          <a:pt x="31" y="20"/>
                          <a:pt x="33" y="20"/>
                        </a:cubicBezTo>
                        <a:cubicBezTo>
                          <a:pt x="35" y="20"/>
                          <a:pt x="39" y="17"/>
                          <a:pt x="42" y="18"/>
                        </a:cubicBezTo>
                        <a:cubicBezTo>
                          <a:pt x="44" y="19"/>
                          <a:pt x="45" y="20"/>
                          <a:pt x="45" y="22"/>
                        </a:cubicBezTo>
                        <a:cubicBezTo>
                          <a:pt x="46" y="23"/>
                          <a:pt x="42" y="27"/>
                          <a:pt x="44" y="28"/>
                        </a:cubicBezTo>
                        <a:cubicBezTo>
                          <a:pt x="45" y="30"/>
                          <a:pt x="48" y="28"/>
                          <a:pt x="49" y="29"/>
                        </a:cubicBezTo>
                        <a:cubicBezTo>
                          <a:pt x="50" y="29"/>
                          <a:pt x="43" y="36"/>
                          <a:pt x="45" y="37"/>
                        </a:cubicBezTo>
                        <a:cubicBezTo>
                          <a:pt x="47" y="39"/>
                          <a:pt x="51" y="36"/>
                          <a:pt x="52" y="36"/>
                        </a:cubicBezTo>
                        <a:cubicBezTo>
                          <a:pt x="53" y="37"/>
                          <a:pt x="49" y="49"/>
                          <a:pt x="48" y="49"/>
                        </a:cubicBezTo>
                        <a:cubicBezTo>
                          <a:pt x="46" y="49"/>
                          <a:pt x="41" y="49"/>
                          <a:pt x="41" y="47"/>
                        </a:cubicBezTo>
                        <a:cubicBezTo>
                          <a:pt x="41" y="45"/>
                          <a:pt x="42" y="42"/>
                          <a:pt x="39" y="41"/>
                        </a:cubicBezTo>
                        <a:cubicBezTo>
                          <a:pt x="37" y="41"/>
                          <a:pt x="34" y="46"/>
                          <a:pt x="31" y="46"/>
                        </a:cubicBezTo>
                        <a:cubicBezTo>
                          <a:pt x="28" y="46"/>
                          <a:pt x="26" y="47"/>
                          <a:pt x="26" y="46"/>
                        </a:cubicBezTo>
                        <a:cubicBezTo>
                          <a:pt x="25" y="44"/>
                          <a:pt x="31" y="40"/>
                          <a:pt x="30" y="39"/>
                        </a:cubicBezTo>
                        <a:cubicBezTo>
                          <a:pt x="30" y="37"/>
                          <a:pt x="27" y="38"/>
                          <a:pt x="25" y="38"/>
                        </a:cubicBezTo>
                        <a:cubicBezTo>
                          <a:pt x="23" y="38"/>
                          <a:pt x="20" y="41"/>
                          <a:pt x="17" y="40"/>
                        </a:cubicBezTo>
                        <a:cubicBezTo>
                          <a:pt x="14" y="40"/>
                          <a:pt x="12" y="39"/>
                          <a:pt x="10" y="38"/>
                        </a:cubicBezTo>
                        <a:cubicBezTo>
                          <a:pt x="8" y="38"/>
                          <a:pt x="4" y="39"/>
                          <a:pt x="2" y="3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1" name="Freeform 246"/>
                  <p:cNvSpPr>
                    <a:spLocks/>
                  </p:cNvSpPr>
                  <p:nvPr/>
                </p:nvSpPr>
                <p:spPr bwMode="auto">
                  <a:xfrm>
                    <a:off x="1726" y="1720"/>
                    <a:ext cx="40" cy="21"/>
                  </a:xfrm>
                  <a:custGeom>
                    <a:avLst/>
                    <a:gdLst>
                      <a:gd name="T0" fmla="*/ 1 w 20"/>
                      <a:gd name="T1" fmla="*/ 2 h 10"/>
                      <a:gd name="T2" fmla="*/ 3 w 20"/>
                      <a:gd name="T3" fmla="*/ 0 h 10"/>
                      <a:gd name="T4" fmla="*/ 20 w 20"/>
                      <a:gd name="T5" fmla="*/ 6 h 10"/>
                      <a:gd name="T6" fmla="*/ 15 w 20"/>
                      <a:gd name="T7" fmla="*/ 10 h 10"/>
                      <a:gd name="T8" fmla="*/ 5 w 20"/>
                      <a:gd name="T9" fmla="*/ 6 h 10"/>
                      <a:gd name="T10" fmla="*/ 1 w 20"/>
                      <a:gd name="T11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0" h="10">
                        <a:moveTo>
                          <a:pt x="1" y="2"/>
                        </a:moveTo>
                        <a:cubicBezTo>
                          <a:pt x="0" y="1"/>
                          <a:pt x="2" y="0"/>
                          <a:pt x="3" y="0"/>
                        </a:cubicBezTo>
                        <a:cubicBezTo>
                          <a:pt x="4" y="0"/>
                          <a:pt x="20" y="5"/>
                          <a:pt x="20" y="6"/>
                        </a:cubicBezTo>
                        <a:cubicBezTo>
                          <a:pt x="20" y="8"/>
                          <a:pt x="18" y="10"/>
                          <a:pt x="15" y="10"/>
                        </a:cubicBezTo>
                        <a:cubicBezTo>
                          <a:pt x="13" y="9"/>
                          <a:pt x="7" y="7"/>
                          <a:pt x="5" y="6"/>
                        </a:cubicBezTo>
                        <a:cubicBezTo>
                          <a:pt x="4" y="4"/>
                          <a:pt x="2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2" name="Freeform 247"/>
                  <p:cNvSpPr>
                    <a:spLocks/>
                  </p:cNvSpPr>
                  <p:nvPr/>
                </p:nvSpPr>
                <p:spPr bwMode="auto">
                  <a:xfrm>
                    <a:off x="1521" y="1295"/>
                    <a:ext cx="39" cy="28"/>
                  </a:xfrm>
                  <a:custGeom>
                    <a:avLst/>
                    <a:gdLst>
                      <a:gd name="T0" fmla="*/ 3 w 19"/>
                      <a:gd name="T1" fmla="*/ 14 h 14"/>
                      <a:gd name="T2" fmla="*/ 1 w 19"/>
                      <a:gd name="T3" fmla="*/ 7 h 14"/>
                      <a:gd name="T4" fmla="*/ 8 w 19"/>
                      <a:gd name="T5" fmla="*/ 0 h 14"/>
                      <a:gd name="T6" fmla="*/ 17 w 19"/>
                      <a:gd name="T7" fmla="*/ 1 h 14"/>
                      <a:gd name="T8" fmla="*/ 17 w 19"/>
                      <a:gd name="T9" fmla="*/ 9 h 14"/>
                      <a:gd name="T10" fmla="*/ 13 w 19"/>
                      <a:gd name="T11" fmla="*/ 13 h 14"/>
                      <a:gd name="T12" fmla="*/ 3 w 19"/>
                      <a:gd name="T13" fmla="*/ 14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9" h="14">
                        <a:moveTo>
                          <a:pt x="3" y="14"/>
                        </a:moveTo>
                        <a:cubicBezTo>
                          <a:pt x="0" y="14"/>
                          <a:pt x="0" y="9"/>
                          <a:pt x="1" y="7"/>
                        </a:cubicBezTo>
                        <a:cubicBezTo>
                          <a:pt x="2" y="5"/>
                          <a:pt x="6" y="0"/>
                          <a:pt x="8" y="0"/>
                        </a:cubicBezTo>
                        <a:cubicBezTo>
                          <a:pt x="8" y="0"/>
                          <a:pt x="16" y="0"/>
                          <a:pt x="17" y="1"/>
                        </a:cubicBezTo>
                        <a:cubicBezTo>
                          <a:pt x="19" y="1"/>
                          <a:pt x="17" y="7"/>
                          <a:pt x="17" y="9"/>
                        </a:cubicBezTo>
                        <a:cubicBezTo>
                          <a:pt x="17" y="11"/>
                          <a:pt x="15" y="13"/>
                          <a:pt x="13" y="13"/>
                        </a:cubicBezTo>
                        <a:cubicBezTo>
                          <a:pt x="11" y="14"/>
                          <a:pt x="5" y="14"/>
                          <a:pt x="3" y="14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3" name="Freeform 248"/>
                  <p:cNvSpPr>
                    <a:spLocks/>
                  </p:cNvSpPr>
                  <p:nvPr/>
                </p:nvSpPr>
                <p:spPr bwMode="auto">
                  <a:xfrm>
                    <a:off x="1475" y="1441"/>
                    <a:ext cx="18" cy="24"/>
                  </a:xfrm>
                  <a:custGeom>
                    <a:avLst/>
                    <a:gdLst>
                      <a:gd name="T0" fmla="*/ 0 w 9"/>
                      <a:gd name="T1" fmla="*/ 7 h 12"/>
                      <a:gd name="T2" fmla="*/ 3 w 9"/>
                      <a:gd name="T3" fmla="*/ 1 h 12"/>
                      <a:gd name="T4" fmla="*/ 5 w 9"/>
                      <a:gd name="T5" fmla="*/ 0 h 12"/>
                      <a:gd name="T6" fmla="*/ 9 w 9"/>
                      <a:gd name="T7" fmla="*/ 3 h 12"/>
                      <a:gd name="T8" fmla="*/ 9 w 9"/>
                      <a:gd name="T9" fmla="*/ 4 h 12"/>
                      <a:gd name="T10" fmla="*/ 8 w 9"/>
                      <a:gd name="T11" fmla="*/ 9 h 12"/>
                      <a:gd name="T12" fmla="*/ 5 w 9"/>
                      <a:gd name="T13" fmla="*/ 12 h 12"/>
                      <a:gd name="T14" fmla="*/ 0 w 9"/>
                      <a:gd name="T15" fmla="*/ 7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" h="12">
                        <a:moveTo>
                          <a:pt x="0" y="7"/>
                        </a:moveTo>
                        <a:cubicBezTo>
                          <a:pt x="0" y="5"/>
                          <a:pt x="1" y="2"/>
                          <a:pt x="3" y="1"/>
                        </a:cubicBezTo>
                        <a:cubicBezTo>
                          <a:pt x="3" y="0"/>
                          <a:pt x="4" y="0"/>
                          <a:pt x="5" y="0"/>
                        </a:cubicBezTo>
                        <a:cubicBezTo>
                          <a:pt x="7" y="0"/>
                          <a:pt x="9" y="1"/>
                          <a:pt x="9" y="3"/>
                        </a:cubicBezTo>
                        <a:cubicBezTo>
                          <a:pt x="9" y="3"/>
                          <a:pt x="9" y="4"/>
                          <a:pt x="9" y="4"/>
                        </a:cubicBezTo>
                        <a:cubicBezTo>
                          <a:pt x="9" y="6"/>
                          <a:pt x="8" y="8"/>
                          <a:pt x="8" y="9"/>
                        </a:cubicBezTo>
                        <a:cubicBezTo>
                          <a:pt x="7" y="10"/>
                          <a:pt x="5" y="12"/>
                          <a:pt x="5" y="12"/>
                        </a:cubicBezTo>
                        <a:cubicBezTo>
                          <a:pt x="4" y="12"/>
                          <a:pt x="0" y="10"/>
                          <a:pt x="0" y="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4" name="Freeform 249"/>
                  <p:cNvSpPr>
                    <a:spLocks/>
                  </p:cNvSpPr>
                  <p:nvPr/>
                </p:nvSpPr>
                <p:spPr bwMode="auto">
                  <a:xfrm>
                    <a:off x="1477" y="1572"/>
                    <a:ext cx="28" cy="29"/>
                  </a:xfrm>
                  <a:custGeom>
                    <a:avLst/>
                    <a:gdLst>
                      <a:gd name="T0" fmla="*/ 2 w 14"/>
                      <a:gd name="T1" fmla="*/ 6 h 14"/>
                      <a:gd name="T2" fmla="*/ 7 w 14"/>
                      <a:gd name="T3" fmla="*/ 0 h 14"/>
                      <a:gd name="T4" fmla="*/ 10 w 14"/>
                      <a:gd name="T5" fmla="*/ 3 h 14"/>
                      <a:gd name="T6" fmla="*/ 13 w 14"/>
                      <a:gd name="T7" fmla="*/ 5 h 14"/>
                      <a:gd name="T8" fmla="*/ 9 w 14"/>
                      <a:gd name="T9" fmla="*/ 13 h 14"/>
                      <a:gd name="T10" fmla="*/ 6 w 14"/>
                      <a:gd name="T11" fmla="*/ 10 h 14"/>
                      <a:gd name="T12" fmla="*/ 1 w 14"/>
                      <a:gd name="T13" fmla="*/ 10 h 14"/>
                      <a:gd name="T14" fmla="*/ 2 w 14"/>
                      <a:gd name="T15" fmla="*/ 6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4" h="14">
                        <a:moveTo>
                          <a:pt x="2" y="6"/>
                        </a:moveTo>
                        <a:cubicBezTo>
                          <a:pt x="2" y="5"/>
                          <a:pt x="7" y="0"/>
                          <a:pt x="7" y="0"/>
                        </a:cubicBezTo>
                        <a:cubicBezTo>
                          <a:pt x="8" y="0"/>
                          <a:pt x="9" y="1"/>
                          <a:pt x="10" y="3"/>
                        </a:cubicBezTo>
                        <a:cubicBezTo>
                          <a:pt x="11" y="4"/>
                          <a:pt x="14" y="3"/>
                          <a:pt x="13" y="5"/>
                        </a:cubicBezTo>
                        <a:cubicBezTo>
                          <a:pt x="12" y="6"/>
                          <a:pt x="11" y="12"/>
                          <a:pt x="9" y="13"/>
                        </a:cubicBezTo>
                        <a:cubicBezTo>
                          <a:pt x="7" y="14"/>
                          <a:pt x="7" y="11"/>
                          <a:pt x="6" y="10"/>
                        </a:cubicBezTo>
                        <a:cubicBezTo>
                          <a:pt x="5" y="9"/>
                          <a:pt x="3" y="11"/>
                          <a:pt x="1" y="10"/>
                        </a:cubicBezTo>
                        <a:cubicBezTo>
                          <a:pt x="0" y="9"/>
                          <a:pt x="1" y="6"/>
                          <a:pt x="2" y="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5" name="Freeform 250"/>
                  <p:cNvSpPr>
                    <a:spLocks/>
                  </p:cNvSpPr>
                  <p:nvPr/>
                </p:nvSpPr>
                <p:spPr bwMode="auto">
                  <a:xfrm>
                    <a:off x="1471" y="1137"/>
                    <a:ext cx="68" cy="35"/>
                  </a:xfrm>
                  <a:custGeom>
                    <a:avLst/>
                    <a:gdLst>
                      <a:gd name="T0" fmla="*/ 5 w 34"/>
                      <a:gd name="T1" fmla="*/ 9 h 17"/>
                      <a:gd name="T2" fmla="*/ 1 w 34"/>
                      <a:gd name="T3" fmla="*/ 6 h 17"/>
                      <a:gd name="T4" fmla="*/ 0 w 34"/>
                      <a:gd name="T5" fmla="*/ 2 h 17"/>
                      <a:gd name="T6" fmla="*/ 4 w 34"/>
                      <a:gd name="T7" fmla="*/ 2 h 17"/>
                      <a:gd name="T8" fmla="*/ 16 w 34"/>
                      <a:gd name="T9" fmla="*/ 3 h 17"/>
                      <a:gd name="T10" fmla="*/ 28 w 34"/>
                      <a:gd name="T11" fmla="*/ 7 h 17"/>
                      <a:gd name="T12" fmla="*/ 33 w 34"/>
                      <a:gd name="T13" fmla="*/ 12 h 17"/>
                      <a:gd name="T14" fmla="*/ 25 w 34"/>
                      <a:gd name="T15" fmla="*/ 12 h 17"/>
                      <a:gd name="T16" fmla="*/ 16 w 34"/>
                      <a:gd name="T17" fmla="*/ 14 h 17"/>
                      <a:gd name="T18" fmla="*/ 7 w 34"/>
                      <a:gd name="T19" fmla="*/ 13 h 17"/>
                      <a:gd name="T20" fmla="*/ 5 w 34"/>
                      <a:gd name="T21" fmla="*/ 9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34" h="17">
                        <a:moveTo>
                          <a:pt x="5" y="9"/>
                        </a:moveTo>
                        <a:cubicBezTo>
                          <a:pt x="4" y="7"/>
                          <a:pt x="1" y="6"/>
                          <a:pt x="1" y="6"/>
                        </a:cubicBezTo>
                        <a:cubicBezTo>
                          <a:pt x="1" y="6"/>
                          <a:pt x="0" y="3"/>
                          <a:pt x="0" y="2"/>
                        </a:cubicBezTo>
                        <a:cubicBezTo>
                          <a:pt x="0" y="0"/>
                          <a:pt x="4" y="2"/>
                          <a:pt x="4" y="2"/>
                        </a:cubicBezTo>
                        <a:cubicBezTo>
                          <a:pt x="7" y="2"/>
                          <a:pt x="14" y="2"/>
                          <a:pt x="16" y="3"/>
                        </a:cubicBezTo>
                        <a:cubicBezTo>
                          <a:pt x="19" y="3"/>
                          <a:pt x="26" y="5"/>
                          <a:pt x="28" y="7"/>
                        </a:cubicBezTo>
                        <a:cubicBezTo>
                          <a:pt x="29" y="8"/>
                          <a:pt x="34" y="11"/>
                          <a:pt x="33" y="12"/>
                        </a:cubicBezTo>
                        <a:cubicBezTo>
                          <a:pt x="32" y="12"/>
                          <a:pt x="28" y="12"/>
                          <a:pt x="25" y="12"/>
                        </a:cubicBezTo>
                        <a:cubicBezTo>
                          <a:pt x="21" y="12"/>
                          <a:pt x="19" y="14"/>
                          <a:pt x="16" y="14"/>
                        </a:cubicBezTo>
                        <a:cubicBezTo>
                          <a:pt x="12" y="14"/>
                          <a:pt x="9" y="17"/>
                          <a:pt x="7" y="13"/>
                        </a:cubicBezTo>
                        <a:cubicBezTo>
                          <a:pt x="5" y="9"/>
                          <a:pt x="6" y="11"/>
                          <a:pt x="5" y="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6" name="Freeform 251"/>
                  <p:cNvSpPr>
                    <a:spLocks/>
                  </p:cNvSpPr>
                  <p:nvPr/>
                </p:nvSpPr>
                <p:spPr bwMode="auto">
                  <a:xfrm>
                    <a:off x="1418" y="1431"/>
                    <a:ext cx="34" cy="20"/>
                  </a:xfrm>
                  <a:custGeom>
                    <a:avLst/>
                    <a:gdLst>
                      <a:gd name="T0" fmla="*/ 2 w 17"/>
                      <a:gd name="T1" fmla="*/ 9 h 10"/>
                      <a:gd name="T2" fmla="*/ 3 w 17"/>
                      <a:gd name="T3" fmla="*/ 4 h 10"/>
                      <a:gd name="T4" fmla="*/ 12 w 17"/>
                      <a:gd name="T5" fmla="*/ 0 h 10"/>
                      <a:gd name="T6" fmla="*/ 16 w 17"/>
                      <a:gd name="T7" fmla="*/ 1 h 10"/>
                      <a:gd name="T8" fmla="*/ 17 w 17"/>
                      <a:gd name="T9" fmla="*/ 1 h 10"/>
                      <a:gd name="T10" fmla="*/ 16 w 17"/>
                      <a:gd name="T11" fmla="*/ 5 h 10"/>
                      <a:gd name="T12" fmla="*/ 16 w 17"/>
                      <a:gd name="T13" fmla="*/ 6 h 10"/>
                      <a:gd name="T14" fmla="*/ 8 w 17"/>
                      <a:gd name="T15" fmla="*/ 9 h 10"/>
                      <a:gd name="T16" fmla="*/ 2 w 17"/>
                      <a:gd name="T17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10">
                        <a:moveTo>
                          <a:pt x="2" y="9"/>
                        </a:moveTo>
                        <a:cubicBezTo>
                          <a:pt x="0" y="9"/>
                          <a:pt x="1" y="5"/>
                          <a:pt x="3" y="4"/>
                        </a:cubicBezTo>
                        <a:cubicBezTo>
                          <a:pt x="6" y="2"/>
                          <a:pt x="8" y="0"/>
                          <a:pt x="12" y="0"/>
                        </a:cubicBezTo>
                        <a:cubicBezTo>
                          <a:pt x="16" y="1"/>
                          <a:pt x="16" y="1"/>
                          <a:pt x="16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7" y="3"/>
                          <a:pt x="16" y="5"/>
                        </a:cubicBezTo>
                        <a:cubicBezTo>
                          <a:pt x="16" y="6"/>
                          <a:pt x="16" y="6"/>
                          <a:pt x="16" y="6"/>
                        </a:cubicBezTo>
                        <a:cubicBezTo>
                          <a:pt x="14" y="8"/>
                          <a:pt x="9" y="9"/>
                          <a:pt x="8" y="9"/>
                        </a:cubicBezTo>
                        <a:cubicBezTo>
                          <a:pt x="6" y="9"/>
                          <a:pt x="4" y="10"/>
                          <a:pt x="2" y="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7" name="Freeform 252"/>
                  <p:cNvSpPr>
                    <a:spLocks/>
                  </p:cNvSpPr>
                  <p:nvPr/>
                </p:nvSpPr>
                <p:spPr bwMode="auto">
                  <a:xfrm>
                    <a:off x="1367" y="1362"/>
                    <a:ext cx="112" cy="73"/>
                  </a:xfrm>
                  <a:custGeom>
                    <a:avLst/>
                    <a:gdLst>
                      <a:gd name="T0" fmla="*/ 2 w 55"/>
                      <a:gd name="T1" fmla="*/ 28 h 36"/>
                      <a:gd name="T2" fmla="*/ 9 w 55"/>
                      <a:gd name="T3" fmla="*/ 20 h 36"/>
                      <a:gd name="T4" fmla="*/ 9 w 55"/>
                      <a:gd name="T5" fmla="*/ 12 h 36"/>
                      <a:gd name="T6" fmla="*/ 10 w 55"/>
                      <a:gd name="T7" fmla="*/ 10 h 36"/>
                      <a:gd name="T8" fmla="*/ 12 w 55"/>
                      <a:gd name="T9" fmla="*/ 2 h 36"/>
                      <a:gd name="T10" fmla="*/ 16 w 55"/>
                      <a:gd name="T11" fmla="*/ 1 h 36"/>
                      <a:gd name="T12" fmla="*/ 20 w 55"/>
                      <a:gd name="T13" fmla="*/ 8 h 36"/>
                      <a:gd name="T14" fmla="*/ 25 w 55"/>
                      <a:gd name="T15" fmla="*/ 5 h 36"/>
                      <a:gd name="T16" fmla="*/ 32 w 55"/>
                      <a:gd name="T17" fmla="*/ 10 h 36"/>
                      <a:gd name="T18" fmla="*/ 40 w 55"/>
                      <a:gd name="T19" fmla="*/ 15 h 36"/>
                      <a:gd name="T20" fmla="*/ 46 w 55"/>
                      <a:gd name="T21" fmla="*/ 21 h 36"/>
                      <a:gd name="T22" fmla="*/ 55 w 55"/>
                      <a:gd name="T23" fmla="*/ 26 h 36"/>
                      <a:gd name="T24" fmla="*/ 49 w 55"/>
                      <a:gd name="T25" fmla="*/ 31 h 36"/>
                      <a:gd name="T26" fmla="*/ 42 w 55"/>
                      <a:gd name="T27" fmla="*/ 28 h 36"/>
                      <a:gd name="T28" fmla="*/ 38 w 55"/>
                      <a:gd name="T29" fmla="*/ 26 h 36"/>
                      <a:gd name="T30" fmla="*/ 33 w 55"/>
                      <a:gd name="T31" fmla="*/ 21 h 36"/>
                      <a:gd name="T32" fmla="*/ 29 w 55"/>
                      <a:gd name="T33" fmla="*/ 26 h 36"/>
                      <a:gd name="T34" fmla="*/ 20 w 55"/>
                      <a:gd name="T35" fmla="*/ 33 h 36"/>
                      <a:gd name="T36" fmla="*/ 15 w 55"/>
                      <a:gd name="T37" fmla="*/ 34 h 36"/>
                      <a:gd name="T38" fmla="*/ 14 w 55"/>
                      <a:gd name="T39" fmla="*/ 27 h 36"/>
                      <a:gd name="T40" fmla="*/ 2 w 55"/>
                      <a:gd name="T41" fmla="*/ 28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55" h="36">
                        <a:moveTo>
                          <a:pt x="2" y="28"/>
                        </a:moveTo>
                        <a:cubicBezTo>
                          <a:pt x="0" y="28"/>
                          <a:pt x="7" y="21"/>
                          <a:pt x="9" y="20"/>
                        </a:cubicBezTo>
                        <a:cubicBezTo>
                          <a:pt x="11" y="19"/>
                          <a:pt x="9" y="14"/>
                          <a:pt x="9" y="12"/>
                        </a:cubicBezTo>
                        <a:cubicBezTo>
                          <a:pt x="9" y="12"/>
                          <a:pt x="9" y="11"/>
                          <a:pt x="10" y="10"/>
                        </a:cubicBezTo>
                        <a:cubicBezTo>
                          <a:pt x="10" y="7"/>
                          <a:pt x="12" y="4"/>
                          <a:pt x="12" y="2"/>
                        </a:cubicBezTo>
                        <a:cubicBezTo>
                          <a:pt x="12" y="1"/>
                          <a:pt x="14" y="0"/>
                          <a:pt x="16" y="1"/>
                        </a:cubicBezTo>
                        <a:cubicBezTo>
                          <a:pt x="16" y="1"/>
                          <a:pt x="19" y="8"/>
                          <a:pt x="20" y="8"/>
                        </a:cubicBezTo>
                        <a:cubicBezTo>
                          <a:pt x="21" y="8"/>
                          <a:pt x="25" y="5"/>
                          <a:pt x="25" y="5"/>
                        </a:cubicBezTo>
                        <a:cubicBezTo>
                          <a:pt x="25" y="5"/>
                          <a:pt x="32" y="7"/>
                          <a:pt x="32" y="10"/>
                        </a:cubicBezTo>
                        <a:cubicBezTo>
                          <a:pt x="32" y="9"/>
                          <a:pt x="38" y="15"/>
                          <a:pt x="40" y="15"/>
                        </a:cubicBezTo>
                        <a:cubicBezTo>
                          <a:pt x="41" y="15"/>
                          <a:pt x="44" y="21"/>
                          <a:pt x="46" y="21"/>
                        </a:cubicBezTo>
                        <a:cubicBezTo>
                          <a:pt x="48" y="21"/>
                          <a:pt x="54" y="24"/>
                          <a:pt x="55" y="26"/>
                        </a:cubicBezTo>
                        <a:cubicBezTo>
                          <a:pt x="55" y="27"/>
                          <a:pt x="51" y="31"/>
                          <a:pt x="49" y="31"/>
                        </a:cubicBezTo>
                        <a:cubicBezTo>
                          <a:pt x="48" y="31"/>
                          <a:pt x="45" y="29"/>
                          <a:pt x="42" y="28"/>
                        </a:cubicBezTo>
                        <a:cubicBezTo>
                          <a:pt x="41" y="27"/>
                          <a:pt x="39" y="27"/>
                          <a:pt x="38" y="26"/>
                        </a:cubicBezTo>
                        <a:cubicBezTo>
                          <a:pt x="37" y="25"/>
                          <a:pt x="34" y="21"/>
                          <a:pt x="33" y="21"/>
                        </a:cubicBezTo>
                        <a:cubicBezTo>
                          <a:pt x="31" y="21"/>
                          <a:pt x="31" y="25"/>
                          <a:pt x="29" y="26"/>
                        </a:cubicBezTo>
                        <a:cubicBezTo>
                          <a:pt x="26" y="27"/>
                          <a:pt x="22" y="32"/>
                          <a:pt x="20" y="33"/>
                        </a:cubicBezTo>
                        <a:cubicBezTo>
                          <a:pt x="17" y="33"/>
                          <a:pt x="16" y="36"/>
                          <a:pt x="15" y="34"/>
                        </a:cubicBezTo>
                        <a:cubicBezTo>
                          <a:pt x="13" y="32"/>
                          <a:pt x="15" y="27"/>
                          <a:pt x="14" y="27"/>
                        </a:cubicBezTo>
                        <a:cubicBezTo>
                          <a:pt x="12" y="26"/>
                          <a:pt x="5" y="29"/>
                          <a:pt x="2" y="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8" name="Freeform 253"/>
                  <p:cNvSpPr>
                    <a:spLocks/>
                  </p:cNvSpPr>
                  <p:nvPr/>
                </p:nvSpPr>
                <p:spPr bwMode="auto">
                  <a:xfrm>
                    <a:off x="1329" y="1137"/>
                    <a:ext cx="443" cy="324"/>
                  </a:xfrm>
                  <a:custGeom>
                    <a:avLst/>
                    <a:gdLst>
                      <a:gd name="T0" fmla="*/ 13 w 219"/>
                      <a:gd name="T1" fmla="*/ 4 h 160"/>
                      <a:gd name="T2" fmla="*/ 36 w 219"/>
                      <a:gd name="T3" fmla="*/ 2 h 160"/>
                      <a:gd name="T4" fmla="*/ 25 w 219"/>
                      <a:gd name="T5" fmla="*/ 21 h 160"/>
                      <a:gd name="T6" fmla="*/ 36 w 219"/>
                      <a:gd name="T7" fmla="*/ 35 h 160"/>
                      <a:gd name="T8" fmla="*/ 32 w 219"/>
                      <a:gd name="T9" fmla="*/ 27 h 160"/>
                      <a:gd name="T10" fmla="*/ 33 w 219"/>
                      <a:gd name="T11" fmla="*/ 18 h 160"/>
                      <a:gd name="T12" fmla="*/ 43 w 219"/>
                      <a:gd name="T13" fmla="*/ 6 h 160"/>
                      <a:gd name="T14" fmla="*/ 64 w 219"/>
                      <a:gd name="T15" fmla="*/ 5 h 160"/>
                      <a:gd name="T16" fmla="*/ 70 w 219"/>
                      <a:gd name="T17" fmla="*/ 17 h 160"/>
                      <a:gd name="T18" fmla="*/ 75 w 219"/>
                      <a:gd name="T19" fmla="*/ 24 h 160"/>
                      <a:gd name="T20" fmla="*/ 87 w 219"/>
                      <a:gd name="T21" fmla="*/ 25 h 160"/>
                      <a:gd name="T22" fmla="*/ 96 w 219"/>
                      <a:gd name="T23" fmla="*/ 17 h 160"/>
                      <a:gd name="T24" fmla="*/ 119 w 219"/>
                      <a:gd name="T25" fmla="*/ 25 h 160"/>
                      <a:gd name="T26" fmla="*/ 117 w 219"/>
                      <a:gd name="T27" fmla="*/ 33 h 160"/>
                      <a:gd name="T28" fmla="*/ 139 w 219"/>
                      <a:gd name="T29" fmla="*/ 34 h 160"/>
                      <a:gd name="T30" fmla="*/ 147 w 219"/>
                      <a:gd name="T31" fmla="*/ 45 h 160"/>
                      <a:gd name="T32" fmla="*/ 163 w 219"/>
                      <a:gd name="T33" fmla="*/ 46 h 160"/>
                      <a:gd name="T34" fmla="*/ 173 w 219"/>
                      <a:gd name="T35" fmla="*/ 55 h 160"/>
                      <a:gd name="T36" fmla="*/ 172 w 219"/>
                      <a:gd name="T37" fmla="*/ 62 h 160"/>
                      <a:gd name="T38" fmla="*/ 172 w 219"/>
                      <a:gd name="T39" fmla="*/ 66 h 160"/>
                      <a:gd name="T40" fmla="*/ 174 w 219"/>
                      <a:gd name="T41" fmla="*/ 76 h 160"/>
                      <a:gd name="T42" fmla="*/ 196 w 219"/>
                      <a:gd name="T43" fmla="*/ 87 h 160"/>
                      <a:gd name="T44" fmla="*/ 211 w 219"/>
                      <a:gd name="T45" fmla="*/ 94 h 160"/>
                      <a:gd name="T46" fmla="*/ 216 w 219"/>
                      <a:gd name="T47" fmla="*/ 104 h 160"/>
                      <a:gd name="T48" fmla="*/ 211 w 219"/>
                      <a:gd name="T49" fmla="*/ 111 h 160"/>
                      <a:gd name="T50" fmla="*/ 203 w 219"/>
                      <a:gd name="T51" fmla="*/ 112 h 160"/>
                      <a:gd name="T52" fmla="*/ 199 w 219"/>
                      <a:gd name="T53" fmla="*/ 120 h 160"/>
                      <a:gd name="T54" fmla="*/ 182 w 219"/>
                      <a:gd name="T55" fmla="*/ 106 h 160"/>
                      <a:gd name="T56" fmla="*/ 174 w 219"/>
                      <a:gd name="T57" fmla="*/ 107 h 160"/>
                      <a:gd name="T58" fmla="*/ 173 w 219"/>
                      <a:gd name="T59" fmla="*/ 116 h 160"/>
                      <a:gd name="T60" fmla="*/ 192 w 219"/>
                      <a:gd name="T61" fmla="*/ 131 h 160"/>
                      <a:gd name="T62" fmla="*/ 190 w 219"/>
                      <a:gd name="T63" fmla="*/ 143 h 160"/>
                      <a:gd name="T64" fmla="*/ 192 w 219"/>
                      <a:gd name="T65" fmla="*/ 153 h 160"/>
                      <a:gd name="T66" fmla="*/ 179 w 219"/>
                      <a:gd name="T67" fmla="*/ 141 h 160"/>
                      <a:gd name="T68" fmla="*/ 162 w 219"/>
                      <a:gd name="T69" fmla="*/ 137 h 160"/>
                      <a:gd name="T70" fmla="*/ 183 w 219"/>
                      <a:gd name="T71" fmla="*/ 154 h 160"/>
                      <a:gd name="T72" fmla="*/ 167 w 219"/>
                      <a:gd name="T73" fmla="*/ 154 h 160"/>
                      <a:gd name="T74" fmla="*/ 141 w 219"/>
                      <a:gd name="T75" fmla="*/ 144 h 160"/>
                      <a:gd name="T76" fmla="*/ 129 w 219"/>
                      <a:gd name="T77" fmla="*/ 130 h 160"/>
                      <a:gd name="T78" fmla="*/ 110 w 219"/>
                      <a:gd name="T79" fmla="*/ 127 h 160"/>
                      <a:gd name="T80" fmla="*/ 90 w 219"/>
                      <a:gd name="T81" fmla="*/ 124 h 160"/>
                      <a:gd name="T82" fmla="*/ 96 w 219"/>
                      <a:gd name="T83" fmla="*/ 115 h 160"/>
                      <a:gd name="T84" fmla="*/ 113 w 219"/>
                      <a:gd name="T85" fmla="*/ 117 h 160"/>
                      <a:gd name="T86" fmla="*/ 117 w 219"/>
                      <a:gd name="T87" fmla="*/ 106 h 160"/>
                      <a:gd name="T88" fmla="*/ 134 w 219"/>
                      <a:gd name="T89" fmla="*/ 92 h 160"/>
                      <a:gd name="T90" fmla="*/ 122 w 219"/>
                      <a:gd name="T91" fmla="*/ 77 h 160"/>
                      <a:gd name="T92" fmla="*/ 113 w 219"/>
                      <a:gd name="T93" fmla="*/ 73 h 160"/>
                      <a:gd name="T94" fmla="*/ 107 w 219"/>
                      <a:gd name="T95" fmla="*/ 68 h 160"/>
                      <a:gd name="T96" fmla="*/ 94 w 219"/>
                      <a:gd name="T97" fmla="*/ 59 h 160"/>
                      <a:gd name="T98" fmla="*/ 84 w 219"/>
                      <a:gd name="T99" fmla="*/ 47 h 160"/>
                      <a:gd name="T100" fmla="*/ 85 w 219"/>
                      <a:gd name="T101" fmla="*/ 56 h 160"/>
                      <a:gd name="T102" fmla="*/ 64 w 219"/>
                      <a:gd name="T103" fmla="*/ 55 h 160"/>
                      <a:gd name="T104" fmla="*/ 50 w 219"/>
                      <a:gd name="T105" fmla="*/ 54 h 160"/>
                      <a:gd name="T106" fmla="*/ 25 w 219"/>
                      <a:gd name="T107" fmla="*/ 50 h 160"/>
                      <a:gd name="T108" fmla="*/ 4 w 219"/>
                      <a:gd name="T109" fmla="*/ 43 h 160"/>
                      <a:gd name="T110" fmla="*/ 17 w 219"/>
                      <a:gd name="T111" fmla="*/ 38 h 160"/>
                      <a:gd name="T112" fmla="*/ 0 w 219"/>
                      <a:gd name="T113" fmla="*/ 21 h 1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19" h="160">
                        <a:moveTo>
                          <a:pt x="0" y="21"/>
                        </a:moveTo>
                        <a:cubicBezTo>
                          <a:pt x="1" y="18"/>
                          <a:pt x="7" y="7"/>
                          <a:pt x="13" y="4"/>
                        </a:cubicBezTo>
                        <a:cubicBezTo>
                          <a:pt x="20" y="0"/>
                          <a:pt x="28" y="0"/>
                          <a:pt x="31" y="1"/>
                        </a:cubicBezTo>
                        <a:cubicBezTo>
                          <a:pt x="35" y="1"/>
                          <a:pt x="36" y="1"/>
                          <a:pt x="36" y="2"/>
                        </a:cubicBezTo>
                        <a:cubicBezTo>
                          <a:pt x="36" y="3"/>
                          <a:pt x="26" y="8"/>
                          <a:pt x="24" y="14"/>
                        </a:cubicBezTo>
                        <a:cubicBezTo>
                          <a:pt x="22" y="17"/>
                          <a:pt x="24" y="18"/>
                          <a:pt x="25" y="21"/>
                        </a:cubicBezTo>
                        <a:cubicBezTo>
                          <a:pt x="26" y="23"/>
                          <a:pt x="23" y="24"/>
                          <a:pt x="24" y="29"/>
                        </a:cubicBezTo>
                        <a:cubicBezTo>
                          <a:pt x="26" y="33"/>
                          <a:pt x="34" y="34"/>
                          <a:pt x="36" y="35"/>
                        </a:cubicBezTo>
                        <a:cubicBezTo>
                          <a:pt x="38" y="36"/>
                          <a:pt x="40" y="36"/>
                          <a:pt x="40" y="33"/>
                        </a:cubicBezTo>
                        <a:cubicBezTo>
                          <a:pt x="40" y="30"/>
                          <a:pt x="33" y="28"/>
                          <a:pt x="32" y="27"/>
                        </a:cubicBezTo>
                        <a:cubicBezTo>
                          <a:pt x="31" y="25"/>
                          <a:pt x="39" y="26"/>
                          <a:pt x="39" y="25"/>
                        </a:cubicBezTo>
                        <a:cubicBezTo>
                          <a:pt x="39" y="24"/>
                          <a:pt x="34" y="21"/>
                          <a:pt x="33" y="18"/>
                        </a:cubicBezTo>
                        <a:cubicBezTo>
                          <a:pt x="32" y="16"/>
                          <a:pt x="34" y="13"/>
                          <a:pt x="35" y="10"/>
                        </a:cubicBezTo>
                        <a:cubicBezTo>
                          <a:pt x="37" y="8"/>
                          <a:pt x="39" y="6"/>
                          <a:pt x="43" y="6"/>
                        </a:cubicBezTo>
                        <a:cubicBezTo>
                          <a:pt x="47" y="5"/>
                          <a:pt x="57" y="2"/>
                          <a:pt x="60" y="2"/>
                        </a:cubicBezTo>
                        <a:cubicBezTo>
                          <a:pt x="63" y="3"/>
                          <a:pt x="64" y="3"/>
                          <a:pt x="64" y="5"/>
                        </a:cubicBezTo>
                        <a:cubicBezTo>
                          <a:pt x="64" y="8"/>
                          <a:pt x="65" y="9"/>
                          <a:pt x="67" y="9"/>
                        </a:cubicBezTo>
                        <a:cubicBezTo>
                          <a:pt x="69" y="10"/>
                          <a:pt x="70" y="15"/>
                          <a:pt x="70" y="17"/>
                        </a:cubicBezTo>
                        <a:cubicBezTo>
                          <a:pt x="70" y="20"/>
                          <a:pt x="67" y="25"/>
                          <a:pt x="70" y="27"/>
                        </a:cubicBezTo>
                        <a:cubicBezTo>
                          <a:pt x="72" y="29"/>
                          <a:pt x="73" y="25"/>
                          <a:pt x="75" y="24"/>
                        </a:cubicBezTo>
                        <a:cubicBezTo>
                          <a:pt x="76" y="23"/>
                          <a:pt x="78" y="21"/>
                          <a:pt x="80" y="22"/>
                        </a:cubicBezTo>
                        <a:cubicBezTo>
                          <a:pt x="82" y="22"/>
                          <a:pt x="87" y="25"/>
                          <a:pt x="87" y="25"/>
                        </a:cubicBezTo>
                        <a:cubicBezTo>
                          <a:pt x="87" y="25"/>
                          <a:pt x="89" y="22"/>
                          <a:pt x="88" y="20"/>
                        </a:cubicBezTo>
                        <a:cubicBezTo>
                          <a:pt x="87" y="18"/>
                          <a:pt x="93" y="18"/>
                          <a:pt x="96" y="17"/>
                        </a:cubicBezTo>
                        <a:cubicBezTo>
                          <a:pt x="98" y="16"/>
                          <a:pt x="107" y="21"/>
                          <a:pt x="110" y="21"/>
                        </a:cubicBezTo>
                        <a:cubicBezTo>
                          <a:pt x="113" y="21"/>
                          <a:pt x="117" y="23"/>
                          <a:pt x="119" y="25"/>
                        </a:cubicBezTo>
                        <a:cubicBezTo>
                          <a:pt x="121" y="26"/>
                          <a:pt x="115" y="29"/>
                          <a:pt x="113" y="31"/>
                        </a:cubicBezTo>
                        <a:cubicBezTo>
                          <a:pt x="112" y="33"/>
                          <a:pt x="115" y="33"/>
                          <a:pt x="117" y="33"/>
                        </a:cubicBezTo>
                        <a:cubicBezTo>
                          <a:pt x="118" y="33"/>
                          <a:pt x="123" y="32"/>
                          <a:pt x="127" y="32"/>
                        </a:cubicBezTo>
                        <a:cubicBezTo>
                          <a:pt x="130" y="32"/>
                          <a:pt x="135" y="32"/>
                          <a:pt x="139" y="34"/>
                        </a:cubicBezTo>
                        <a:cubicBezTo>
                          <a:pt x="143" y="36"/>
                          <a:pt x="144" y="37"/>
                          <a:pt x="146" y="39"/>
                        </a:cubicBezTo>
                        <a:cubicBezTo>
                          <a:pt x="148" y="42"/>
                          <a:pt x="144" y="43"/>
                          <a:pt x="147" y="45"/>
                        </a:cubicBezTo>
                        <a:cubicBezTo>
                          <a:pt x="149" y="47"/>
                          <a:pt x="152" y="45"/>
                          <a:pt x="155" y="44"/>
                        </a:cubicBezTo>
                        <a:cubicBezTo>
                          <a:pt x="158" y="44"/>
                          <a:pt x="161" y="46"/>
                          <a:pt x="163" y="46"/>
                        </a:cubicBezTo>
                        <a:cubicBezTo>
                          <a:pt x="166" y="47"/>
                          <a:pt x="164" y="50"/>
                          <a:pt x="166" y="51"/>
                        </a:cubicBezTo>
                        <a:cubicBezTo>
                          <a:pt x="168" y="51"/>
                          <a:pt x="172" y="54"/>
                          <a:pt x="173" y="55"/>
                        </a:cubicBezTo>
                        <a:cubicBezTo>
                          <a:pt x="174" y="57"/>
                          <a:pt x="169" y="58"/>
                          <a:pt x="169" y="60"/>
                        </a:cubicBezTo>
                        <a:cubicBezTo>
                          <a:pt x="169" y="61"/>
                          <a:pt x="170" y="61"/>
                          <a:pt x="172" y="62"/>
                        </a:cubicBezTo>
                        <a:cubicBezTo>
                          <a:pt x="175" y="63"/>
                          <a:pt x="178" y="65"/>
                          <a:pt x="177" y="66"/>
                        </a:cubicBezTo>
                        <a:cubicBezTo>
                          <a:pt x="177" y="68"/>
                          <a:pt x="173" y="66"/>
                          <a:pt x="172" y="66"/>
                        </a:cubicBezTo>
                        <a:cubicBezTo>
                          <a:pt x="171" y="66"/>
                          <a:pt x="170" y="68"/>
                          <a:pt x="170" y="70"/>
                        </a:cubicBezTo>
                        <a:cubicBezTo>
                          <a:pt x="170" y="72"/>
                          <a:pt x="172" y="74"/>
                          <a:pt x="174" y="76"/>
                        </a:cubicBezTo>
                        <a:cubicBezTo>
                          <a:pt x="176" y="78"/>
                          <a:pt x="183" y="79"/>
                          <a:pt x="187" y="80"/>
                        </a:cubicBezTo>
                        <a:cubicBezTo>
                          <a:pt x="192" y="82"/>
                          <a:pt x="194" y="84"/>
                          <a:pt x="196" y="87"/>
                        </a:cubicBezTo>
                        <a:cubicBezTo>
                          <a:pt x="199" y="89"/>
                          <a:pt x="200" y="90"/>
                          <a:pt x="203" y="92"/>
                        </a:cubicBezTo>
                        <a:cubicBezTo>
                          <a:pt x="205" y="94"/>
                          <a:pt x="208" y="94"/>
                          <a:pt x="211" y="94"/>
                        </a:cubicBezTo>
                        <a:cubicBezTo>
                          <a:pt x="213" y="94"/>
                          <a:pt x="217" y="97"/>
                          <a:pt x="218" y="99"/>
                        </a:cubicBezTo>
                        <a:cubicBezTo>
                          <a:pt x="219" y="100"/>
                          <a:pt x="217" y="102"/>
                          <a:pt x="216" y="104"/>
                        </a:cubicBezTo>
                        <a:cubicBezTo>
                          <a:pt x="216" y="105"/>
                          <a:pt x="212" y="104"/>
                          <a:pt x="211" y="105"/>
                        </a:cubicBezTo>
                        <a:cubicBezTo>
                          <a:pt x="211" y="106"/>
                          <a:pt x="212" y="110"/>
                          <a:pt x="211" y="111"/>
                        </a:cubicBezTo>
                        <a:cubicBezTo>
                          <a:pt x="211" y="113"/>
                          <a:pt x="209" y="113"/>
                          <a:pt x="209" y="113"/>
                        </a:cubicBezTo>
                        <a:cubicBezTo>
                          <a:pt x="209" y="113"/>
                          <a:pt x="204" y="111"/>
                          <a:pt x="203" y="112"/>
                        </a:cubicBezTo>
                        <a:cubicBezTo>
                          <a:pt x="202" y="113"/>
                          <a:pt x="203" y="119"/>
                          <a:pt x="203" y="120"/>
                        </a:cubicBezTo>
                        <a:cubicBezTo>
                          <a:pt x="203" y="121"/>
                          <a:pt x="200" y="120"/>
                          <a:pt x="199" y="120"/>
                        </a:cubicBezTo>
                        <a:cubicBezTo>
                          <a:pt x="198" y="120"/>
                          <a:pt x="188" y="116"/>
                          <a:pt x="186" y="114"/>
                        </a:cubicBezTo>
                        <a:cubicBezTo>
                          <a:pt x="184" y="113"/>
                          <a:pt x="183" y="107"/>
                          <a:pt x="182" y="106"/>
                        </a:cubicBezTo>
                        <a:cubicBezTo>
                          <a:pt x="181" y="105"/>
                          <a:pt x="176" y="102"/>
                          <a:pt x="174" y="102"/>
                        </a:cubicBezTo>
                        <a:cubicBezTo>
                          <a:pt x="171" y="102"/>
                          <a:pt x="174" y="106"/>
                          <a:pt x="174" y="107"/>
                        </a:cubicBezTo>
                        <a:cubicBezTo>
                          <a:pt x="174" y="108"/>
                          <a:pt x="172" y="108"/>
                          <a:pt x="171" y="110"/>
                        </a:cubicBezTo>
                        <a:cubicBezTo>
                          <a:pt x="169" y="113"/>
                          <a:pt x="173" y="114"/>
                          <a:pt x="173" y="116"/>
                        </a:cubicBezTo>
                        <a:cubicBezTo>
                          <a:pt x="174" y="118"/>
                          <a:pt x="179" y="120"/>
                          <a:pt x="182" y="122"/>
                        </a:cubicBezTo>
                        <a:cubicBezTo>
                          <a:pt x="184" y="124"/>
                          <a:pt x="191" y="129"/>
                          <a:pt x="192" y="131"/>
                        </a:cubicBezTo>
                        <a:cubicBezTo>
                          <a:pt x="193" y="132"/>
                          <a:pt x="196" y="134"/>
                          <a:pt x="196" y="137"/>
                        </a:cubicBezTo>
                        <a:cubicBezTo>
                          <a:pt x="196" y="140"/>
                          <a:pt x="190" y="142"/>
                          <a:pt x="190" y="143"/>
                        </a:cubicBezTo>
                        <a:cubicBezTo>
                          <a:pt x="190" y="144"/>
                          <a:pt x="195" y="148"/>
                          <a:pt x="195" y="149"/>
                        </a:cubicBezTo>
                        <a:cubicBezTo>
                          <a:pt x="194" y="151"/>
                          <a:pt x="193" y="152"/>
                          <a:pt x="192" y="153"/>
                        </a:cubicBezTo>
                        <a:cubicBezTo>
                          <a:pt x="190" y="154"/>
                          <a:pt x="189" y="151"/>
                          <a:pt x="188" y="149"/>
                        </a:cubicBezTo>
                        <a:cubicBezTo>
                          <a:pt x="187" y="147"/>
                          <a:pt x="182" y="144"/>
                          <a:pt x="179" y="141"/>
                        </a:cubicBezTo>
                        <a:cubicBezTo>
                          <a:pt x="176" y="139"/>
                          <a:pt x="171" y="138"/>
                          <a:pt x="169" y="137"/>
                        </a:cubicBezTo>
                        <a:cubicBezTo>
                          <a:pt x="166" y="135"/>
                          <a:pt x="163" y="135"/>
                          <a:pt x="162" y="137"/>
                        </a:cubicBezTo>
                        <a:cubicBezTo>
                          <a:pt x="162" y="138"/>
                          <a:pt x="165" y="142"/>
                          <a:pt x="168" y="143"/>
                        </a:cubicBezTo>
                        <a:cubicBezTo>
                          <a:pt x="170" y="144"/>
                          <a:pt x="182" y="153"/>
                          <a:pt x="183" y="154"/>
                        </a:cubicBezTo>
                        <a:cubicBezTo>
                          <a:pt x="184" y="156"/>
                          <a:pt x="185" y="159"/>
                          <a:pt x="184" y="160"/>
                        </a:cubicBezTo>
                        <a:cubicBezTo>
                          <a:pt x="183" y="160"/>
                          <a:pt x="170" y="154"/>
                          <a:pt x="167" y="154"/>
                        </a:cubicBezTo>
                        <a:cubicBezTo>
                          <a:pt x="164" y="153"/>
                          <a:pt x="156" y="151"/>
                          <a:pt x="152" y="148"/>
                        </a:cubicBezTo>
                        <a:cubicBezTo>
                          <a:pt x="148" y="146"/>
                          <a:pt x="143" y="146"/>
                          <a:pt x="141" y="144"/>
                        </a:cubicBezTo>
                        <a:cubicBezTo>
                          <a:pt x="138" y="142"/>
                          <a:pt x="139" y="139"/>
                          <a:pt x="139" y="137"/>
                        </a:cubicBezTo>
                        <a:cubicBezTo>
                          <a:pt x="139" y="136"/>
                          <a:pt x="131" y="132"/>
                          <a:pt x="129" y="130"/>
                        </a:cubicBezTo>
                        <a:cubicBezTo>
                          <a:pt x="126" y="128"/>
                          <a:pt x="122" y="127"/>
                          <a:pt x="120" y="125"/>
                        </a:cubicBezTo>
                        <a:cubicBezTo>
                          <a:pt x="118" y="123"/>
                          <a:pt x="111" y="126"/>
                          <a:pt x="110" y="127"/>
                        </a:cubicBezTo>
                        <a:cubicBezTo>
                          <a:pt x="108" y="128"/>
                          <a:pt x="101" y="130"/>
                          <a:pt x="98" y="130"/>
                        </a:cubicBezTo>
                        <a:cubicBezTo>
                          <a:pt x="94" y="130"/>
                          <a:pt x="91" y="125"/>
                          <a:pt x="90" y="124"/>
                        </a:cubicBezTo>
                        <a:cubicBezTo>
                          <a:pt x="88" y="123"/>
                          <a:pt x="92" y="119"/>
                          <a:pt x="94" y="118"/>
                        </a:cubicBezTo>
                        <a:cubicBezTo>
                          <a:pt x="96" y="117"/>
                          <a:pt x="94" y="115"/>
                          <a:pt x="96" y="115"/>
                        </a:cubicBezTo>
                        <a:cubicBezTo>
                          <a:pt x="96" y="115"/>
                          <a:pt x="100" y="114"/>
                          <a:pt x="102" y="115"/>
                        </a:cubicBezTo>
                        <a:cubicBezTo>
                          <a:pt x="105" y="116"/>
                          <a:pt x="109" y="116"/>
                          <a:pt x="113" y="117"/>
                        </a:cubicBezTo>
                        <a:cubicBezTo>
                          <a:pt x="116" y="117"/>
                          <a:pt x="123" y="115"/>
                          <a:pt x="124" y="115"/>
                        </a:cubicBezTo>
                        <a:cubicBezTo>
                          <a:pt x="126" y="115"/>
                          <a:pt x="117" y="108"/>
                          <a:pt x="117" y="106"/>
                        </a:cubicBezTo>
                        <a:cubicBezTo>
                          <a:pt x="117" y="105"/>
                          <a:pt x="124" y="99"/>
                          <a:pt x="127" y="99"/>
                        </a:cubicBezTo>
                        <a:cubicBezTo>
                          <a:pt x="129" y="99"/>
                          <a:pt x="132" y="94"/>
                          <a:pt x="134" y="92"/>
                        </a:cubicBezTo>
                        <a:cubicBezTo>
                          <a:pt x="135" y="91"/>
                          <a:pt x="131" y="86"/>
                          <a:pt x="131" y="85"/>
                        </a:cubicBezTo>
                        <a:cubicBezTo>
                          <a:pt x="130" y="84"/>
                          <a:pt x="126" y="78"/>
                          <a:pt x="122" y="77"/>
                        </a:cubicBezTo>
                        <a:cubicBezTo>
                          <a:pt x="118" y="75"/>
                          <a:pt x="121" y="73"/>
                          <a:pt x="118" y="72"/>
                        </a:cubicBezTo>
                        <a:cubicBezTo>
                          <a:pt x="115" y="70"/>
                          <a:pt x="114" y="72"/>
                          <a:pt x="113" y="73"/>
                        </a:cubicBezTo>
                        <a:cubicBezTo>
                          <a:pt x="112" y="73"/>
                          <a:pt x="102" y="72"/>
                          <a:pt x="102" y="71"/>
                        </a:cubicBezTo>
                        <a:cubicBezTo>
                          <a:pt x="102" y="70"/>
                          <a:pt x="106" y="68"/>
                          <a:pt x="107" y="68"/>
                        </a:cubicBezTo>
                        <a:cubicBezTo>
                          <a:pt x="108" y="68"/>
                          <a:pt x="109" y="66"/>
                          <a:pt x="105" y="63"/>
                        </a:cubicBezTo>
                        <a:cubicBezTo>
                          <a:pt x="101" y="61"/>
                          <a:pt x="94" y="60"/>
                          <a:pt x="94" y="59"/>
                        </a:cubicBezTo>
                        <a:cubicBezTo>
                          <a:pt x="93" y="57"/>
                          <a:pt x="92" y="54"/>
                          <a:pt x="91" y="52"/>
                        </a:cubicBezTo>
                        <a:cubicBezTo>
                          <a:pt x="91" y="50"/>
                          <a:pt x="84" y="47"/>
                          <a:pt x="84" y="47"/>
                        </a:cubicBezTo>
                        <a:cubicBezTo>
                          <a:pt x="84" y="47"/>
                          <a:pt x="81" y="48"/>
                          <a:pt x="80" y="49"/>
                        </a:cubicBezTo>
                        <a:cubicBezTo>
                          <a:pt x="80" y="51"/>
                          <a:pt x="85" y="54"/>
                          <a:pt x="85" y="56"/>
                        </a:cubicBezTo>
                        <a:cubicBezTo>
                          <a:pt x="85" y="58"/>
                          <a:pt x="80" y="57"/>
                          <a:pt x="78" y="57"/>
                        </a:cubicBezTo>
                        <a:cubicBezTo>
                          <a:pt x="77" y="57"/>
                          <a:pt x="66" y="55"/>
                          <a:pt x="64" y="55"/>
                        </a:cubicBezTo>
                        <a:cubicBezTo>
                          <a:pt x="63" y="55"/>
                          <a:pt x="61" y="56"/>
                          <a:pt x="58" y="56"/>
                        </a:cubicBezTo>
                        <a:cubicBezTo>
                          <a:pt x="56" y="56"/>
                          <a:pt x="53" y="54"/>
                          <a:pt x="50" y="54"/>
                        </a:cubicBezTo>
                        <a:cubicBezTo>
                          <a:pt x="47" y="54"/>
                          <a:pt x="43" y="53"/>
                          <a:pt x="40" y="53"/>
                        </a:cubicBezTo>
                        <a:cubicBezTo>
                          <a:pt x="37" y="53"/>
                          <a:pt x="27" y="50"/>
                          <a:pt x="25" y="50"/>
                        </a:cubicBezTo>
                        <a:cubicBezTo>
                          <a:pt x="23" y="49"/>
                          <a:pt x="20" y="50"/>
                          <a:pt x="16" y="51"/>
                        </a:cubicBezTo>
                        <a:cubicBezTo>
                          <a:pt x="12" y="51"/>
                          <a:pt x="4" y="45"/>
                          <a:pt x="4" y="43"/>
                        </a:cubicBezTo>
                        <a:cubicBezTo>
                          <a:pt x="4" y="42"/>
                          <a:pt x="20" y="42"/>
                          <a:pt x="21" y="41"/>
                        </a:cubicBezTo>
                        <a:cubicBezTo>
                          <a:pt x="21" y="39"/>
                          <a:pt x="19" y="39"/>
                          <a:pt x="17" y="38"/>
                        </a:cubicBezTo>
                        <a:cubicBezTo>
                          <a:pt x="15" y="37"/>
                          <a:pt x="0" y="35"/>
                          <a:pt x="0" y="34"/>
                        </a:cubicBezTo>
                        <a:cubicBezTo>
                          <a:pt x="0" y="33"/>
                          <a:pt x="0" y="25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49" name="Freeform 254"/>
                  <p:cNvSpPr>
                    <a:spLocks/>
                  </p:cNvSpPr>
                  <p:nvPr/>
                </p:nvSpPr>
                <p:spPr bwMode="auto">
                  <a:xfrm>
                    <a:off x="1294" y="821"/>
                    <a:ext cx="480" cy="243"/>
                  </a:xfrm>
                  <a:custGeom>
                    <a:avLst/>
                    <a:gdLst>
                      <a:gd name="T0" fmla="*/ 5 w 237"/>
                      <a:gd name="T1" fmla="*/ 31 h 120"/>
                      <a:gd name="T2" fmla="*/ 4 w 237"/>
                      <a:gd name="T3" fmla="*/ 26 h 120"/>
                      <a:gd name="T4" fmla="*/ 18 w 237"/>
                      <a:gd name="T5" fmla="*/ 24 h 120"/>
                      <a:gd name="T6" fmla="*/ 25 w 237"/>
                      <a:gd name="T7" fmla="*/ 20 h 120"/>
                      <a:gd name="T8" fmla="*/ 38 w 237"/>
                      <a:gd name="T9" fmla="*/ 21 h 120"/>
                      <a:gd name="T10" fmla="*/ 50 w 237"/>
                      <a:gd name="T11" fmla="*/ 17 h 120"/>
                      <a:gd name="T12" fmla="*/ 56 w 237"/>
                      <a:gd name="T13" fmla="*/ 12 h 120"/>
                      <a:gd name="T14" fmla="*/ 70 w 237"/>
                      <a:gd name="T15" fmla="*/ 18 h 120"/>
                      <a:gd name="T16" fmla="*/ 76 w 237"/>
                      <a:gd name="T17" fmla="*/ 16 h 120"/>
                      <a:gd name="T18" fmla="*/ 76 w 237"/>
                      <a:gd name="T19" fmla="*/ 9 h 120"/>
                      <a:gd name="T20" fmla="*/ 93 w 237"/>
                      <a:gd name="T21" fmla="*/ 9 h 120"/>
                      <a:gd name="T22" fmla="*/ 104 w 237"/>
                      <a:gd name="T23" fmla="*/ 4 h 120"/>
                      <a:gd name="T24" fmla="*/ 119 w 237"/>
                      <a:gd name="T25" fmla="*/ 10 h 120"/>
                      <a:gd name="T26" fmla="*/ 117 w 237"/>
                      <a:gd name="T27" fmla="*/ 2 h 120"/>
                      <a:gd name="T28" fmla="*/ 137 w 237"/>
                      <a:gd name="T29" fmla="*/ 3 h 120"/>
                      <a:gd name="T30" fmla="*/ 145 w 237"/>
                      <a:gd name="T31" fmla="*/ 1 h 120"/>
                      <a:gd name="T32" fmla="*/ 169 w 237"/>
                      <a:gd name="T33" fmla="*/ 1 h 120"/>
                      <a:gd name="T34" fmla="*/ 191 w 237"/>
                      <a:gd name="T35" fmla="*/ 6 h 120"/>
                      <a:gd name="T36" fmla="*/ 191 w 237"/>
                      <a:gd name="T37" fmla="*/ 12 h 120"/>
                      <a:gd name="T38" fmla="*/ 215 w 237"/>
                      <a:gd name="T39" fmla="*/ 6 h 120"/>
                      <a:gd name="T40" fmla="*/ 232 w 237"/>
                      <a:gd name="T41" fmla="*/ 12 h 120"/>
                      <a:gd name="T42" fmla="*/ 213 w 237"/>
                      <a:gd name="T43" fmla="*/ 24 h 120"/>
                      <a:gd name="T44" fmla="*/ 174 w 237"/>
                      <a:gd name="T45" fmla="*/ 32 h 120"/>
                      <a:gd name="T46" fmla="*/ 181 w 237"/>
                      <a:gd name="T47" fmla="*/ 36 h 120"/>
                      <a:gd name="T48" fmla="*/ 193 w 237"/>
                      <a:gd name="T49" fmla="*/ 40 h 120"/>
                      <a:gd name="T50" fmla="*/ 161 w 237"/>
                      <a:gd name="T51" fmla="*/ 60 h 120"/>
                      <a:gd name="T52" fmla="*/ 118 w 237"/>
                      <a:gd name="T53" fmla="*/ 66 h 120"/>
                      <a:gd name="T54" fmla="*/ 131 w 237"/>
                      <a:gd name="T55" fmla="*/ 72 h 120"/>
                      <a:gd name="T56" fmla="*/ 130 w 237"/>
                      <a:gd name="T57" fmla="*/ 85 h 120"/>
                      <a:gd name="T58" fmla="*/ 106 w 237"/>
                      <a:gd name="T59" fmla="*/ 91 h 120"/>
                      <a:gd name="T60" fmla="*/ 87 w 237"/>
                      <a:gd name="T61" fmla="*/ 101 h 120"/>
                      <a:gd name="T62" fmla="*/ 101 w 237"/>
                      <a:gd name="T63" fmla="*/ 107 h 120"/>
                      <a:gd name="T64" fmla="*/ 105 w 237"/>
                      <a:gd name="T65" fmla="*/ 115 h 120"/>
                      <a:gd name="T66" fmla="*/ 84 w 237"/>
                      <a:gd name="T67" fmla="*/ 114 h 120"/>
                      <a:gd name="T68" fmla="*/ 57 w 237"/>
                      <a:gd name="T69" fmla="*/ 114 h 120"/>
                      <a:gd name="T70" fmla="*/ 35 w 237"/>
                      <a:gd name="T71" fmla="*/ 115 h 120"/>
                      <a:gd name="T72" fmla="*/ 21 w 237"/>
                      <a:gd name="T73" fmla="*/ 109 h 120"/>
                      <a:gd name="T74" fmla="*/ 34 w 237"/>
                      <a:gd name="T75" fmla="*/ 101 h 120"/>
                      <a:gd name="T76" fmla="*/ 42 w 237"/>
                      <a:gd name="T77" fmla="*/ 95 h 120"/>
                      <a:gd name="T78" fmla="*/ 62 w 237"/>
                      <a:gd name="T79" fmla="*/ 103 h 120"/>
                      <a:gd name="T80" fmla="*/ 55 w 237"/>
                      <a:gd name="T81" fmla="*/ 97 h 120"/>
                      <a:gd name="T82" fmla="*/ 55 w 237"/>
                      <a:gd name="T83" fmla="*/ 86 h 120"/>
                      <a:gd name="T84" fmla="*/ 36 w 237"/>
                      <a:gd name="T85" fmla="*/ 87 h 120"/>
                      <a:gd name="T86" fmla="*/ 48 w 237"/>
                      <a:gd name="T87" fmla="*/ 78 h 120"/>
                      <a:gd name="T88" fmla="*/ 72 w 237"/>
                      <a:gd name="T89" fmla="*/ 77 h 120"/>
                      <a:gd name="T90" fmla="*/ 60 w 237"/>
                      <a:gd name="T91" fmla="*/ 71 h 120"/>
                      <a:gd name="T92" fmla="*/ 48 w 237"/>
                      <a:gd name="T93" fmla="*/ 60 h 120"/>
                      <a:gd name="T94" fmla="*/ 43 w 237"/>
                      <a:gd name="T95" fmla="*/ 53 h 120"/>
                      <a:gd name="T96" fmla="*/ 63 w 237"/>
                      <a:gd name="T97" fmla="*/ 54 h 120"/>
                      <a:gd name="T98" fmla="*/ 80 w 237"/>
                      <a:gd name="T99" fmla="*/ 64 h 120"/>
                      <a:gd name="T100" fmla="*/ 81 w 237"/>
                      <a:gd name="T101" fmla="*/ 58 h 120"/>
                      <a:gd name="T102" fmla="*/ 79 w 237"/>
                      <a:gd name="T103" fmla="*/ 51 h 120"/>
                      <a:gd name="T104" fmla="*/ 102 w 237"/>
                      <a:gd name="T105" fmla="*/ 44 h 120"/>
                      <a:gd name="T106" fmla="*/ 104 w 237"/>
                      <a:gd name="T107" fmla="*/ 36 h 120"/>
                      <a:gd name="T108" fmla="*/ 94 w 237"/>
                      <a:gd name="T109" fmla="*/ 43 h 120"/>
                      <a:gd name="T110" fmla="*/ 41 w 237"/>
                      <a:gd name="T111" fmla="*/ 46 h 120"/>
                      <a:gd name="T112" fmla="*/ 37 w 237"/>
                      <a:gd name="T113" fmla="*/ 40 h 120"/>
                      <a:gd name="T114" fmla="*/ 43 w 237"/>
                      <a:gd name="T115" fmla="*/ 34 h 120"/>
                      <a:gd name="T116" fmla="*/ 12 w 237"/>
                      <a:gd name="T117" fmla="*/ 32 h 1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37" h="120">
                        <a:moveTo>
                          <a:pt x="12" y="32"/>
                        </a:moveTo>
                        <a:cubicBezTo>
                          <a:pt x="8" y="30"/>
                          <a:pt x="8" y="31"/>
                          <a:pt x="5" y="31"/>
                        </a:cubicBezTo>
                        <a:cubicBezTo>
                          <a:pt x="3" y="31"/>
                          <a:pt x="2" y="29"/>
                          <a:pt x="2" y="29"/>
                        </a:cubicBezTo>
                        <a:cubicBezTo>
                          <a:pt x="0" y="28"/>
                          <a:pt x="2" y="26"/>
                          <a:pt x="4" y="26"/>
                        </a:cubicBezTo>
                        <a:cubicBezTo>
                          <a:pt x="5" y="26"/>
                          <a:pt x="10" y="23"/>
                          <a:pt x="11" y="23"/>
                        </a:cubicBezTo>
                        <a:cubicBezTo>
                          <a:pt x="12" y="23"/>
                          <a:pt x="18" y="24"/>
                          <a:pt x="18" y="24"/>
                        </a:cubicBezTo>
                        <a:cubicBezTo>
                          <a:pt x="18" y="24"/>
                          <a:pt x="20" y="25"/>
                          <a:pt x="22" y="24"/>
                        </a:cubicBezTo>
                        <a:cubicBezTo>
                          <a:pt x="23" y="23"/>
                          <a:pt x="24" y="21"/>
                          <a:pt x="25" y="20"/>
                        </a:cubicBezTo>
                        <a:cubicBezTo>
                          <a:pt x="26" y="20"/>
                          <a:pt x="32" y="19"/>
                          <a:pt x="33" y="19"/>
                        </a:cubicBezTo>
                        <a:cubicBezTo>
                          <a:pt x="34" y="20"/>
                          <a:pt x="36" y="21"/>
                          <a:pt x="38" y="21"/>
                        </a:cubicBezTo>
                        <a:cubicBezTo>
                          <a:pt x="40" y="21"/>
                          <a:pt x="41" y="17"/>
                          <a:pt x="41" y="17"/>
                        </a:cubicBezTo>
                        <a:cubicBezTo>
                          <a:pt x="42" y="17"/>
                          <a:pt x="50" y="18"/>
                          <a:pt x="50" y="17"/>
                        </a:cubicBezTo>
                        <a:cubicBezTo>
                          <a:pt x="50" y="16"/>
                          <a:pt x="48" y="12"/>
                          <a:pt x="49" y="12"/>
                        </a:cubicBezTo>
                        <a:cubicBezTo>
                          <a:pt x="50" y="12"/>
                          <a:pt x="55" y="12"/>
                          <a:pt x="56" y="12"/>
                        </a:cubicBezTo>
                        <a:cubicBezTo>
                          <a:pt x="57" y="13"/>
                          <a:pt x="62" y="14"/>
                          <a:pt x="64" y="15"/>
                        </a:cubicBezTo>
                        <a:cubicBezTo>
                          <a:pt x="65" y="16"/>
                          <a:pt x="68" y="18"/>
                          <a:pt x="70" y="18"/>
                        </a:cubicBezTo>
                        <a:cubicBezTo>
                          <a:pt x="72" y="19"/>
                          <a:pt x="75" y="18"/>
                          <a:pt x="76" y="18"/>
                        </a:cubicBezTo>
                        <a:cubicBezTo>
                          <a:pt x="78" y="18"/>
                          <a:pt x="77" y="17"/>
                          <a:pt x="76" y="16"/>
                        </a:cubicBezTo>
                        <a:cubicBezTo>
                          <a:pt x="76" y="16"/>
                          <a:pt x="71" y="14"/>
                          <a:pt x="72" y="13"/>
                        </a:cubicBezTo>
                        <a:cubicBezTo>
                          <a:pt x="73" y="12"/>
                          <a:pt x="76" y="9"/>
                          <a:pt x="76" y="9"/>
                        </a:cubicBezTo>
                        <a:cubicBezTo>
                          <a:pt x="76" y="9"/>
                          <a:pt x="82" y="7"/>
                          <a:pt x="85" y="7"/>
                        </a:cubicBezTo>
                        <a:cubicBezTo>
                          <a:pt x="89" y="6"/>
                          <a:pt x="91" y="9"/>
                          <a:pt x="93" y="9"/>
                        </a:cubicBezTo>
                        <a:cubicBezTo>
                          <a:pt x="96" y="9"/>
                          <a:pt x="92" y="4"/>
                          <a:pt x="94" y="4"/>
                        </a:cubicBezTo>
                        <a:cubicBezTo>
                          <a:pt x="96" y="3"/>
                          <a:pt x="102" y="3"/>
                          <a:pt x="104" y="4"/>
                        </a:cubicBezTo>
                        <a:cubicBezTo>
                          <a:pt x="106" y="5"/>
                          <a:pt x="111" y="5"/>
                          <a:pt x="112" y="6"/>
                        </a:cubicBezTo>
                        <a:cubicBezTo>
                          <a:pt x="114" y="7"/>
                          <a:pt x="118" y="9"/>
                          <a:pt x="119" y="10"/>
                        </a:cubicBezTo>
                        <a:cubicBezTo>
                          <a:pt x="120" y="11"/>
                          <a:pt x="123" y="11"/>
                          <a:pt x="124" y="10"/>
                        </a:cubicBezTo>
                        <a:cubicBezTo>
                          <a:pt x="125" y="9"/>
                          <a:pt x="117" y="4"/>
                          <a:pt x="117" y="2"/>
                        </a:cubicBezTo>
                        <a:cubicBezTo>
                          <a:pt x="118" y="1"/>
                          <a:pt x="127" y="1"/>
                          <a:pt x="129" y="1"/>
                        </a:cubicBezTo>
                        <a:cubicBezTo>
                          <a:pt x="132" y="1"/>
                          <a:pt x="136" y="2"/>
                          <a:pt x="137" y="3"/>
                        </a:cubicBezTo>
                        <a:cubicBezTo>
                          <a:pt x="138" y="4"/>
                          <a:pt x="142" y="6"/>
                          <a:pt x="144" y="6"/>
                        </a:cubicBezTo>
                        <a:cubicBezTo>
                          <a:pt x="146" y="6"/>
                          <a:pt x="144" y="1"/>
                          <a:pt x="145" y="1"/>
                        </a:cubicBezTo>
                        <a:cubicBezTo>
                          <a:pt x="147" y="1"/>
                          <a:pt x="152" y="1"/>
                          <a:pt x="155" y="1"/>
                        </a:cubicBezTo>
                        <a:cubicBezTo>
                          <a:pt x="157" y="2"/>
                          <a:pt x="167" y="0"/>
                          <a:pt x="169" y="1"/>
                        </a:cubicBezTo>
                        <a:cubicBezTo>
                          <a:pt x="171" y="1"/>
                          <a:pt x="186" y="3"/>
                          <a:pt x="189" y="3"/>
                        </a:cubicBezTo>
                        <a:cubicBezTo>
                          <a:pt x="192" y="4"/>
                          <a:pt x="200" y="4"/>
                          <a:pt x="191" y="6"/>
                        </a:cubicBezTo>
                        <a:cubicBezTo>
                          <a:pt x="182" y="9"/>
                          <a:pt x="176" y="9"/>
                          <a:pt x="178" y="11"/>
                        </a:cubicBezTo>
                        <a:cubicBezTo>
                          <a:pt x="180" y="12"/>
                          <a:pt x="189" y="12"/>
                          <a:pt x="191" y="12"/>
                        </a:cubicBezTo>
                        <a:cubicBezTo>
                          <a:pt x="192" y="12"/>
                          <a:pt x="202" y="9"/>
                          <a:pt x="205" y="7"/>
                        </a:cubicBezTo>
                        <a:cubicBezTo>
                          <a:pt x="208" y="5"/>
                          <a:pt x="213" y="6"/>
                          <a:pt x="215" y="6"/>
                        </a:cubicBezTo>
                        <a:cubicBezTo>
                          <a:pt x="217" y="7"/>
                          <a:pt x="219" y="11"/>
                          <a:pt x="222" y="11"/>
                        </a:cubicBezTo>
                        <a:cubicBezTo>
                          <a:pt x="224" y="12"/>
                          <a:pt x="230" y="11"/>
                          <a:pt x="232" y="12"/>
                        </a:cubicBezTo>
                        <a:cubicBezTo>
                          <a:pt x="234" y="14"/>
                          <a:pt x="237" y="15"/>
                          <a:pt x="233" y="18"/>
                        </a:cubicBezTo>
                        <a:cubicBezTo>
                          <a:pt x="231" y="19"/>
                          <a:pt x="217" y="24"/>
                          <a:pt x="213" y="24"/>
                        </a:cubicBezTo>
                        <a:cubicBezTo>
                          <a:pt x="209" y="24"/>
                          <a:pt x="200" y="26"/>
                          <a:pt x="198" y="27"/>
                        </a:cubicBezTo>
                        <a:cubicBezTo>
                          <a:pt x="192" y="27"/>
                          <a:pt x="179" y="32"/>
                          <a:pt x="174" y="32"/>
                        </a:cubicBezTo>
                        <a:cubicBezTo>
                          <a:pt x="169" y="33"/>
                          <a:pt x="169" y="36"/>
                          <a:pt x="170" y="37"/>
                        </a:cubicBezTo>
                        <a:cubicBezTo>
                          <a:pt x="171" y="37"/>
                          <a:pt x="178" y="36"/>
                          <a:pt x="181" y="36"/>
                        </a:cubicBezTo>
                        <a:cubicBezTo>
                          <a:pt x="184" y="36"/>
                          <a:pt x="209" y="30"/>
                          <a:pt x="209" y="31"/>
                        </a:cubicBezTo>
                        <a:cubicBezTo>
                          <a:pt x="210" y="32"/>
                          <a:pt x="197" y="39"/>
                          <a:pt x="193" y="40"/>
                        </a:cubicBezTo>
                        <a:cubicBezTo>
                          <a:pt x="188" y="42"/>
                          <a:pt x="176" y="49"/>
                          <a:pt x="172" y="51"/>
                        </a:cubicBezTo>
                        <a:cubicBezTo>
                          <a:pt x="169" y="52"/>
                          <a:pt x="164" y="58"/>
                          <a:pt x="161" y="60"/>
                        </a:cubicBezTo>
                        <a:cubicBezTo>
                          <a:pt x="158" y="61"/>
                          <a:pt x="149" y="65"/>
                          <a:pt x="145" y="65"/>
                        </a:cubicBezTo>
                        <a:cubicBezTo>
                          <a:pt x="142" y="65"/>
                          <a:pt x="121" y="67"/>
                          <a:pt x="118" y="66"/>
                        </a:cubicBezTo>
                        <a:cubicBezTo>
                          <a:pt x="115" y="66"/>
                          <a:pt x="112" y="69"/>
                          <a:pt x="114" y="69"/>
                        </a:cubicBezTo>
                        <a:cubicBezTo>
                          <a:pt x="116" y="69"/>
                          <a:pt x="128" y="71"/>
                          <a:pt x="131" y="72"/>
                        </a:cubicBezTo>
                        <a:cubicBezTo>
                          <a:pt x="134" y="73"/>
                          <a:pt x="132" y="74"/>
                          <a:pt x="132" y="76"/>
                        </a:cubicBezTo>
                        <a:cubicBezTo>
                          <a:pt x="132" y="78"/>
                          <a:pt x="132" y="82"/>
                          <a:pt x="130" y="85"/>
                        </a:cubicBezTo>
                        <a:cubicBezTo>
                          <a:pt x="127" y="88"/>
                          <a:pt x="124" y="91"/>
                          <a:pt x="123" y="91"/>
                        </a:cubicBezTo>
                        <a:cubicBezTo>
                          <a:pt x="122" y="91"/>
                          <a:pt x="110" y="91"/>
                          <a:pt x="106" y="91"/>
                        </a:cubicBezTo>
                        <a:cubicBezTo>
                          <a:pt x="102" y="92"/>
                          <a:pt x="110" y="97"/>
                          <a:pt x="108" y="98"/>
                        </a:cubicBezTo>
                        <a:cubicBezTo>
                          <a:pt x="106" y="100"/>
                          <a:pt x="91" y="102"/>
                          <a:pt x="87" y="101"/>
                        </a:cubicBezTo>
                        <a:cubicBezTo>
                          <a:pt x="83" y="100"/>
                          <a:pt x="84" y="100"/>
                          <a:pt x="83" y="103"/>
                        </a:cubicBezTo>
                        <a:cubicBezTo>
                          <a:pt x="81" y="106"/>
                          <a:pt x="97" y="106"/>
                          <a:pt x="101" y="107"/>
                        </a:cubicBezTo>
                        <a:cubicBezTo>
                          <a:pt x="104" y="108"/>
                          <a:pt x="106" y="106"/>
                          <a:pt x="107" y="108"/>
                        </a:cubicBezTo>
                        <a:cubicBezTo>
                          <a:pt x="108" y="111"/>
                          <a:pt x="107" y="114"/>
                          <a:pt x="105" y="115"/>
                        </a:cubicBezTo>
                        <a:cubicBezTo>
                          <a:pt x="103" y="115"/>
                          <a:pt x="88" y="120"/>
                          <a:pt x="86" y="120"/>
                        </a:cubicBezTo>
                        <a:cubicBezTo>
                          <a:pt x="84" y="120"/>
                          <a:pt x="89" y="114"/>
                          <a:pt x="84" y="114"/>
                        </a:cubicBezTo>
                        <a:cubicBezTo>
                          <a:pt x="79" y="114"/>
                          <a:pt x="77" y="116"/>
                          <a:pt x="69" y="115"/>
                        </a:cubicBezTo>
                        <a:cubicBezTo>
                          <a:pt x="61" y="115"/>
                          <a:pt x="59" y="114"/>
                          <a:pt x="57" y="114"/>
                        </a:cubicBezTo>
                        <a:cubicBezTo>
                          <a:pt x="55" y="114"/>
                          <a:pt x="61" y="120"/>
                          <a:pt x="54" y="119"/>
                        </a:cubicBezTo>
                        <a:cubicBezTo>
                          <a:pt x="47" y="119"/>
                          <a:pt x="39" y="116"/>
                          <a:pt x="35" y="115"/>
                        </a:cubicBezTo>
                        <a:cubicBezTo>
                          <a:pt x="30" y="115"/>
                          <a:pt x="20" y="116"/>
                          <a:pt x="18" y="113"/>
                        </a:cubicBezTo>
                        <a:cubicBezTo>
                          <a:pt x="16" y="111"/>
                          <a:pt x="17" y="110"/>
                          <a:pt x="21" y="109"/>
                        </a:cubicBezTo>
                        <a:cubicBezTo>
                          <a:pt x="24" y="109"/>
                          <a:pt x="35" y="108"/>
                          <a:pt x="38" y="106"/>
                        </a:cubicBezTo>
                        <a:cubicBezTo>
                          <a:pt x="41" y="104"/>
                          <a:pt x="35" y="103"/>
                          <a:pt x="34" y="101"/>
                        </a:cubicBezTo>
                        <a:cubicBezTo>
                          <a:pt x="33" y="99"/>
                          <a:pt x="29" y="97"/>
                          <a:pt x="31" y="95"/>
                        </a:cubicBezTo>
                        <a:cubicBezTo>
                          <a:pt x="32" y="94"/>
                          <a:pt x="38" y="92"/>
                          <a:pt x="42" y="95"/>
                        </a:cubicBezTo>
                        <a:cubicBezTo>
                          <a:pt x="46" y="98"/>
                          <a:pt x="46" y="101"/>
                          <a:pt x="49" y="102"/>
                        </a:cubicBezTo>
                        <a:cubicBezTo>
                          <a:pt x="52" y="103"/>
                          <a:pt x="59" y="103"/>
                          <a:pt x="62" y="103"/>
                        </a:cubicBezTo>
                        <a:cubicBezTo>
                          <a:pt x="64" y="102"/>
                          <a:pt x="65" y="101"/>
                          <a:pt x="64" y="100"/>
                        </a:cubicBezTo>
                        <a:cubicBezTo>
                          <a:pt x="64" y="98"/>
                          <a:pt x="57" y="100"/>
                          <a:pt x="55" y="97"/>
                        </a:cubicBezTo>
                        <a:cubicBezTo>
                          <a:pt x="53" y="94"/>
                          <a:pt x="50" y="92"/>
                          <a:pt x="52" y="91"/>
                        </a:cubicBezTo>
                        <a:cubicBezTo>
                          <a:pt x="54" y="90"/>
                          <a:pt x="56" y="89"/>
                          <a:pt x="55" y="86"/>
                        </a:cubicBezTo>
                        <a:cubicBezTo>
                          <a:pt x="54" y="83"/>
                          <a:pt x="51" y="87"/>
                          <a:pt x="45" y="87"/>
                        </a:cubicBezTo>
                        <a:cubicBezTo>
                          <a:pt x="39" y="88"/>
                          <a:pt x="36" y="89"/>
                          <a:pt x="36" y="87"/>
                        </a:cubicBezTo>
                        <a:cubicBezTo>
                          <a:pt x="37" y="85"/>
                          <a:pt x="39" y="82"/>
                          <a:pt x="41" y="80"/>
                        </a:cubicBezTo>
                        <a:cubicBezTo>
                          <a:pt x="43" y="79"/>
                          <a:pt x="44" y="78"/>
                          <a:pt x="48" y="78"/>
                        </a:cubicBezTo>
                        <a:cubicBezTo>
                          <a:pt x="53" y="78"/>
                          <a:pt x="63" y="77"/>
                          <a:pt x="66" y="79"/>
                        </a:cubicBezTo>
                        <a:cubicBezTo>
                          <a:pt x="70" y="80"/>
                          <a:pt x="70" y="80"/>
                          <a:pt x="72" y="77"/>
                        </a:cubicBezTo>
                        <a:cubicBezTo>
                          <a:pt x="74" y="74"/>
                          <a:pt x="68" y="74"/>
                          <a:pt x="65" y="73"/>
                        </a:cubicBezTo>
                        <a:cubicBezTo>
                          <a:pt x="62" y="73"/>
                          <a:pt x="60" y="74"/>
                          <a:pt x="60" y="71"/>
                        </a:cubicBezTo>
                        <a:cubicBezTo>
                          <a:pt x="61" y="67"/>
                          <a:pt x="59" y="67"/>
                          <a:pt x="56" y="64"/>
                        </a:cubicBezTo>
                        <a:cubicBezTo>
                          <a:pt x="53" y="62"/>
                          <a:pt x="49" y="60"/>
                          <a:pt x="48" y="60"/>
                        </a:cubicBezTo>
                        <a:cubicBezTo>
                          <a:pt x="47" y="60"/>
                          <a:pt x="45" y="61"/>
                          <a:pt x="44" y="59"/>
                        </a:cubicBezTo>
                        <a:cubicBezTo>
                          <a:pt x="43" y="58"/>
                          <a:pt x="42" y="53"/>
                          <a:pt x="43" y="53"/>
                        </a:cubicBezTo>
                        <a:cubicBezTo>
                          <a:pt x="45" y="52"/>
                          <a:pt x="50" y="53"/>
                          <a:pt x="53" y="53"/>
                        </a:cubicBezTo>
                        <a:cubicBezTo>
                          <a:pt x="56" y="53"/>
                          <a:pt x="61" y="52"/>
                          <a:pt x="63" y="54"/>
                        </a:cubicBezTo>
                        <a:cubicBezTo>
                          <a:pt x="65" y="56"/>
                          <a:pt x="74" y="59"/>
                          <a:pt x="75" y="60"/>
                        </a:cubicBezTo>
                        <a:cubicBezTo>
                          <a:pt x="75" y="62"/>
                          <a:pt x="78" y="64"/>
                          <a:pt x="80" y="64"/>
                        </a:cubicBezTo>
                        <a:cubicBezTo>
                          <a:pt x="81" y="64"/>
                          <a:pt x="84" y="63"/>
                          <a:pt x="84" y="61"/>
                        </a:cubicBezTo>
                        <a:cubicBezTo>
                          <a:pt x="84" y="60"/>
                          <a:pt x="81" y="59"/>
                          <a:pt x="81" y="58"/>
                        </a:cubicBezTo>
                        <a:cubicBezTo>
                          <a:pt x="81" y="56"/>
                          <a:pt x="72" y="54"/>
                          <a:pt x="71" y="53"/>
                        </a:cubicBezTo>
                        <a:cubicBezTo>
                          <a:pt x="71" y="51"/>
                          <a:pt x="77" y="51"/>
                          <a:pt x="79" y="51"/>
                        </a:cubicBezTo>
                        <a:cubicBezTo>
                          <a:pt x="82" y="51"/>
                          <a:pt x="94" y="48"/>
                          <a:pt x="96" y="48"/>
                        </a:cubicBezTo>
                        <a:cubicBezTo>
                          <a:pt x="98" y="47"/>
                          <a:pt x="102" y="46"/>
                          <a:pt x="102" y="44"/>
                        </a:cubicBezTo>
                        <a:cubicBezTo>
                          <a:pt x="102" y="42"/>
                          <a:pt x="101" y="41"/>
                          <a:pt x="102" y="40"/>
                        </a:cubicBezTo>
                        <a:cubicBezTo>
                          <a:pt x="103" y="39"/>
                          <a:pt x="105" y="36"/>
                          <a:pt x="104" y="36"/>
                        </a:cubicBezTo>
                        <a:cubicBezTo>
                          <a:pt x="103" y="35"/>
                          <a:pt x="97" y="38"/>
                          <a:pt x="96" y="39"/>
                        </a:cubicBezTo>
                        <a:cubicBezTo>
                          <a:pt x="95" y="39"/>
                          <a:pt x="96" y="43"/>
                          <a:pt x="94" y="43"/>
                        </a:cubicBezTo>
                        <a:cubicBezTo>
                          <a:pt x="91" y="43"/>
                          <a:pt x="73" y="47"/>
                          <a:pt x="65" y="46"/>
                        </a:cubicBezTo>
                        <a:cubicBezTo>
                          <a:pt x="58" y="46"/>
                          <a:pt x="45" y="48"/>
                          <a:pt x="41" y="46"/>
                        </a:cubicBezTo>
                        <a:cubicBezTo>
                          <a:pt x="37" y="44"/>
                          <a:pt x="30" y="46"/>
                          <a:pt x="25" y="43"/>
                        </a:cubicBezTo>
                        <a:cubicBezTo>
                          <a:pt x="21" y="39"/>
                          <a:pt x="32" y="40"/>
                          <a:pt x="37" y="40"/>
                        </a:cubicBezTo>
                        <a:cubicBezTo>
                          <a:pt x="43" y="39"/>
                          <a:pt x="49" y="36"/>
                          <a:pt x="50" y="35"/>
                        </a:cubicBezTo>
                        <a:cubicBezTo>
                          <a:pt x="52" y="33"/>
                          <a:pt x="49" y="33"/>
                          <a:pt x="43" y="34"/>
                        </a:cubicBezTo>
                        <a:cubicBezTo>
                          <a:pt x="37" y="34"/>
                          <a:pt x="21" y="37"/>
                          <a:pt x="15" y="35"/>
                        </a:cubicBezTo>
                        <a:cubicBezTo>
                          <a:pt x="9" y="33"/>
                          <a:pt x="16" y="35"/>
                          <a:pt x="12" y="3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0" name="Freeform 255"/>
                  <p:cNvSpPr>
                    <a:spLocks/>
                  </p:cNvSpPr>
                  <p:nvPr/>
                </p:nvSpPr>
                <p:spPr bwMode="auto">
                  <a:xfrm>
                    <a:off x="1300" y="1014"/>
                    <a:ext cx="33" cy="22"/>
                  </a:xfrm>
                  <a:custGeom>
                    <a:avLst/>
                    <a:gdLst>
                      <a:gd name="T0" fmla="*/ 8 w 16"/>
                      <a:gd name="T1" fmla="*/ 10 h 11"/>
                      <a:gd name="T2" fmla="*/ 2 w 16"/>
                      <a:gd name="T3" fmla="*/ 5 h 11"/>
                      <a:gd name="T4" fmla="*/ 6 w 16"/>
                      <a:gd name="T5" fmla="*/ 0 h 11"/>
                      <a:gd name="T6" fmla="*/ 11 w 16"/>
                      <a:gd name="T7" fmla="*/ 1 h 11"/>
                      <a:gd name="T8" fmla="*/ 16 w 16"/>
                      <a:gd name="T9" fmla="*/ 7 h 11"/>
                      <a:gd name="T10" fmla="*/ 8 w 16"/>
                      <a:gd name="T11" fmla="*/ 1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6" h="11">
                        <a:moveTo>
                          <a:pt x="8" y="10"/>
                        </a:moveTo>
                        <a:cubicBezTo>
                          <a:pt x="6" y="10"/>
                          <a:pt x="2" y="7"/>
                          <a:pt x="2" y="5"/>
                        </a:cubicBezTo>
                        <a:cubicBezTo>
                          <a:pt x="0" y="3"/>
                          <a:pt x="4" y="0"/>
                          <a:pt x="6" y="0"/>
                        </a:cubicBezTo>
                        <a:cubicBezTo>
                          <a:pt x="6" y="0"/>
                          <a:pt x="9" y="0"/>
                          <a:pt x="11" y="1"/>
                        </a:cubicBezTo>
                        <a:cubicBezTo>
                          <a:pt x="13" y="1"/>
                          <a:pt x="16" y="4"/>
                          <a:pt x="16" y="7"/>
                        </a:cubicBezTo>
                        <a:cubicBezTo>
                          <a:pt x="16" y="11"/>
                          <a:pt x="10" y="10"/>
                          <a:pt x="8" y="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1" name="Freeform 256"/>
                  <p:cNvSpPr>
                    <a:spLocks/>
                  </p:cNvSpPr>
                  <p:nvPr/>
                </p:nvSpPr>
                <p:spPr bwMode="auto">
                  <a:xfrm>
                    <a:off x="1278" y="1050"/>
                    <a:ext cx="213" cy="69"/>
                  </a:xfrm>
                  <a:custGeom>
                    <a:avLst/>
                    <a:gdLst>
                      <a:gd name="T0" fmla="*/ 1 w 105"/>
                      <a:gd name="T1" fmla="*/ 5 h 34"/>
                      <a:gd name="T2" fmla="*/ 5 w 105"/>
                      <a:gd name="T3" fmla="*/ 0 h 34"/>
                      <a:gd name="T4" fmla="*/ 14 w 105"/>
                      <a:gd name="T5" fmla="*/ 0 h 34"/>
                      <a:gd name="T6" fmla="*/ 23 w 105"/>
                      <a:gd name="T7" fmla="*/ 6 h 34"/>
                      <a:gd name="T8" fmla="*/ 30 w 105"/>
                      <a:gd name="T9" fmla="*/ 8 h 34"/>
                      <a:gd name="T10" fmla="*/ 23 w 105"/>
                      <a:gd name="T11" fmla="*/ 10 h 34"/>
                      <a:gd name="T12" fmla="*/ 29 w 105"/>
                      <a:gd name="T13" fmla="*/ 15 h 34"/>
                      <a:gd name="T14" fmla="*/ 44 w 105"/>
                      <a:gd name="T15" fmla="*/ 16 h 34"/>
                      <a:gd name="T16" fmla="*/ 53 w 105"/>
                      <a:gd name="T17" fmla="*/ 20 h 34"/>
                      <a:gd name="T18" fmla="*/ 58 w 105"/>
                      <a:gd name="T19" fmla="*/ 17 h 34"/>
                      <a:gd name="T20" fmla="*/ 71 w 105"/>
                      <a:gd name="T21" fmla="*/ 14 h 34"/>
                      <a:gd name="T22" fmla="*/ 88 w 105"/>
                      <a:gd name="T23" fmla="*/ 14 h 34"/>
                      <a:gd name="T24" fmla="*/ 96 w 105"/>
                      <a:gd name="T25" fmla="*/ 15 h 34"/>
                      <a:gd name="T26" fmla="*/ 103 w 105"/>
                      <a:gd name="T27" fmla="*/ 20 h 34"/>
                      <a:gd name="T28" fmla="*/ 98 w 105"/>
                      <a:gd name="T29" fmla="*/ 25 h 34"/>
                      <a:gd name="T30" fmla="*/ 105 w 105"/>
                      <a:gd name="T31" fmla="*/ 27 h 34"/>
                      <a:gd name="T32" fmla="*/ 98 w 105"/>
                      <a:gd name="T33" fmla="*/ 31 h 34"/>
                      <a:gd name="T34" fmla="*/ 86 w 105"/>
                      <a:gd name="T35" fmla="*/ 33 h 34"/>
                      <a:gd name="T36" fmla="*/ 77 w 105"/>
                      <a:gd name="T37" fmla="*/ 31 h 34"/>
                      <a:gd name="T38" fmla="*/ 75 w 105"/>
                      <a:gd name="T39" fmla="*/ 27 h 34"/>
                      <a:gd name="T40" fmla="*/ 68 w 105"/>
                      <a:gd name="T41" fmla="*/ 32 h 34"/>
                      <a:gd name="T42" fmla="*/ 53 w 105"/>
                      <a:gd name="T43" fmla="*/ 33 h 34"/>
                      <a:gd name="T44" fmla="*/ 36 w 105"/>
                      <a:gd name="T45" fmla="*/ 33 h 34"/>
                      <a:gd name="T46" fmla="*/ 34 w 105"/>
                      <a:gd name="T47" fmla="*/ 27 h 34"/>
                      <a:gd name="T48" fmla="*/ 27 w 105"/>
                      <a:gd name="T49" fmla="*/ 32 h 34"/>
                      <a:gd name="T50" fmla="*/ 18 w 105"/>
                      <a:gd name="T51" fmla="*/ 31 h 34"/>
                      <a:gd name="T52" fmla="*/ 9 w 105"/>
                      <a:gd name="T53" fmla="*/ 29 h 34"/>
                      <a:gd name="T54" fmla="*/ 6 w 105"/>
                      <a:gd name="T55" fmla="*/ 22 h 34"/>
                      <a:gd name="T56" fmla="*/ 8 w 105"/>
                      <a:gd name="T57" fmla="*/ 16 h 34"/>
                      <a:gd name="T58" fmla="*/ 5 w 105"/>
                      <a:gd name="T59" fmla="*/ 10 h 34"/>
                      <a:gd name="T60" fmla="*/ 1 w 105"/>
                      <a:gd name="T61" fmla="*/ 5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105" h="34">
                        <a:moveTo>
                          <a:pt x="1" y="5"/>
                        </a:moveTo>
                        <a:cubicBezTo>
                          <a:pt x="2" y="4"/>
                          <a:pt x="4" y="1"/>
                          <a:pt x="5" y="0"/>
                        </a:cubicBezTo>
                        <a:cubicBezTo>
                          <a:pt x="6" y="0"/>
                          <a:pt x="12" y="0"/>
                          <a:pt x="14" y="0"/>
                        </a:cubicBezTo>
                        <a:cubicBezTo>
                          <a:pt x="16" y="1"/>
                          <a:pt x="19" y="6"/>
                          <a:pt x="23" y="6"/>
                        </a:cubicBezTo>
                        <a:cubicBezTo>
                          <a:pt x="26" y="6"/>
                          <a:pt x="30" y="6"/>
                          <a:pt x="30" y="8"/>
                        </a:cubicBezTo>
                        <a:cubicBezTo>
                          <a:pt x="30" y="9"/>
                          <a:pt x="24" y="9"/>
                          <a:pt x="23" y="10"/>
                        </a:cubicBezTo>
                        <a:cubicBezTo>
                          <a:pt x="22" y="11"/>
                          <a:pt x="25" y="14"/>
                          <a:pt x="29" y="15"/>
                        </a:cubicBezTo>
                        <a:cubicBezTo>
                          <a:pt x="33" y="16"/>
                          <a:pt x="42" y="15"/>
                          <a:pt x="44" y="16"/>
                        </a:cubicBezTo>
                        <a:cubicBezTo>
                          <a:pt x="46" y="17"/>
                          <a:pt x="52" y="21"/>
                          <a:pt x="53" y="20"/>
                        </a:cubicBezTo>
                        <a:cubicBezTo>
                          <a:pt x="54" y="20"/>
                          <a:pt x="55" y="17"/>
                          <a:pt x="58" y="17"/>
                        </a:cubicBezTo>
                        <a:cubicBezTo>
                          <a:pt x="60" y="17"/>
                          <a:pt x="69" y="14"/>
                          <a:pt x="71" y="14"/>
                        </a:cubicBezTo>
                        <a:cubicBezTo>
                          <a:pt x="73" y="14"/>
                          <a:pt x="86" y="14"/>
                          <a:pt x="88" y="14"/>
                        </a:cubicBezTo>
                        <a:cubicBezTo>
                          <a:pt x="90" y="14"/>
                          <a:pt x="93" y="14"/>
                          <a:pt x="96" y="15"/>
                        </a:cubicBezTo>
                        <a:cubicBezTo>
                          <a:pt x="98" y="16"/>
                          <a:pt x="104" y="19"/>
                          <a:pt x="103" y="20"/>
                        </a:cubicBezTo>
                        <a:cubicBezTo>
                          <a:pt x="103" y="21"/>
                          <a:pt x="96" y="23"/>
                          <a:pt x="98" y="25"/>
                        </a:cubicBezTo>
                        <a:cubicBezTo>
                          <a:pt x="99" y="26"/>
                          <a:pt x="105" y="26"/>
                          <a:pt x="105" y="27"/>
                        </a:cubicBezTo>
                        <a:cubicBezTo>
                          <a:pt x="105" y="28"/>
                          <a:pt x="98" y="31"/>
                          <a:pt x="98" y="31"/>
                        </a:cubicBezTo>
                        <a:cubicBezTo>
                          <a:pt x="98" y="31"/>
                          <a:pt x="91" y="33"/>
                          <a:pt x="86" y="33"/>
                        </a:cubicBezTo>
                        <a:cubicBezTo>
                          <a:pt x="81" y="33"/>
                          <a:pt x="77" y="31"/>
                          <a:pt x="77" y="31"/>
                        </a:cubicBezTo>
                        <a:cubicBezTo>
                          <a:pt x="77" y="31"/>
                          <a:pt x="77" y="27"/>
                          <a:pt x="75" y="27"/>
                        </a:cubicBezTo>
                        <a:cubicBezTo>
                          <a:pt x="74" y="27"/>
                          <a:pt x="71" y="32"/>
                          <a:pt x="68" y="32"/>
                        </a:cubicBezTo>
                        <a:cubicBezTo>
                          <a:pt x="66" y="32"/>
                          <a:pt x="60" y="34"/>
                          <a:pt x="53" y="33"/>
                        </a:cubicBezTo>
                        <a:cubicBezTo>
                          <a:pt x="46" y="33"/>
                          <a:pt x="38" y="33"/>
                          <a:pt x="36" y="33"/>
                        </a:cubicBezTo>
                        <a:cubicBezTo>
                          <a:pt x="35" y="33"/>
                          <a:pt x="36" y="28"/>
                          <a:pt x="34" y="27"/>
                        </a:cubicBezTo>
                        <a:cubicBezTo>
                          <a:pt x="32" y="27"/>
                          <a:pt x="29" y="32"/>
                          <a:pt x="27" y="32"/>
                        </a:cubicBezTo>
                        <a:cubicBezTo>
                          <a:pt x="25" y="32"/>
                          <a:pt x="20" y="31"/>
                          <a:pt x="18" y="31"/>
                        </a:cubicBezTo>
                        <a:cubicBezTo>
                          <a:pt x="16" y="30"/>
                          <a:pt x="10" y="32"/>
                          <a:pt x="9" y="29"/>
                        </a:cubicBezTo>
                        <a:cubicBezTo>
                          <a:pt x="7" y="26"/>
                          <a:pt x="6" y="24"/>
                          <a:pt x="6" y="22"/>
                        </a:cubicBezTo>
                        <a:cubicBezTo>
                          <a:pt x="6" y="20"/>
                          <a:pt x="8" y="17"/>
                          <a:pt x="8" y="16"/>
                        </a:cubicBezTo>
                        <a:cubicBezTo>
                          <a:pt x="7" y="14"/>
                          <a:pt x="5" y="10"/>
                          <a:pt x="5" y="10"/>
                        </a:cubicBezTo>
                        <a:cubicBezTo>
                          <a:pt x="2" y="9"/>
                          <a:pt x="0" y="7"/>
                          <a:pt x="1" y="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2" name="Freeform 257"/>
                  <p:cNvSpPr>
                    <a:spLocks/>
                  </p:cNvSpPr>
                  <p:nvPr/>
                </p:nvSpPr>
                <p:spPr bwMode="auto">
                  <a:xfrm>
                    <a:off x="1224" y="1080"/>
                    <a:ext cx="56" cy="35"/>
                  </a:xfrm>
                  <a:custGeom>
                    <a:avLst/>
                    <a:gdLst>
                      <a:gd name="T0" fmla="*/ 0 w 28"/>
                      <a:gd name="T1" fmla="*/ 10 h 17"/>
                      <a:gd name="T2" fmla="*/ 2 w 28"/>
                      <a:gd name="T3" fmla="*/ 4 h 17"/>
                      <a:gd name="T4" fmla="*/ 10 w 28"/>
                      <a:gd name="T5" fmla="*/ 0 h 17"/>
                      <a:gd name="T6" fmla="*/ 20 w 28"/>
                      <a:gd name="T7" fmla="*/ 1 h 17"/>
                      <a:gd name="T8" fmla="*/ 26 w 28"/>
                      <a:gd name="T9" fmla="*/ 9 h 17"/>
                      <a:gd name="T10" fmla="*/ 22 w 28"/>
                      <a:gd name="T11" fmla="*/ 17 h 17"/>
                      <a:gd name="T12" fmla="*/ 10 w 28"/>
                      <a:gd name="T13" fmla="*/ 16 h 17"/>
                      <a:gd name="T14" fmla="*/ 0 w 28"/>
                      <a:gd name="T15" fmla="*/ 10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8" h="17">
                        <a:moveTo>
                          <a:pt x="0" y="10"/>
                        </a:moveTo>
                        <a:cubicBezTo>
                          <a:pt x="0" y="10"/>
                          <a:pt x="0" y="5"/>
                          <a:pt x="2" y="4"/>
                        </a:cubicBezTo>
                        <a:cubicBezTo>
                          <a:pt x="6" y="2"/>
                          <a:pt x="8" y="0"/>
                          <a:pt x="10" y="0"/>
                        </a:cubicBezTo>
                        <a:cubicBezTo>
                          <a:pt x="10" y="0"/>
                          <a:pt x="16" y="0"/>
                          <a:pt x="20" y="1"/>
                        </a:cubicBezTo>
                        <a:cubicBezTo>
                          <a:pt x="24" y="2"/>
                          <a:pt x="24" y="6"/>
                          <a:pt x="26" y="9"/>
                        </a:cubicBezTo>
                        <a:cubicBezTo>
                          <a:pt x="28" y="12"/>
                          <a:pt x="26" y="17"/>
                          <a:pt x="22" y="17"/>
                        </a:cubicBezTo>
                        <a:cubicBezTo>
                          <a:pt x="18" y="17"/>
                          <a:pt x="14" y="16"/>
                          <a:pt x="10" y="16"/>
                        </a:cubicBezTo>
                        <a:cubicBezTo>
                          <a:pt x="6" y="16"/>
                          <a:pt x="0" y="10"/>
                          <a:pt x="0" y="1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3" name="Freeform 258"/>
                  <p:cNvSpPr>
                    <a:spLocks/>
                  </p:cNvSpPr>
                  <p:nvPr/>
                </p:nvSpPr>
                <p:spPr bwMode="auto">
                  <a:xfrm>
                    <a:off x="1222" y="888"/>
                    <a:ext cx="180" cy="116"/>
                  </a:xfrm>
                  <a:custGeom>
                    <a:avLst/>
                    <a:gdLst>
                      <a:gd name="T0" fmla="*/ 8 w 89"/>
                      <a:gd name="T1" fmla="*/ 33 h 57"/>
                      <a:gd name="T2" fmla="*/ 1 w 89"/>
                      <a:gd name="T3" fmla="*/ 23 h 57"/>
                      <a:gd name="T4" fmla="*/ 5 w 89"/>
                      <a:gd name="T5" fmla="*/ 15 h 57"/>
                      <a:gd name="T6" fmla="*/ 15 w 89"/>
                      <a:gd name="T7" fmla="*/ 15 h 57"/>
                      <a:gd name="T8" fmla="*/ 18 w 89"/>
                      <a:gd name="T9" fmla="*/ 14 h 57"/>
                      <a:gd name="T10" fmla="*/ 17 w 89"/>
                      <a:gd name="T11" fmla="*/ 11 h 57"/>
                      <a:gd name="T12" fmla="*/ 11 w 89"/>
                      <a:gd name="T13" fmla="*/ 7 h 57"/>
                      <a:gd name="T14" fmla="*/ 19 w 89"/>
                      <a:gd name="T15" fmla="*/ 6 h 57"/>
                      <a:gd name="T16" fmla="*/ 26 w 89"/>
                      <a:gd name="T17" fmla="*/ 6 h 57"/>
                      <a:gd name="T18" fmla="*/ 19 w 89"/>
                      <a:gd name="T19" fmla="*/ 1 h 57"/>
                      <a:gd name="T20" fmla="*/ 27 w 89"/>
                      <a:gd name="T21" fmla="*/ 0 h 57"/>
                      <a:gd name="T22" fmla="*/ 38 w 89"/>
                      <a:gd name="T23" fmla="*/ 5 h 57"/>
                      <a:gd name="T24" fmla="*/ 46 w 89"/>
                      <a:gd name="T25" fmla="*/ 14 h 57"/>
                      <a:gd name="T26" fmla="*/ 58 w 89"/>
                      <a:gd name="T27" fmla="*/ 15 h 57"/>
                      <a:gd name="T28" fmla="*/ 58 w 89"/>
                      <a:gd name="T29" fmla="*/ 21 h 57"/>
                      <a:gd name="T30" fmla="*/ 63 w 89"/>
                      <a:gd name="T31" fmla="*/ 21 h 57"/>
                      <a:gd name="T32" fmla="*/ 64 w 89"/>
                      <a:gd name="T33" fmla="*/ 17 h 57"/>
                      <a:gd name="T34" fmla="*/ 70 w 89"/>
                      <a:gd name="T35" fmla="*/ 18 h 57"/>
                      <a:gd name="T36" fmla="*/ 69 w 89"/>
                      <a:gd name="T37" fmla="*/ 23 h 57"/>
                      <a:gd name="T38" fmla="*/ 74 w 89"/>
                      <a:gd name="T39" fmla="*/ 27 h 57"/>
                      <a:gd name="T40" fmla="*/ 71 w 89"/>
                      <a:gd name="T41" fmla="*/ 32 h 57"/>
                      <a:gd name="T42" fmla="*/ 74 w 89"/>
                      <a:gd name="T43" fmla="*/ 34 h 57"/>
                      <a:gd name="T44" fmla="*/ 79 w 89"/>
                      <a:gd name="T45" fmla="*/ 31 h 57"/>
                      <a:gd name="T46" fmla="*/ 85 w 89"/>
                      <a:gd name="T47" fmla="*/ 33 h 57"/>
                      <a:gd name="T48" fmla="*/ 89 w 89"/>
                      <a:gd name="T49" fmla="*/ 37 h 57"/>
                      <a:gd name="T50" fmla="*/ 78 w 89"/>
                      <a:gd name="T51" fmla="*/ 40 h 57"/>
                      <a:gd name="T52" fmla="*/ 69 w 89"/>
                      <a:gd name="T53" fmla="*/ 46 h 57"/>
                      <a:gd name="T54" fmla="*/ 62 w 89"/>
                      <a:gd name="T55" fmla="*/ 54 h 57"/>
                      <a:gd name="T56" fmla="*/ 54 w 89"/>
                      <a:gd name="T57" fmla="*/ 50 h 57"/>
                      <a:gd name="T58" fmla="*/ 50 w 89"/>
                      <a:gd name="T59" fmla="*/ 50 h 57"/>
                      <a:gd name="T60" fmla="*/ 51 w 89"/>
                      <a:gd name="T61" fmla="*/ 53 h 57"/>
                      <a:gd name="T62" fmla="*/ 47 w 89"/>
                      <a:gd name="T63" fmla="*/ 57 h 57"/>
                      <a:gd name="T64" fmla="*/ 34 w 89"/>
                      <a:gd name="T65" fmla="*/ 54 h 57"/>
                      <a:gd name="T66" fmla="*/ 25 w 89"/>
                      <a:gd name="T67" fmla="*/ 47 h 57"/>
                      <a:gd name="T68" fmla="*/ 19 w 89"/>
                      <a:gd name="T69" fmla="*/ 42 h 57"/>
                      <a:gd name="T70" fmla="*/ 27 w 89"/>
                      <a:gd name="T71" fmla="*/ 39 h 57"/>
                      <a:gd name="T72" fmla="*/ 37 w 89"/>
                      <a:gd name="T73" fmla="*/ 39 h 57"/>
                      <a:gd name="T74" fmla="*/ 32 w 89"/>
                      <a:gd name="T75" fmla="*/ 34 h 57"/>
                      <a:gd name="T76" fmla="*/ 27 w 89"/>
                      <a:gd name="T77" fmla="*/ 34 h 57"/>
                      <a:gd name="T78" fmla="*/ 16 w 89"/>
                      <a:gd name="T79" fmla="*/ 36 h 57"/>
                      <a:gd name="T80" fmla="*/ 8 w 89"/>
                      <a:gd name="T81" fmla="*/ 33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89" h="57">
                        <a:moveTo>
                          <a:pt x="8" y="33"/>
                        </a:moveTo>
                        <a:cubicBezTo>
                          <a:pt x="7" y="32"/>
                          <a:pt x="0" y="27"/>
                          <a:pt x="1" y="23"/>
                        </a:cubicBezTo>
                        <a:cubicBezTo>
                          <a:pt x="2" y="19"/>
                          <a:pt x="3" y="17"/>
                          <a:pt x="5" y="15"/>
                        </a:cubicBezTo>
                        <a:cubicBezTo>
                          <a:pt x="6" y="14"/>
                          <a:pt x="14" y="15"/>
                          <a:pt x="15" y="15"/>
                        </a:cubicBezTo>
                        <a:cubicBezTo>
                          <a:pt x="16" y="16"/>
                          <a:pt x="18" y="15"/>
                          <a:pt x="18" y="14"/>
                        </a:cubicBezTo>
                        <a:cubicBezTo>
                          <a:pt x="18" y="13"/>
                          <a:pt x="18" y="12"/>
                          <a:pt x="17" y="11"/>
                        </a:cubicBezTo>
                        <a:cubicBezTo>
                          <a:pt x="16" y="10"/>
                          <a:pt x="10" y="9"/>
                          <a:pt x="11" y="7"/>
                        </a:cubicBezTo>
                        <a:cubicBezTo>
                          <a:pt x="12" y="6"/>
                          <a:pt x="18" y="6"/>
                          <a:pt x="19" y="6"/>
                        </a:cubicBezTo>
                        <a:cubicBezTo>
                          <a:pt x="21" y="6"/>
                          <a:pt x="25" y="6"/>
                          <a:pt x="26" y="6"/>
                        </a:cubicBezTo>
                        <a:cubicBezTo>
                          <a:pt x="26" y="5"/>
                          <a:pt x="19" y="2"/>
                          <a:pt x="19" y="1"/>
                        </a:cubicBezTo>
                        <a:cubicBezTo>
                          <a:pt x="19" y="0"/>
                          <a:pt x="23" y="0"/>
                          <a:pt x="27" y="0"/>
                        </a:cubicBezTo>
                        <a:cubicBezTo>
                          <a:pt x="30" y="1"/>
                          <a:pt x="37" y="3"/>
                          <a:pt x="38" y="5"/>
                        </a:cubicBezTo>
                        <a:cubicBezTo>
                          <a:pt x="39" y="6"/>
                          <a:pt x="43" y="14"/>
                          <a:pt x="46" y="14"/>
                        </a:cubicBezTo>
                        <a:cubicBezTo>
                          <a:pt x="50" y="15"/>
                          <a:pt x="57" y="15"/>
                          <a:pt x="58" y="15"/>
                        </a:cubicBezTo>
                        <a:cubicBezTo>
                          <a:pt x="59" y="16"/>
                          <a:pt x="56" y="21"/>
                          <a:pt x="58" y="21"/>
                        </a:cubicBezTo>
                        <a:cubicBezTo>
                          <a:pt x="60" y="22"/>
                          <a:pt x="63" y="23"/>
                          <a:pt x="63" y="21"/>
                        </a:cubicBezTo>
                        <a:cubicBezTo>
                          <a:pt x="64" y="20"/>
                          <a:pt x="63" y="17"/>
                          <a:pt x="64" y="17"/>
                        </a:cubicBezTo>
                        <a:cubicBezTo>
                          <a:pt x="66" y="17"/>
                          <a:pt x="70" y="16"/>
                          <a:pt x="70" y="18"/>
                        </a:cubicBezTo>
                        <a:cubicBezTo>
                          <a:pt x="70" y="20"/>
                          <a:pt x="69" y="23"/>
                          <a:pt x="69" y="23"/>
                        </a:cubicBezTo>
                        <a:cubicBezTo>
                          <a:pt x="69" y="23"/>
                          <a:pt x="74" y="25"/>
                          <a:pt x="74" y="27"/>
                        </a:cubicBezTo>
                        <a:cubicBezTo>
                          <a:pt x="74" y="29"/>
                          <a:pt x="68" y="31"/>
                          <a:pt x="71" y="32"/>
                        </a:cubicBezTo>
                        <a:cubicBezTo>
                          <a:pt x="73" y="33"/>
                          <a:pt x="73" y="34"/>
                          <a:pt x="74" y="34"/>
                        </a:cubicBezTo>
                        <a:cubicBezTo>
                          <a:pt x="75" y="34"/>
                          <a:pt x="78" y="31"/>
                          <a:pt x="79" y="31"/>
                        </a:cubicBezTo>
                        <a:cubicBezTo>
                          <a:pt x="80" y="31"/>
                          <a:pt x="84" y="32"/>
                          <a:pt x="85" y="33"/>
                        </a:cubicBezTo>
                        <a:cubicBezTo>
                          <a:pt x="87" y="34"/>
                          <a:pt x="89" y="35"/>
                          <a:pt x="89" y="37"/>
                        </a:cubicBezTo>
                        <a:cubicBezTo>
                          <a:pt x="89" y="38"/>
                          <a:pt x="80" y="39"/>
                          <a:pt x="78" y="40"/>
                        </a:cubicBezTo>
                        <a:cubicBezTo>
                          <a:pt x="75" y="41"/>
                          <a:pt x="71" y="46"/>
                          <a:pt x="69" y="46"/>
                        </a:cubicBezTo>
                        <a:cubicBezTo>
                          <a:pt x="67" y="47"/>
                          <a:pt x="63" y="54"/>
                          <a:pt x="62" y="54"/>
                        </a:cubicBezTo>
                        <a:cubicBezTo>
                          <a:pt x="60" y="54"/>
                          <a:pt x="56" y="52"/>
                          <a:pt x="54" y="50"/>
                        </a:cubicBezTo>
                        <a:cubicBezTo>
                          <a:pt x="53" y="48"/>
                          <a:pt x="50" y="48"/>
                          <a:pt x="50" y="50"/>
                        </a:cubicBezTo>
                        <a:cubicBezTo>
                          <a:pt x="50" y="51"/>
                          <a:pt x="52" y="52"/>
                          <a:pt x="51" y="53"/>
                        </a:cubicBezTo>
                        <a:cubicBezTo>
                          <a:pt x="50" y="55"/>
                          <a:pt x="50" y="57"/>
                          <a:pt x="47" y="57"/>
                        </a:cubicBezTo>
                        <a:cubicBezTo>
                          <a:pt x="45" y="56"/>
                          <a:pt x="34" y="54"/>
                          <a:pt x="34" y="54"/>
                        </a:cubicBezTo>
                        <a:cubicBezTo>
                          <a:pt x="30" y="52"/>
                          <a:pt x="27" y="49"/>
                          <a:pt x="25" y="47"/>
                        </a:cubicBezTo>
                        <a:cubicBezTo>
                          <a:pt x="23" y="45"/>
                          <a:pt x="20" y="43"/>
                          <a:pt x="19" y="42"/>
                        </a:cubicBezTo>
                        <a:cubicBezTo>
                          <a:pt x="19" y="41"/>
                          <a:pt x="26" y="39"/>
                          <a:pt x="27" y="39"/>
                        </a:cubicBezTo>
                        <a:cubicBezTo>
                          <a:pt x="29" y="39"/>
                          <a:pt x="36" y="40"/>
                          <a:pt x="37" y="39"/>
                        </a:cubicBezTo>
                        <a:cubicBezTo>
                          <a:pt x="37" y="38"/>
                          <a:pt x="33" y="35"/>
                          <a:pt x="32" y="34"/>
                        </a:cubicBezTo>
                        <a:cubicBezTo>
                          <a:pt x="31" y="33"/>
                          <a:pt x="29" y="34"/>
                          <a:pt x="27" y="34"/>
                        </a:cubicBezTo>
                        <a:cubicBezTo>
                          <a:pt x="25" y="34"/>
                          <a:pt x="19" y="36"/>
                          <a:pt x="16" y="36"/>
                        </a:cubicBezTo>
                        <a:cubicBezTo>
                          <a:pt x="13" y="36"/>
                          <a:pt x="10" y="35"/>
                          <a:pt x="8" y="3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4" name="Freeform 259"/>
                  <p:cNvSpPr>
                    <a:spLocks/>
                  </p:cNvSpPr>
                  <p:nvPr/>
                </p:nvSpPr>
                <p:spPr bwMode="auto">
                  <a:xfrm>
                    <a:off x="1217" y="1032"/>
                    <a:ext cx="55" cy="30"/>
                  </a:xfrm>
                  <a:custGeom>
                    <a:avLst/>
                    <a:gdLst>
                      <a:gd name="T0" fmla="*/ 7 w 27"/>
                      <a:gd name="T1" fmla="*/ 11 h 15"/>
                      <a:gd name="T2" fmla="*/ 0 w 27"/>
                      <a:gd name="T3" fmla="*/ 3 h 15"/>
                      <a:gd name="T4" fmla="*/ 11 w 27"/>
                      <a:gd name="T5" fmla="*/ 1 h 15"/>
                      <a:gd name="T6" fmla="*/ 21 w 27"/>
                      <a:gd name="T7" fmla="*/ 3 h 15"/>
                      <a:gd name="T8" fmla="*/ 27 w 27"/>
                      <a:gd name="T9" fmla="*/ 8 h 15"/>
                      <a:gd name="T10" fmla="*/ 22 w 27"/>
                      <a:gd name="T11" fmla="*/ 15 h 15"/>
                      <a:gd name="T12" fmla="*/ 7 w 27"/>
                      <a:gd name="T13" fmla="*/ 1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7" h="15">
                        <a:moveTo>
                          <a:pt x="7" y="11"/>
                        </a:moveTo>
                        <a:cubicBezTo>
                          <a:pt x="5" y="11"/>
                          <a:pt x="0" y="6"/>
                          <a:pt x="0" y="3"/>
                        </a:cubicBezTo>
                        <a:cubicBezTo>
                          <a:pt x="0" y="0"/>
                          <a:pt x="8" y="1"/>
                          <a:pt x="11" y="1"/>
                        </a:cubicBezTo>
                        <a:cubicBezTo>
                          <a:pt x="11" y="1"/>
                          <a:pt x="17" y="3"/>
                          <a:pt x="21" y="3"/>
                        </a:cubicBezTo>
                        <a:cubicBezTo>
                          <a:pt x="25" y="3"/>
                          <a:pt x="27" y="6"/>
                          <a:pt x="27" y="8"/>
                        </a:cubicBezTo>
                        <a:cubicBezTo>
                          <a:pt x="27" y="11"/>
                          <a:pt x="25" y="15"/>
                          <a:pt x="22" y="15"/>
                        </a:cubicBezTo>
                        <a:cubicBezTo>
                          <a:pt x="19" y="15"/>
                          <a:pt x="9" y="12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5" name="Freeform 260"/>
                  <p:cNvSpPr>
                    <a:spLocks/>
                  </p:cNvSpPr>
                  <p:nvPr/>
                </p:nvSpPr>
                <p:spPr bwMode="auto">
                  <a:xfrm>
                    <a:off x="1195" y="977"/>
                    <a:ext cx="57" cy="33"/>
                  </a:xfrm>
                  <a:custGeom>
                    <a:avLst/>
                    <a:gdLst>
                      <a:gd name="T0" fmla="*/ 0 w 28"/>
                      <a:gd name="T1" fmla="*/ 3 h 16"/>
                      <a:gd name="T2" fmla="*/ 9 w 28"/>
                      <a:gd name="T3" fmla="*/ 0 h 16"/>
                      <a:gd name="T4" fmla="*/ 27 w 28"/>
                      <a:gd name="T5" fmla="*/ 6 h 16"/>
                      <a:gd name="T6" fmla="*/ 27 w 28"/>
                      <a:gd name="T7" fmla="*/ 12 h 16"/>
                      <a:gd name="T8" fmla="*/ 20 w 28"/>
                      <a:gd name="T9" fmla="*/ 16 h 16"/>
                      <a:gd name="T10" fmla="*/ 11 w 28"/>
                      <a:gd name="T11" fmla="*/ 16 h 16"/>
                      <a:gd name="T12" fmla="*/ 0 w 28"/>
                      <a:gd name="T13" fmla="*/ 3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8" h="16">
                        <a:moveTo>
                          <a:pt x="0" y="3"/>
                        </a:moveTo>
                        <a:cubicBezTo>
                          <a:pt x="0" y="1"/>
                          <a:pt x="6" y="0"/>
                          <a:pt x="9" y="0"/>
                        </a:cubicBezTo>
                        <a:cubicBezTo>
                          <a:pt x="12" y="1"/>
                          <a:pt x="26" y="5"/>
                          <a:pt x="27" y="6"/>
                        </a:cubicBezTo>
                        <a:cubicBezTo>
                          <a:pt x="28" y="8"/>
                          <a:pt x="27" y="12"/>
                          <a:pt x="27" y="12"/>
                        </a:cubicBezTo>
                        <a:cubicBezTo>
                          <a:pt x="27" y="12"/>
                          <a:pt x="22" y="15"/>
                          <a:pt x="20" y="16"/>
                        </a:cubicBezTo>
                        <a:cubicBezTo>
                          <a:pt x="18" y="16"/>
                          <a:pt x="11" y="16"/>
                          <a:pt x="11" y="16"/>
                        </a:cubicBezTo>
                        <a:cubicBezTo>
                          <a:pt x="9" y="14"/>
                          <a:pt x="0" y="5"/>
                          <a:pt x="0" y="3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6" name="Freeform 261"/>
                  <p:cNvSpPr>
                    <a:spLocks/>
                  </p:cNvSpPr>
                  <p:nvPr/>
                </p:nvSpPr>
                <p:spPr bwMode="auto">
                  <a:xfrm>
                    <a:off x="1139" y="1131"/>
                    <a:ext cx="100" cy="85"/>
                  </a:xfrm>
                  <a:custGeom>
                    <a:avLst/>
                    <a:gdLst>
                      <a:gd name="T0" fmla="*/ 4 w 49"/>
                      <a:gd name="T1" fmla="*/ 22 h 42"/>
                      <a:gd name="T2" fmla="*/ 0 w 49"/>
                      <a:gd name="T3" fmla="*/ 20 h 42"/>
                      <a:gd name="T4" fmla="*/ 3 w 49"/>
                      <a:gd name="T5" fmla="*/ 15 h 42"/>
                      <a:gd name="T6" fmla="*/ 11 w 49"/>
                      <a:gd name="T7" fmla="*/ 19 h 42"/>
                      <a:gd name="T8" fmla="*/ 17 w 49"/>
                      <a:gd name="T9" fmla="*/ 19 h 42"/>
                      <a:gd name="T10" fmla="*/ 19 w 49"/>
                      <a:gd name="T11" fmla="*/ 15 h 42"/>
                      <a:gd name="T12" fmla="*/ 18 w 49"/>
                      <a:gd name="T13" fmla="*/ 12 h 42"/>
                      <a:gd name="T14" fmla="*/ 9 w 49"/>
                      <a:gd name="T15" fmla="*/ 8 h 42"/>
                      <a:gd name="T16" fmla="*/ 16 w 49"/>
                      <a:gd name="T17" fmla="*/ 3 h 42"/>
                      <a:gd name="T18" fmla="*/ 27 w 49"/>
                      <a:gd name="T19" fmla="*/ 2 h 42"/>
                      <a:gd name="T20" fmla="*/ 39 w 49"/>
                      <a:gd name="T21" fmla="*/ 1 h 42"/>
                      <a:gd name="T22" fmla="*/ 45 w 49"/>
                      <a:gd name="T23" fmla="*/ 6 h 42"/>
                      <a:gd name="T24" fmla="*/ 41 w 49"/>
                      <a:gd name="T25" fmla="*/ 10 h 42"/>
                      <a:gd name="T26" fmla="*/ 47 w 49"/>
                      <a:gd name="T27" fmla="*/ 16 h 42"/>
                      <a:gd name="T28" fmla="*/ 49 w 49"/>
                      <a:gd name="T29" fmla="*/ 23 h 42"/>
                      <a:gd name="T30" fmla="*/ 47 w 49"/>
                      <a:gd name="T31" fmla="*/ 27 h 42"/>
                      <a:gd name="T32" fmla="*/ 47 w 49"/>
                      <a:gd name="T33" fmla="*/ 33 h 42"/>
                      <a:gd name="T34" fmla="*/ 36 w 49"/>
                      <a:gd name="T35" fmla="*/ 35 h 42"/>
                      <a:gd name="T36" fmla="*/ 35 w 49"/>
                      <a:gd name="T37" fmla="*/ 39 h 42"/>
                      <a:gd name="T38" fmla="*/ 29 w 49"/>
                      <a:gd name="T39" fmla="*/ 40 h 42"/>
                      <a:gd name="T40" fmla="*/ 24 w 49"/>
                      <a:gd name="T41" fmla="*/ 33 h 42"/>
                      <a:gd name="T42" fmla="*/ 20 w 49"/>
                      <a:gd name="T43" fmla="*/ 31 h 42"/>
                      <a:gd name="T44" fmla="*/ 12 w 49"/>
                      <a:gd name="T45" fmla="*/ 26 h 42"/>
                      <a:gd name="T46" fmla="*/ 7 w 49"/>
                      <a:gd name="T47" fmla="*/ 26 h 42"/>
                      <a:gd name="T48" fmla="*/ 4 w 49"/>
                      <a:gd name="T49" fmla="*/ 22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49" h="42">
                        <a:moveTo>
                          <a:pt x="4" y="22"/>
                        </a:moveTo>
                        <a:cubicBezTo>
                          <a:pt x="3" y="22"/>
                          <a:pt x="1" y="22"/>
                          <a:pt x="0" y="20"/>
                        </a:cubicBezTo>
                        <a:cubicBezTo>
                          <a:pt x="0" y="18"/>
                          <a:pt x="1" y="15"/>
                          <a:pt x="3" y="15"/>
                        </a:cubicBezTo>
                        <a:cubicBezTo>
                          <a:pt x="5" y="14"/>
                          <a:pt x="11" y="18"/>
                          <a:pt x="11" y="19"/>
                        </a:cubicBezTo>
                        <a:cubicBezTo>
                          <a:pt x="12" y="19"/>
                          <a:pt x="16" y="20"/>
                          <a:pt x="17" y="19"/>
                        </a:cubicBezTo>
                        <a:cubicBezTo>
                          <a:pt x="18" y="19"/>
                          <a:pt x="20" y="17"/>
                          <a:pt x="19" y="15"/>
                        </a:cubicBezTo>
                        <a:cubicBezTo>
                          <a:pt x="18" y="13"/>
                          <a:pt x="19" y="12"/>
                          <a:pt x="18" y="12"/>
                        </a:cubicBezTo>
                        <a:cubicBezTo>
                          <a:pt x="17" y="11"/>
                          <a:pt x="9" y="10"/>
                          <a:pt x="9" y="8"/>
                        </a:cubicBezTo>
                        <a:cubicBezTo>
                          <a:pt x="9" y="7"/>
                          <a:pt x="14" y="3"/>
                          <a:pt x="16" y="3"/>
                        </a:cubicBezTo>
                        <a:cubicBezTo>
                          <a:pt x="19" y="2"/>
                          <a:pt x="26" y="3"/>
                          <a:pt x="27" y="2"/>
                        </a:cubicBezTo>
                        <a:cubicBezTo>
                          <a:pt x="29" y="2"/>
                          <a:pt x="39" y="1"/>
                          <a:pt x="39" y="1"/>
                        </a:cubicBezTo>
                        <a:cubicBezTo>
                          <a:pt x="41" y="0"/>
                          <a:pt x="44" y="5"/>
                          <a:pt x="45" y="6"/>
                        </a:cubicBezTo>
                        <a:cubicBezTo>
                          <a:pt x="45" y="6"/>
                          <a:pt x="40" y="8"/>
                          <a:pt x="41" y="10"/>
                        </a:cubicBezTo>
                        <a:cubicBezTo>
                          <a:pt x="42" y="11"/>
                          <a:pt x="47" y="14"/>
                          <a:pt x="47" y="16"/>
                        </a:cubicBezTo>
                        <a:cubicBezTo>
                          <a:pt x="47" y="17"/>
                          <a:pt x="49" y="22"/>
                          <a:pt x="49" y="23"/>
                        </a:cubicBezTo>
                        <a:cubicBezTo>
                          <a:pt x="49" y="24"/>
                          <a:pt x="46" y="25"/>
                          <a:pt x="47" y="27"/>
                        </a:cubicBezTo>
                        <a:cubicBezTo>
                          <a:pt x="47" y="28"/>
                          <a:pt x="47" y="32"/>
                          <a:pt x="47" y="33"/>
                        </a:cubicBezTo>
                        <a:cubicBezTo>
                          <a:pt x="47" y="34"/>
                          <a:pt x="38" y="36"/>
                          <a:pt x="36" y="35"/>
                        </a:cubicBezTo>
                        <a:cubicBezTo>
                          <a:pt x="34" y="34"/>
                          <a:pt x="36" y="37"/>
                          <a:pt x="35" y="39"/>
                        </a:cubicBezTo>
                        <a:cubicBezTo>
                          <a:pt x="33" y="40"/>
                          <a:pt x="31" y="42"/>
                          <a:pt x="29" y="40"/>
                        </a:cubicBezTo>
                        <a:cubicBezTo>
                          <a:pt x="26" y="39"/>
                          <a:pt x="25" y="34"/>
                          <a:pt x="24" y="33"/>
                        </a:cubicBezTo>
                        <a:cubicBezTo>
                          <a:pt x="23" y="32"/>
                          <a:pt x="20" y="31"/>
                          <a:pt x="20" y="31"/>
                        </a:cubicBezTo>
                        <a:cubicBezTo>
                          <a:pt x="19" y="30"/>
                          <a:pt x="14" y="26"/>
                          <a:pt x="12" y="26"/>
                        </a:cubicBezTo>
                        <a:cubicBezTo>
                          <a:pt x="10" y="27"/>
                          <a:pt x="9" y="27"/>
                          <a:pt x="7" y="26"/>
                        </a:cubicBezTo>
                        <a:cubicBezTo>
                          <a:pt x="6" y="25"/>
                          <a:pt x="5" y="23"/>
                          <a:pt x="4" y="2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7" name="Freeform 262"/>
                  <p:cNvSpPr>
                    <a:spLocks/>
                  </p:cNvSpPr>
                  <p:nvPr/>
                </p:nvSpPr>
                <p:spPr bwMode="auto">
                  <a:xfrm>
                    <a:off x="1100" y="1046"/>
                    <a:ext cx="113" cy="59"/>
                  </a:xfrm>
                  <a:custGeom>
                    <a:avLst/>
                    <a:gdLst>
                      <a:gd name="T0" fmla="*/ 0 w 56"/>
                      <a:gd name="T1" fmla="*/ 8 h 29"/>
                      <a:gd name="T2" fmla="*/ 0 w 56"/>
                      <a:gd name="T3" fmla="*/ 3 h 29"/>
                      <a:gd name="T4" fmla="*/ 11 w 56"/>
                      <a:gd name="T5" fmla="*/ 5 h 29"/>
                      <a:gd name="T6" fmla="*/ 17 w 56"/>
                      <a:gd name="T7" fmla="*/ 12 h 29"/>
                      <a:gd name="T8" fmla="*/ 23 w 56"/>
                      <a:gd name="T9" fmla="*/ 15 h 29"/>
                      <a:gd name="T10" fmla="*/ 21 w 56"/>
                      <a:gd name="T11" fmla="*/ 6 h 29"/>
                      <a:gd name="T12" fmla="*/ 26 w 56"/>
                      <a:gd name="T13" fmla="*/ 7 h 29"/>
                      <a:gd name="T14" fmla="*/ 36 w 56"/>
                      <a:gd name="T15" fmla="*/ 14 h 29"/>
                      <a:gd name="T16" fmla="*/ 36 w 56"/>
                      <a:gd name="T17" fmla="*/ 8 h 29"/>
                      <a:gd name="T18" fmla="*/ 30 w 56"/>
                      <a:gd name="T19" fmla="*/ 3 h 29"/>
                      <a:gd name="T20" fmla="*/ 36 w 56"/>
                      <a:gd name="T21" fmla="*/ 0 h 29"/>
                      <a:gd name="T22" fmla="*/ 45 w 56"/>
                      <a:gd name="T23" fmla="*/ 2 h 29"/>
                      <a:gd name="T24" fmla="*/ 53 w 56"/>
                      <a:gd name="T25" fmla="*/ 6 h 29"/>
                      <a:gd name="T26" fmla="*/ 53 w 56"/>
                      <a:gd name="T27" fmla="*/ 15 h 29"/>
                      <a:gd name="T28" fmla="*/ 56 w 56"/>
                      <a:gd name="T29" fmla="*/ 18 h 29"/>
                      <a:gd name="T30" fmla="*/ 55 w 56"/>
                      <a:gd name="T31" fmla="*/ 22 h 29"/>
                      <a:gd name="T32" fmla="*/ 50 w 56"/>
                      <a:gd name="T33" fmla="*/ 23 h 29"/>
                      <a:gd name="T34" fmla="*/ 51 w 56"/>
                      <a:gd name="T35" fmla="*/ 27 h 29"/>
                      <a:gd name="T36" fmla="*/ 34 w 56"/>
                      <a:gd name="T37" fmla="*/ 28 h 29"/>
                      <a:gd name="T38" fmla="*/ 31 w 56"/>
                      <a:gd name="T39" fmla="*/ 23 h 29"/>
                      <a:gd name="T40" fmla="*/ 35 w 56"/>
                      <a:gd name="T41" fmla="*/ 18 h 29"/>
                      <a:gd name="T42" fmla="*/ 23 w 56"/>
                      <a:gd name="T43" fmla="*/ 20 h 29"/>
                      <a:gd name="T44" fmla="*/ 15 w 56"/>
                      <a:gd name="T45" fmla="*/ 20 h 29"/>
                      <a:gd name="T46" fmla="*/ 13 w 56"/>
                      <a:gd name="T47" fmla="*/ 16 h 29"/>
                      <a:gd name="T48" fmla="*/ 5 w 56"/>
                      <a:gd name="T49" fmla="*/ 14 h 29"/>
                      <a:gd name="T50" fmla="*/ 5 w 56"/>
                      <a:gd name="T51" fmla="*/ 10 h 29"/>
                      <a:gd name="T52" fmla="*/ 0 w 56"/>
                      <a:gd name="T53" fmla="*/ 8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6" h="29">
                        <a:moveTo>
                          <a:pt x="0" y="8"/>
                        </a:moveTo>
                        <a:cubicBezTo>
                          <a:pt x="0" y="7"/>
                          <a:pt x="0" y="3"/>
                          <a:pt x="0" y="3"/>
                        </a:cubicBezTo>
                        <a:cubicBezTo>
                          <a:pt x="2" y="2"/>
                          <a:pt x="10" y="3"/>
                          <a:pt x="11" y="5"/>
                        </a:cubicBezTo>
                        <a:cubicBezTo>
                          <a:pt x="12" y="6"/>
                          <a:pt x="15" y="10"/>
                          <a:pt x="17" y="12"/>
                        </a:cubicBezTo>
                        <a:cubicBezTo>
                          <a:pt x="20" y="13"/>
                          <a:pt x="21" y="15"/>
                          <a:pt x="23" y="15"/>
                        </a:cubicBezTo>
                        <a:cubicBezTo>
                          <a:pt x="24" y="15"/>
                          <a:pt x="19" y="7"/>
                          <a:pt x="21" y="6"/>
                        </a:cubicBezTo>
                        <a:cubicBezTo>
                          <a:pt x="22" y="5"/>
                          <a:pt x="25" y="6"/>
                          <a:pt x="26" y="7"/>
                        </a:cubicBezTo>
                        <a:cubicBezTo>
                          <a:pt x="27" y="8"/>
                          <a:pt x="35" y="14"/>
                          <a:pt x="36" y="14"/>
                        </a:cubicBezTo>
                        <a:cubicBezTo>
                          <a:pt x="38" y="14"/>
                          <a:pt x="37" y="10"/>
                          <a:pt x="36" y="8"/>
                        </a:cubicBezTo>
                        <a:cubicBezTo>
                          <a:pt x="35" y="6"/>
                          <a:pt x="29" y="5"/>
                          <a:pt x="30" y="3"/>
                        </a:cubicBezTo>
                        <a:cubicBezTo>
                          <a:pt x="31" y="1"/>
                          <a:pt x="35" y="0"/>
                          <a:pt x="36" y="0"/>
                        </a:cubicBezTo>
                        <a:cubicBezTo>
                          <a:pt x="37" y="0"/>
                          <a:pt x="43" y="1"/>
                          <a:pt x="45" y="2"/>
                        </a:cubicBezTo>
                        <a:cubicBezTo>
                          <a:pt x="47" y="2"/>
                          <a:pt x="52" y="4"/>
                          <a:pt x="53" y="6"/>
                        </a:cubicBezTo>
                        <a:cubicBezTo>
                          <a:pt x="54" y="9"/>
                          <a:pt x="54" y="14"/>
                          <a:pt x="53" y="15"/>
                        </a:cubicBezTo>
                        <a:cubicBezTo>
                          <a:pt x="52" y="16"/>
                          <a:pt x="56" y="17"/>
                          <a:pt x="56" y="18"/>
                        </a:cubicBezTo>
                        <a:cubicBezTo>
                          <a:pt x="56" y="19"/>
                          <a:pt x="55" y="22"/>
                          <a:pt x="55" y="22"/>
                        </a:cubicBezTo>
                        <a:cubicBezTo>
                          <a:pt x="54" y="23"/>
                          <a:pt x="50" y="21"/>
                          <a:pt x="50" y="23"/>
                        </a:cubicBezTo>
                        <a:cubicBezTo>
                          <a:pt x="50" y="24"/>
                          <a:pt x="52" y="26"/>
                          <a:pt x="51" y="27"/>
                        </a:cubicBezTo>
                        <a:cubicBezTo>
                          <a:pt x="50" y="28"/>
                          <a:pt x="35" y="29"/>
                          <a:pt x="34" y="28"/>
                        </a:cubicBezTo>
                        <a:cubicBezTo>
                          <a:pt x="32" y="27"/>
                          <a:pt x="30" y="23"/>
                          <a:pt x="31" y="23"/>
                        </a:cubicBezTo>
                        <a:cubicBezTo>
                          <a:pt x="32" y="23"/>
                          <a:pt x="37" y="19"/>
                          <a:pt x="35" y="18"/>
                        </a:cubicBezTo>
                        <a:cubicBezTo>
                          <a:pt x="32" y="17"/>
                          <a:pt x="25" y="20"/>
                          <a:pt x="23" y="20"/>
                        </a:cubicBezTo>
                        <a:cubicBezTo>
                          <a:pt x="21" y="21"/>
                          <a:pt x="16" y="21"/>
                          <a:pt x="15" y="20"/>
                        </a:cubicBezTo>
                        <a:cubicBezTo>
                          <a:pt x="13" y="19"/>
                          <a:pt x="15" y="17"/>
                          <a:pt x="13" y="16"/>
                        </a:cubicBezTo>
                        <a:cubicBezTo>
                          <a:pt x="11" y="15"/>
                          <a:pt x="7" y="15"/>
                          <a:pt x="5" y="14"/>
                        </a:cubicBezTo>
                        <a:cubicBezTo>
                          <a:pt x="4" y="12"/>
                          <a:pt x="6" y="11"/>
                          <a:pt x="5" y="10"/>
                        </a:cubicBezTo>
                        <a:cubicBezTo>
                          <a:pt x="4" y="9"/>
                          <a:pt x="1" y="9"/>
                          <a:pt x="0" y="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8" name="Freeform 263"/>
                  <p:cNvSpPr>
                    <a:spLocks/>
                  </p:cNvSpPr>
                  <p:nvPr/>
                </p:nvSpPr>
                <p:spPr bwMode="auto">
                  <a:xfrm>
                    <a:off x="1098" y="959"/>
                    <a:ext cx="107" cy="55"/>
                  </a:xfrm>
                  <a:custGeom>
                    <a:avLst/>
                    <a:gdLst>
                      <a:gd name="T0" fmla="*/ 8 w 53"/>
                      <a:gd name="T1" fmla="*/ 9 h 27"/>
                      <a:gd name="T2" fmla="*/ 1 w 53"/>
                      <a:gd name="T3" fmla="*/ 6 h 27"/>
                      <a:gd name="T4" fmla="*/ 3 w 53"/>
                      <a:gd name="T5" fmla="*/ 1 h 27"/>
                      <a:gd name="T6" fmla="*/ 11 w 53"/>
                      <a:gd name="T7" fmla="*/ 0 h 27"/>
                      <a:gd name="T8" fmla="*/ 21 w 53"/>
                      <a:gd name="T9" fmla="*/ 2 h 27"/>
                      <a:gd name="T10" fmla="*/ 25 w 53"/>
                      <a:gd name="T11" fmla="*/ 7 h 27"/>
                      <a:gd name="T12" fmla="*/ 29 w 53"/>
                      <a:gd name="T13" fmla="*/ 5 h 27"/>
                      <a:gd name="T14" fmla="*/ 36 w 53"/>
                      <a:gd name="T15" fmla="*/ 7 h 27"/>
                      <a:gd name="T16" fmla="*/ 46 w 53"/>
                      <a:gd name="T17" fmla="*/ 13 h 27"/>
                      <a:gd name="T18" fmla="*/ 46 w 53"/>
                      <a:gd name="T19" fmla="*/ 18 h 27"/>
                      <a:gd name="T20" fmla="*/ 52 w 53"/>
                      <a:gd name="T21" fmla="*/ 22 h 27"/>
                      <a:gd name="T22" fmla="*/ 51 w 53"/>
                      <a:gd name="T23" fmla="*/ 27 h 27"/>
                      <a:gd name="T24" fmla="*/ 42 w 53"/>
                      <a:gd name="T25" fmla="*/ 27 h 27"/>
                      <a:gd name="T26" fmla="*/ 39 w 53"/>
                      <a:gd name="T27" fmla="*/ 25 h 27"/>
                      <a:gd name="T28" fmla="*/ 35 w 53"/>
                      <a:gd name="T29" fmla="*/ 21 h 27"/>
                      <a:gd name="T30" fmla="*/ 25 w 53"/>
                      <a:gd name="T31" fmla="*/ 19 h 27"/>
                      <a:gd name="T32" fmla="*/ 12 w 53"/>
                      <a:gd name="T33" fmla="*/ 19 h 27"/>
                      <a:gd name="T34" fmla="*/ 6 w 53"/>
                      <a:gd name="T35" fmla="*/ 15 h 27"/>
                      <a:gd name="T36" fmla="*/ 16 w 53"/>
                      <a:gd name="T37" fmla="*/ 14 h 27"/>
                      <a:gd name="T38" fmla="*/ 14 w 53"/>
                      <a:gd name="T39" fmla="*/ 9 h 27"/>
                      <a:gd name="T40" fmla="*/ 8 w 53"/>
                      <a:gd name="T41" fmla="*/ 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53" h="27">
                        <a:moveTo>
                          <a:pt x="8" y="9"/>
                        </a:moveTo>
                        <a:cubicBezTo>
                          <a:pt x="7" y="9"/>
                          <a:pt x="1" y="7"/>
                          <a:pt x="1" y="6"/>
                        </a:cubicBezTo>
                        <a:cubicBezTo>
                          <a:pt x="0" y="5"/>
                          <a:pt x="1" y="2"/>
                          <a:pt x="3" y="1"/>
                        </a:cubicBezTo>
                        <a:cubicBezTo>
                          <a:pt x="5" y="0"/>
                          <a:pt x="7" y="1"/>
                          <a:pt x="11" y="0"/>
                        </a:cubicBezTo>
                        <a:cubicBezTo>
                          <a:pt x="16" y="0"/>
                          <a:pt x="20" y="1"/>
                          <a:pt x="21" y="2"/>
                        </a:cubicBezTo>
                        <a:cubicBezTo>
                          <a:pt x="22" y="3"/>
                          <a:pt x="24" y="7"/>
                          <a:pt x="25" y="7"/>
                        </a:cubicBezTo>
                        <a:cubicBezTo>
                          <a:pt x="26" y="7"/>
                          <a:pt x="26" y="5"/>
                          <a:pt x="29" y="5"/>
                        </a:cubicBezTo>
                        <a:cubicBezTo>
                          <a:pt x="32" y="5"/>
                          <a:pt x="35" y="7"/>
                          <a:pt x="36" y="7"/>
                        </a:cubicBezTo>
                        <a:cubicBezTo>
                          <a:pt x="38" y="8"/>
                          <a:pt x="44" y="13"/>
                          <a:pt x="46" y="13"/>
                        </a:cubicBezTo>
                        <a:cubicBezTo>
                          <a:pt x="48" y="14"/>
                          <a:pt x="45" y="17"/>
                          <a:pt x="46" y="18"/>
                        </a:cubicBezTo>
                        <a:cubicBezTo>
                          <a:pt x="47" y="20"/>
                          <a:pt x="52" y="21"/>
                          <a:pt x="52" y="22"/>
                        </a:cubicBezTo>
                        <a:cubicBezTo>
                          <a:pt x="52" y="24"/>
                          <a:pt x="53" y="26"/>
                          <a:pt x="51" y="27"/>
                        </a:cubicBezTo>
                        <a:cubicBezTo>
                          <a:pt x="49" y="27"/>
                          <a:pt x="44" y="27"/>
                          <a:pt x="42" y="27"/>
                        </a:cubicBezTo>
                        <a:cubicBezTo>
                          <a:pt x="41" y="27"/>
                          <a:pt x="39" y="25"/>
                          <a:pt x="39" y="25"/>
                        </a:cubicBezTo>
                        <a:cubicBezTo>
                          <a:pt x="37" y="23"/>
                          <a:pt x="38" y="22"/>
                          <a:pt x="35" y="21"/>
                        </a:cubicBezTo>
                        <a:cubicBezTo>
                          <a:pt x="32" y="19"/>
                          <a:pt x="27" y="19"/>
                          <a:pt x="25" y="19"/>
                        </a:cubicBezTo>
                        <a:cubicBezTo>
                          <a:pt x="24" y="19"/>
                          <a:pt x="15" y="22"/>
                          <a:pt x="12" y="19"/>
                        </a:cubicBezTo>
                        <a:cubicBezTo>
                          <a:pt x="8" y="17"/>
                          <a:pt x="4" y="16"/>
                          <a:pt x="6" y="15"/>
                        </a:cubicBezTo>
                        <a:cubicBezTo>
                          <a:pt x="7" y="14"/>
                          <a:pt x="15" y="14"/>
                          <a:pt x="16" y="14"/>
                        </a:cubicBezTo>
                        <a:cubicBezTo>
                          <a:pt x="18" y="13"/>
                          <a:pt x="16" y="10"/>
                          <a:pt x="14" y="9"/>
                        </a:cubicBezTo>
                        <a:cubicBezTo>
                          <a:pt x="12" y="8"/>
                          <a:pt x="9" y="9"/>
                          <a:pt x="8" y="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59" name="Freeform 264"/>
                  <p:cNvSpPr>
                    <a:spLocks/>
                  </p:cNvSpPr>
                  <p:nvPr/>
                </p:nvSpPr>
                <p:spPr bwMode="auto">
                  <a:xfrm>
                    <a:off x="1074" y="1012"/>
                    <a:ext cx="36" cy="26"/>
                  </a:xfrm>
                  <a:custGeom>
                    <a:avLst/>
                    <a:gdLst>
                      <a:gd name="T0" fmla="*/ 6 w 18"/>
                      <a:gd name="T1" fmla="*/ 11 h 13"/>
                      <a:gd name="T2" fmla="*/ 1 w 18"/>
                      <a:gd name="T3" fmla="*/ 1 h 13"/>
                      <a:gd name="T4" fmla="*/ 8 w 18"/>
                      <a:gd name="T5" fmla="*/ 2 h 13"/>
                      <a:gd name="T6" fmla="*/ 12 w 18"/>
                      <a:gd name="T7" fmla="*/ 6 h 13"/>
                      <a:gd name="T8" fmla="*/ 16 w 18"/>
                      <a:gd name="T9" fmla="*/ 11 h 13"/>
                      <a:gd name="T10" fmla="*/ 6 w 18"/>
                      <a:gd name="T11" fmla="*/ 1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13">
                        <a:moveTo>
                          <a:pt x="6" y="11"/>
                        </a:moveTo>
                        <a:cubicBezTo>
                          <a:pt x="4" y="9"/>
                          <a:pt x="0" y="3"/>
                          <a:pt x="1" y="1"/>
                        </a:cubicBezTo>
                        <a:cubicBezTo>
                          <a:pt x="2" y="0"/>
                          <a:pt x="6" y="1"/>
                          <a:pt x="8" y="2"/>
                        </a:cubicBezTo>
                        <a:cubicBezTo>
                          <a:pt x="10" y="3"/>
                          <a:pt x="11" y="5"/>
                          <a:pt x="12" y="6"/>
                        </a:cubicBezTo>
                        <a:cubicBezTo>
                          <a:pt x="12" y="7"/>
                          <a:pt x="18" y="10"/>
                          <a:pt x="16" y="11"/>
                        </a:cubicBezTo>
                        <a:cubicBezTo>
                          <a:pt x="15" y="12"/>
                          <a:pt x="9" y="13"/>
                          <a:pt x="6" y="1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0" name="Freeform 265"/>
                  <p:cNvSpPr>
                    <a:spLocks/>
                  </p:cNvSpPr>
                  <p:nvPr/>
                </p:nvSpPr>
                <p:spPr bwMode="auto">
                  <a:xfrm>
                    <a:off x="973" y="1004"/>
                    <a:ext cx="48" cy="24"/>
                  </a:xfrm>
                  <a:custGeom>
                    <a:avLst/>
                    <a:gdLst>
                      <a:gd name="T0" fmla="*/ 0 w 24"/>
                      <a:gd name="T1" fmla="*/ 5 h 12"/>
                      <a:gd name="T2" fmla="*/ 3 w 24"/>
                      <a:gd name="T3" fmla="*/ 2 h 12"/>
                      <a:gd name="T4" fmla="*/ 18 w 24"/>
                      <a:gd name="T5" fmla="*/ 0 h 12"/>
                      <a:gd name="T6" fmla="*/ 24 w 24"/>
                      <a:gd name="T7" fmla="*/ 1 h 12"/>
                      <a:gd name="T8" fmla="*/ 14 w 24"/>
                      <a:gd name="T9" fmla="*/ 5 h 12"/>
                      <a:gd name="T10" fmla="*/ 21 w 24"/>
                      <a:gd name="T11" fmla="*/ 7 h 12"/>
                      <a:gd name="T12" fmla="*/ 18 w 24"/>
                      <a:gd name="T13" fmla="*/ 10 h 12"/>
                      <a:gd name="T14" fmla="*/ 6 w 24"/>
                      <a:gd name="T15" fmla="*/ 11 h 12"/>
                      <a:gd name="T16" fmla="*/ 0 w 24"/>
                      <a:gd name="T17" fmla="*/ 9 h 12"/>
                      <a:gd name="T18" fmla="*/ 0 w 24"/>
                      <a:gd name="T19" fmla="*/ 5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4" h="12">
                        <a:moveTo>
                          <a:pt x="0" y="5"/>
                        </a:moveTo>
                        <a:cubicBezTo>
                          <a:pt x="0" y="4"/>
                          <a:pt x="2" y="2"/>
                          <a:pt x="3" y="2"/>
                        </a:cubicBezTo>
                        <a:cubicBezTo>
                          <a:pt x="3" y="2"/>
                          <a:pt x="14" y="0"/>
                          <a:pt x="18" y="0"/>
                        </a:cubicBezTo>
                        <a:cubicBezTo>
                          <a:pt x="22" y="0"/>
                          <a:pt x="24" y="0"/>
                          <a:pt x="24" y="1"/>
                        </a:cubicBezTo>
                        <a:cubicBezTo>
                          <a:pt x="23" y="3"/>
                          <a:pt x="14" y="3"/>
                          <a:pt x="14" y="5"/>
                        </a:cubicBezTo>
                        <a:cubicBezTo>
                          <a:pt x="15" y="8"/>
                          <a:pt x="21" y="6"/>
                          <a:pt x="21" y="7"/>
                        </a:cubicBezTo>
                        <a:cubicBezTo>
                          <a:pt x="22" y="8"/>
                          <a:pt x="21" y="9"/>
                          <a:pt x="18" y="10"/>
                        </a:cubicBezTo>
                        <a:cubicBezTo>
                          <a:pt x="16" y="12"/>
                          <a:pt x="8" y="11"/>
                          <a:pt x="6" y="11"/>
                        </a:cubicBezTo>
                        <a:cubicBezTo>
                          <a:pt x="4" y="11"/>
                          <a:pt x="2" y="10"/>
                          <a:pt x="0" y="9"/>
                        </a:cubicBezTo>
                        <a:cubicBezTo>
                          <a:pt x="0" y="9"/>
                          <a:pt x="0" y="7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1" name="Freeform 266"/>
                  <p:cNvSpPr>
                    <a:spLocks/>
                  </p:cNvSpPr>
                  <p:nvPr/>
                </p:nvSpPr>
                <p:spPr bwMode="auto">
                  <a:xfrm>
                    <a:off x="962" y="977"/>
                    <a:ext cx="67" cy="20"/>
                  </a:xfrm>
                  <a:custGeom>
                    <a:avLst/>
                    <a:gdLst>
                      <a:gd name="T0" fmla="*/ 2 w 33"/>
                      <a:gd name="T1" fmla="*/ 6 h 10"/>
                      <a:gd name="T2" fmla="*/ 17 w 33"/>
                      <a:gd name="T3" fmla="*/ 1 h 10"/>
                      <a:gd name="T4" fmla="*/ 26 w 33"/>
                      <a:gd name="T5" fmla="*/ 1 h 10"/>
                      <a:gd name="T6" fmla="*/ 33 w 33"/>
                      <a:gd name="T7" fmla="*/ 5 h 10"/>
                      <a:gd name="T8" fmla="*/ 31 w 33"/>
                      <a:gd name="T9" fmla="*/ 7 h 10"/>
                      <a:gd name="T10" fmla="*/ 19 w 33"/>
                      <a:gd name="T11" fmla="*/ 7 h 10"/>
                      <a:gd name="T12" fmla="*/ 10 w 33"/>
                      <a:gd name="T13" fmla="*/ 9 h 10"/>
                      <a:gd name="T14" fmla="*/ 2 w 33"/>
                      <a:gd name="T15" fmla="*/ 9 h 10"/>
                      <a:gd name="T16" fmla="*/ 2 w 33"/>
                      <a:gd name="T17" fmla="*/ 6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3" h="10">
                        <a:moveTo>
                          <a:pt x="2" y="6"/>
                        </a:moveTo>
                        <a:cubicBezTo>
                          <a:pt x="3" y="4"/>
                          <a:pt x="15" y="2"/>
                          <a:pt x="17" y="1"/>
                        </a:cubicBezTo>
                        <a:cubicBezTo>
                          <a:pt x="19" y="0"/>
                          <a:pt x="24" y="0"/>
                          <a:pt x="26" y="1"/>
                        </a:cubicBezTo>
                        <a:cubicBezTo>
                          <a:pt x="28" y="1"/>
                          <a:pt x="33" y="4"/>
                          <a:pt x="33" y="5"/>
                        </a:cubicBezTo>
                        <a:cubicBezTo>
                          <a:pt x="33" y="6"/>
                          <a:pt x="33" y="7"/>
                          <a:pt x="31" y="7"/>
                        </a:cubicBezTo>
                        <a:cubicBezTo>
                          <a:pt x="29" y="7"/>
                          <a:pt x="21" y="7"/>
                          <a:pt x="19" y="7"/>
                        </a:cubicBezTo>
                        <a:cubicBezTo>
                          <a:pt x="17" y="7"/>
                          <a:pt x="13" y="8"/>
                          <a:pt x="10" y="9"/>
                        </a:cubicBezTo>
                        <a:cubicBezTo>
                          <a:pt x="8" y="9"/>
                          <a:pt x="3" y="10"/>
                          <a:pt x="2" y="9"/>
                        </a:cubicBezTo>
                        <a:cubicBezTo>
                          <a:pt x="0" y="7"/>
                          <a:pt x="2" y="6"/>
                          <a:pt x="2" y="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2" name="Freeform 267"/>
                  <p:cNvSpPr>
                    <a:spLocks/>
                  </p:cNvSpPr>
                  <p:nvPr/>
                </p:nvSpPr>
                <p:spPr bwMode="auto">
                  <a:xfrm>
                    <a:off x="936" y="1004"/>
                    <a:ext cx="26" cy="14"/>
                  </a:xfrm>
                  <a:custGeom>
                    <a:avLst/>
                    <a:gdLst>
                      <a:gd name="T0" fmla="*/ 0 w 13"/>
                      <a:gd name="T1" fmla="*/ 2 h 7"/>
                      <a:gd name="T2" fmla="*/ 7 w 13"/>
                      <a:gd name="T3" fmla="*/ 0 h 7"/>
                      <a:gd name="T4" fmla="*/ 12 w 13"/>
                      <a:gd name="T5" fmla="*/ 4 h 7"/>
                      <a:gd name="T6" fmla="*/ 7 w 13"/>
                      <a:gd name="T7" fmla="*/ 6 h 7"/>
                      <a:gd name="T8" fmla="*/ 3 w 13"/>
                      <a:gd name="T9" fmla="*/ 5 h 7"/>
                      <a:gd name="T10" fmla="*/ 0 w 13"/>
                      <a:gd name="T11" fmla="*/ 2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7">
                        <a:moveTo>
                          <a:pt x="0" y="2"/>
                        </a:moveTo>
                        <a:cubicBezTo>
                          <a:pt x="0" y="1"/>
                          <a:pt x="6" y="0"/>
                          <a:pt x="7" y="0"/>
                        </a:cubicBezTo>
                        <a:cubicBezTo>
                          <a:pt x="8" y="0"/>
                          <a:pt x="13" y="3"/>
                          <a:pt x="12" y="4"/>
                        </a:cubicBezTo>
                        <a:cubicBezTo>
                          <a:pt x="12" y="5"/>
                          <a:pt x="9" y="7"/>
                          <a:pt x="7" y="6"/>
                        </a:cubicBezTo>
                        <a:cubicBezTo>
                          <a:pt x="6" y="5"/>
                          <a:pt x="3" y="5"/>
                          <a:pt x="3" y="5"/>
                        </a:cubicBezTo>
                        <a:cubicBezTo>
                          <a:pt x="1" y="4"/>
                          <a:pt x="0" y="3"/>
                          <a:pt x="0" y="2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3" name="Freeform 268"/>
                  <p:cNvSpPr>
                    <a:spLocks/>
                  </p:cNvSpPr>
                  <p:nvPr/>
                </p:nvSpPr>
                <p:spPr bwMode="auto">
                  <a:xfrm>
                    <a:off x="900" y="1042"/>
                    <a:ext cx="190" cy="85"/>
                  </a:xfrm>
                  <a:custGeom>
                    <a:avLst/>
                    <a:gdLst>
                      <a:gd name="T0" fmla="*/ 1 w 94"/>
                      <a:gd name="T1" fmla="*/ 26 h 42"/>
                      <a:gd name="T2" fmla="*/ 7 w 94"/>
                      <a:gd name="T3" fmla="*/ 20 h 42"/>
                      <a:gd name="T4" fmla="*/ 10 w 94"/>
                      <a:gd name="T5" fmla="*/ 12 h 42"/>
                      <a:gd name="T6" fmla="*/ 18 w 94"/>
                      <a:gd name="T7" fmla="*/ 7 h 42"/>
                      <a:gd name="T8" fmla="*/ 25 w 94"/>
                      <a:gd name="T9" fmla="*/ 7 h 42"/>
                      <a:gd name="T10" fmla="*/ 28 w 94"/>
                      <a:gd name="T11" fmla="*/ 12 h 42"/>
                      <a:gd name="T12" fmla="*/ 36 w 94"/>
                      <a:gd name="T13" fmla="*/ 10 h 42"/>
                      <a:gd name="T14" fmla="*/ 46 w 94"/>
                      <a:gd name="T15" fmla="*/ 18 h 42"/>
                      <a:gd name="T16" fmla="*/ 48 w 94"/>
                      <a:gd name="T17" fmla="*/ 22 h 42"/>
                      <a:gd name="T18" fmla="*/ 65 w 94"/>
                      <a:gd name="T19" fmla="*/ 22 h 42"/>
                      <a:gd name="T20" fmla="*/ 65 w 94"/>
                      <a:gd name="T21" fmla="*/ 18 h 42"/>
                      <a:gd name="T22" fmla="*/ 60 w 94"/>
                      <a:gd name="T23" fmla="*/ 16 h 42"/>
                      <a:gd name="T24" fmla="*/ 62 w 94"/>
                      <a:gd name="T25" fmla="*/ 12 h 42"/>
                      <a:gd name="T26" fmla="*/ 54 w 94"/>
                      <a:gd name="T27" fmla="*/ 8 h 42"/>
                      <a:gd name="T28" fmla="*/ 63 w 94"/>
                      <a:gd name="T29" fmla="*/ 2 h 42"/>
                      <a:gd name="T30" fmla="*/ 68 w 94"/>
                      <a:gd name="T31" fmla="*/ 0 h 42"/>
                      <a:gd name="T32" fmla="*/ 69 w 94"/>
                      <a:gd name="T33" fmla="*/ 6 h 42"/>
                      <a:gd name="T34" fmla="*/ 72 w 94"/>
                      <a:gd name="T35" fmla="*/ 10 h 42"/>
                      <a:gd name="T36" fmla="*/ 71 w 94"/>
                      <a:gd name="T37" fmla="*/ 14 h 42"/>
                      <a:gd name="T38" fmla="*/ 80 w 94"/>
                      <a:gd name="T39" fmla="*/ 17 h 42"/>
                      <a:gd name="T40" fmla="*/ 82 w 94"/>
                      <a:gd name="T41" fmla="*/ 12 h 42"/>
                      <a:gd name="T42" fmla="*/ 90 w 94"/>
                      <a:gd name="T43" fmla="*/ 14 h 42"/>
                      <a:gd name="T44" fmla="*/ 92 w 94"/>
                      <a:gd name="T45" fmla="*/ 23 h 42"/>
                      <a:gd name="T46" fmla="*/ 86 w 94"/>
                      <a:gd name="T47" fmla="*/ 30 h 42"/>
                      <a:gd name="T48" fmla="*/ 66 w 94"/>
                      <a:gd name="T49" fmla="*/ 30 h 42"/>
                      <a:gd name="T50" fmla="*/ 48 w 94"/>
                      <a:gd name="T51" fmla="*/ 36 h 42"/>
                      <a:gd name="T52" fmla="*/ 32 w 94"/>
                      <a:gd name="T53" fmla="*/ 40 h 42"/>
                      <a:gd name="T54" fmla="*/ 24 w 94"/>
                      <a:gd name="T55" fmla="*/ 35 h 42"/>
                      <a:gd name="T56" fmla="*/ 33 w 94"/>
                      <a:gd name="T57" fmla="*/ 32 h 42"/>
                      <a:gd name="T58" fmla="*/ 45 w 94"/>
                      <a:gd name="T59" fmla="*/ 30 h 42"/>
                      <a:gd name="T60" fmla="*/ 49 w 94"/>
                      <a:gd name="T61" fmla="*/ 27 h 42"/>
                      <a:gd name="T62" fmla="*/ 39 w 94"/>
                      <a:gd name="T63" fmla="*/ 26 h 42"/>
                      <a:gd name="T64" fmla="*/ 29 w 94"/>
                      <a:gd name="T65" fmla="*/ 27 h 42"/>
                      <a:gd name="T66" fmla="*/ 28 w 94"/>
                      <a:gd name="T67" fmla="*/ 22 h 42"/>
                      <a:gd name="T68" fmla="*/ 24 w 94"/>
                      <a:gd name="T69" fmla="*/ 23 h 42"/>
                      <a:gd name="T70" fmla="*/ 22 w 94"/>
                      <a:gd name="T71" fmla="*/ 29 h 42"/>
                      <a:gd name="T72" fmla="*/ 14 w 94"/>
                      <a:gd name="T73" fmla="*/ 30 h 42"/>
                      <a:gd name="T74" fmla="*/ 12 w 94"/>
                      <a:gd name="T75" fmla="*/ 29 h 42"/>
                      <a:gd name="T76" fmla="*/ 1 w 94"/>
                      <a:gd name="T77" fmla="*/ 26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94" h="42">
                        <a:moveTo>
                          <a:pt x="1" y="26"/>
                        </a:moveTo>
                        <a:cubicBezTo>
                          <a:pt x="2" y="25"/>
                          <a:pt x="6" y="21"/>
                          <a:pt x="7" y="20"/>
                        </a:cubicBezTo>
                        <a:cubicBezTo>
                          <a:pt x="8" y="18"/>
                          <a:pt x="10" y="13"/>
                          <a:pt x="10" y="12"/>
                        </a:cubicBezTo>
                        <a:cubicBezTo>
                          <a:pt x="11" y="11"/>
                          <a:pt x="16" y="7"/>
                          <a:pt x="18" y="7"/>
                        </a:cubicBezTo>
                        <a:cubicBezTo>
                          <a:pt x="20" y="7"/>
                          <a:pt x="25" y="6"/>
                          <a:pt x="25" y="7"/>
                        </a:cubicBezTo>
                        <a:cubicBezTo>
                          <a:pt x="26" y="9"/>
                          <a:pt x="25" y="12"/>
                          <a:pt x="28" y="12"/>
                        </a:cubicBezTo>
                        <a:cubicBezTo>
                          <a:pt x="30" y="12"/>
                          <a:pt x="32" y="9"/>
                          <a:pt x="36" y="10"/>
                        </a:cubicBezTo>
                        <a:cubicBezTo>
                          <a:pt x="40" y="12"/>
                          <a:pt x="44" y="16"/>
                          <a:pt x="46" y="18"/>
                        </a:cubicBezTo>
                        <a:cubicBezTo>
                          <a:pt x="47" y="19"/>
                          <a:pt x="46" y="22"/>
                          <a:pt x="48" y="22"/>
                        </a:cubicBezTo>
                        <a:cubicBezTo>
                          <a:pt x="50" y="22"/>
                          <a:pt x="64" y="23"/>
                          <a:pt x="65" y="22"/>
                        </a:cubicBezTo>
                        <a:cubicBezTo>
                          <a:pt x="66" y="21"/>
                          <a:pt x="68" y="20"/>
                          <a:pt x="65" y="18"/>
                        </a:cubicBezTo>
                        <a:cubicBezTo>
                          <a:pt x="62" y="16"/>
                          <a:pt x="61" y="17"/>
                          <a:pt x="60" y="16"/>
                        </a:cubicBezTo>
                        <a:cubicBezTo>
                          <a:pt x="58" y="14"/>
                          <a:pt x="64" y="13"/>
                          <a:pt x="62" y="12"/>
                        </a:cubicBezTo>
                        <a:cubicBezTo>
                          <a:pt x="61" y="11"/>
                          <a:pt x="54" y="9"/>
                          <a:pt x="54" y="8"/>
                        </a:cubicBezTo>
                        <a:cubicBezTo>
                          <a:pt x="54" y="6"/>
                          <a:pt x="61" y="4"/>
                          <a:pt x="63" y="2"/>
                        </a:cubicBezTo>
                        <a:cubicBezTo>
                          <a:pt x="65" y="0"/>
                          <a:pt x="67" y="0"/>
                          <a:pt x="68" y="0"/>
                        </a:cubicBezTo>
                        <a:cubicBezTo>
                          <a:pt x="69" y="0"/>
                          <a:pt x="68" y="4"/>
                          <a:pt x="69" y="6"/>
                        </a:cubicBezTo>
                        <a:cubicBezTo>
                          <a:pt x="70" y="7"/>
                          <a:pt x="71" y="9"/>
                          <a:pt x="72" y="10"/>
                        </a:cubicBezTo>
                        <a:cubicBezTo>
                          <a:pt x="73" y="11"/>
                          <a:pt x="69" y="12"/>
                          <a:pt x="71" y="14"/>
                        </a:cubicBezTo>
                        <a:cubicBezTo>
                          <a:pt x="73" y="15"/>
                          <a:pt x="78" y="17"/>
                          <a:pt x="80" y="17"/>
                        </a:cubicBezTo>
                        <a:cubicBezTo>
                          <a:pt x="82" y="17"/>
                          <a:pt x="80" y="12"/>
                          <a:pt x="82" y="12"/>
                        </a:cubicBezTo>
                        <a:cubicBezTo>
                          <a:pt x="84" y="12"/>
                          <a:pt x="88" y="13"/>
                          <a:pt x="90" y="14"/>
                        </a:cubicBezTo>
                        <a:cubicBezTo>
                          <a:pt x="93" y="16"/>
                          <a:pt x="94" y="20"/>
                          <a:pt x="92" y="23"/>
                        </a:cubicBezTo>
                        <a:cubicBezTo>
                          <a:pt x="90" y="25"/>
                          <a:pt x="89" y="30"/>
                          <a:pt x="86" y="30"/>
                        </a:cubicBezTo>
                        <a:cubicBezTo>
                          <a:pt x="84" y="30"/>
                          <a:pt x="68" y="29"/>
                          <a:pt x="66" y="30"/>
                        </a:cubicBezTo>
                        <a:cubicBezTo>
                          <a:pt x="64" y="31"/>
                          <a:pt x="51" y="36"/>
                          <a:pt x="48" y="36"/>
                        </a:cubicBezTo>
                        <a:cubicBezTo>
                          <a:pt x="45" y="37"/>
                          <a:pt x="37" y="42"/>
                          <a:pt x="32" y="40"/>
                        </a:cubicBezTo>
                        <a:cubicBezTo>
                          <a:pt x="27" y="38"/>
                          <a:pt x="24" y="36"/>
                          <a:pt x="24" y="35"/>
                        </a:cubicBezTo>
                        <a:cubicBezTo>
                          <a:pt x="25" y="34"/>
                          <a:pt x="30" y="32"/>
                          <a:pt x="33" y="32"/>
                        </a:cubicBezTo>
                        <a:cubicBezTo>
                          <a:pt x="36" y="32"/>
                          <a:pt x="43" y="31"/>
                          <a:pt x="45" y="30"/>
                        </a:cubicBezTo>
                        <a:cubicBezTo>
                          <a:pt x="47" y="29"/>
                          <a:pt x="50" y="29"/>
                          <a:pt x="49" y="27"/>
                        </a:cubicBezTo>
                        <a:cubicBezTo>
                          <a:pt x="48" y="26"/>
                          <a:pt x="42" y="26"/>
                          <a:pt x="39" y="26"/>
                        </a:cubicBezTo>
                        <a:cubicBezTo>
                          <a:pt x="36" y="26"/>
                          <a:pt x="30" y="28"/>
                          <a:pt x="29" y="27"/>
                        </a:cubicBezTo>
                        <a:cubicBezTo>
                          <a:pt x="28" y="26"/>
                          <a:pt x="30" y="22"/>
                          <a:pt x="28" y="22"/>
                        </a:cubicBezTo>
                        <a:cubicBezTo>
                          <a:pt x="27" y="22"/>
                          <a:pt x="24" y="23"/>
                          <a:pt x="24" y="23"/>
                        </a:cubicBezTo>
                        <a:cubicBezTo>
                          <a:pt x="24" y="23"/>
                          <a:pt x="23" y="29"/>
                          <a:pt x="22" y="29"/>
                        </a:cubicBezTo>
                        <a:cubicBezTo>
                          <a:pt x="20" y="29"/>
                          <a:pt x="15" y="30"/>
                          <a:pt x="14" y="30"/>
                        </a:cubicBezTo>
                        <a:cubicBezTo>
                          <a:pt x="14" y="30"/>
                          <a:pt x="12" y="29"/>
                          <a:pt x="12" y="29"/>
                        </a:cubicBezTo>
                        <a:cubicBezTo>
                          <a:pt x="10" y="28"/>
                          <a:pt x="0" y="27"/>
                          <a:pt x="1" y="26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4" name="Freeform 269"/>
                  <p:cNvSpPr>
                    <a:spLocks/>
                  </p:cNvSpPr>
                  <p:nvPr/>
                </p:nvSpPr>
                <p:spPr bwMode="auto">
                  <a:xfrm>
                    <a:off x="873" y="1139"/>
                    <a:ext cx="288" cy="150"/>
                  </a:xfrm>
                  <a:custGeom>
                    <a:avLst/>
                    <a:gdLst>
                      <a:gd name="T0" fmla="*/ 2 w 142"/>
                      <a:gd name="T1" fmla="*/ 29 h 74"/>
                      <a:gd name="T2" fmla="*/ 15 w 142"/>
                      <a:gd name="T3" fmla="*/ 17 h 74"/>
                      <a:gd name="T4" fmla="*/ 39 w 142"/>
                      <a:gd name="T5" fmla="*/ 8 h 74"/>
                      <a:gd name="T6" fmla="*/ 45 w 142"/>
                      <a:gd name="T7" fmla="*/ 17 h 74"/>
                      <a:gd name="T8" fmla="*/ 60 w 142"/>
                      <a:gd name="T9" fmla="*/ 16 h 74"/>
                      <a:gd name="T10" fmla="*/ 63 w 142"/>
                      <a:gd name="T11" fmla="*/ 21 h 74"/>
                      <a:gd name="T12" fmla="*/ 66 w 142"/>
                      <a:gd name="T13" fmla="*/ 11 h 74"/>
                      <a:gd name="T14" fmla="*/ 81 w 142"/>
                      <a:gd name="T15" fmla="*/ 17 h 74"/>
                      <a:gd name="T16" fmla="*/ 92 w 142"/>
                      <a:gd name="T17" fmla="*/ 27 h 74"/>
                      <a:gd name="T18" fmla="*/ 85 w 142"/>
                      <a:gd name="T19" fmla="*/ 8 h 74"/>
                      <a:gd name="T20" fmla="*/ 98 w 142"/>
                      <a:gd name="T21" fmla="*/ 8 h 74"/>
                      <a:gd name="T22" fmla="*/ 106 w 142"/>
                      <a:gd name="T23" fmla="*/ 1 h 74"/>
                      <a:gd name="T24" fmla="*/ 108 w 142"/>
                      <a:gd name="T25" fmla="*/ 12 h 74"/>
                      <a:gd name="T26" fmla="*/ 114 w 142"/>
                      <a:gd name="T27" fmla="*/ 32 h 74"/>
                      <a:gd name="T28" fmla="*/ 121 w 142"/>
                      <a:gd name="T29" fmla="*/ 45 h 74"/>
                      <a:gd name="T30" fmla="*/ 140 w 142"/>
                      <a:gd name="T31" fmla="*/ 58 h 74"/>
                      <a:gd name="T32" fmla="*/ 127 w 142"/>
                      <a:gd name="T33" fmla="*/ 58 h 74"/>
                      <a:gd name="T34" fmla="*/ 124 w 142"/>
                      <a:gd name="T35" fmla="*/ 64 h 74"/>
                      <a:gd name="T36" fmla="*/ 134 w 142"/>
                      <a:gd name="T37" fmla="*/ 66 h 74"/>
                      <a:gd name="T38" fmla="*/ 110 w 142"/>
                      <a:gd name="T39" fmla="*/ 68 h 74"/>
                      <a:gd name="T40" fmla="*/ 98 w 142"/>
                      <a:gd name="T41" fmla="*/ 61 h 74"/>
                      <a:gd name="T42" fmla="*/ 90 w 142"/>
                      <a:gd name="T43" fmla="*/ 66 h 74"/>
                      <a:gd name="T44" fmla="*/ 66 w 142"/>
                      <a:gd name="T45" fmla="*/ 72 h 74"/>
                      <a:gd name="T46" fmla="*/ 44 w 142"/>
                      <a:gd name="T47" fmla="*/ 68 h 74"/>
                      <a:gd name="T48" fmla="*/ 27 w 142"/>
                      <a:gd name="T49" fmla="*/ 62 h 74"/>
                      <a:gd name="T50" fmla="*/ 19 w 142"/>
                      <a:gd name="T51" fmla="*/ 53 h 74"/>
                      <a:gd name="T52" fmla="*/ 52 w 142"/>
                      <a:gd name="T53" fmla="*/ 52 h 74"/>
                      <a:gd name="T54" fmla="*/ 51 w 142"/>
                      <a:gd name="T55" fmla="*/ 45 h 74"/>
                      <a:gd name="T56" fmla="*/ 21 w 142"/>
                      <a:gd name="T57" fmla="*/ 46 h 74"/>
                      <a:gd name="T58" fmla="*/ 8 w 142"/>
                      <a:gd name="T59" fmla="*/ 40 h 74"/>
                      <a:gd name="T60" fmla="*/ 30 w 142"/>
                      <a:gd name="T61" fmla="*/ 33 h 74"/>
                      <a:gd name="T62" fmla="*/ 11 w 142"/>
                      <a:gd name="T63" fmla="*/ 33 h 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2" h="74">
                        <a:moveTo>
                          <a:pt x="6" y="31"/>
                        </a:moveTo>
                        <a:cubicBezTo>
                          <a:pt x="4" y="30"/>
                          <a:pt x="0" y="31"/>
                          <a:pt x="2" y="29"/>
                        </a:cubicBezTo>
                        <a:cubicBezTo>
                          <a:pt x="4" y="26"/>
                          <a:pt x="7" y="26"/>
                          <a:pt x="9" y="24"/>
                        </a:cubicBezTo>
                        <a:cubicBezTo>
                          <a:pt x="10" y="23"/>
                          <a:pt x="3" y="19"/>
                          <a:pt x="15" y="17"/>
                        </a:cubicBezTo>
                        <a:cubicBezTo>
                          <a:pt x="18" y="16"/>
                          <a:pt x="25" y="12"/>
                          <a:pt x="26" y="11"/>
                        </a:cubicBezTo>
                        <a:cubicBezTo>
                          <a:pt x="30" y="10"/>
                          <a:pt x="37" y="6"/>
                          <a:pt x="39" y="8"/>
                        </a:cubicBezTo>
                        <a:cubicBezTo>
                          <a:pt x="41" y="10"/>
                          <a:pt x="36" y="17"/>
                          <a:pt x="37" y="17"/>
                        </a:cubicBezTo>
                        <a:cubicBezTo>
                          <a:pt x="38" y="18"/>
                          <a:pt x="44" y="18"/>
                          <a:pt x="45" y="17"/>
                        </a:cubicBezTo>
                        <a:cubicBezTo>
                          <a:pt x="45" y="16"/>
                          <a:pt x="46" y="11"/>
                          <a:pt x="47" y="11"/>
                        </a:cubicBezTo>
                        <a:cubicBezTo>
                          <a:pt x="48" y="11"/>
                          <a:pt x="60" y="14"/>
                          <a:pt x="60" y="16"/>
                        </a:cubicBezTo>
                        <a:cubicBezTo>
                          <a:pt x="61" y="18"/>
                          <a:pt x="56" y="20"/>
                          <a:pt x="58" y="21"/>
                        </a:cubicBezTo>
                        <a:cubicBezTo>
                          <a:pt x="59" y="22"/>
                          <a:pt x="61" y="21"/>
                          <a:pt x="63" y="21"/>
                        </a:cubicBezTo>
                        <a:cubicBezTo>
                          <a:pt x="65" y="21"/>
                          <a:pt x="68" y="18"/>
                          <a:pt x="69" y="17"/>
                        </a:cubicBezTo>
                        <a:cubicBezTo>
                          <a:pt x="70" y="16"/>
                          <a:pt x="65" y="12"/>
                          <a:pt x="66" y="11"/>
                        </a:cubicBezTo>
                        <a:cubicBezTo>
                          <a:pt x="68" y="11"/>
                          <a:pt x="71" y="11"/>
                          <a:pt x="73" y="12"/>
                        </a:cubicBezTo>
                        <a:cubicBezTo>
                          <a:pt x="74" y="13"/>
                          <a:pt x="81" y="15"/>
                          <a:pt x="81" y="17"/>
                        </a:cubicBezTo>
                        <a:cubicBezTo>
                          <a:pt x="81" y="20"/>
                          <a:pt x="83" y="31"/>
                          <a:pt x="85" y="31"/>
                        </a:cubicBezTo>
                        <a:cubicBezTo>
                          <a:pt x="87" y="31"/>
                          <a:pt x="91" y="29"/>
                          <a:pt x="92" y="27"/>
                        </a:cubicBezTo>
                        <a:cubicBezTo>
                          <a:pt x="93" y="26"/>
                          <a:pt x="90" y="24"/>
                          <a:pt x="89" y="22"/>
                        </a:cubicBezTo>
                        <a:cubicBezTo>
                          <a:pt x="89" y="19"/>
                          <a:pt x="84" y="9"/>
                          <a:pt x="85" y="8"/>
                        </a:cubicBezTo>
                        <a:cubicBezTo>
                          <a:pt x="86" y="6"/>
                          <a:pt x="90" y="7"/>
                          <a:pt x="92" y="8"/>
                        </a:cubicBezTo>
                        <a:cubicBezTo>
                          <a:pt x="93" y="8"/>
                          <a:pt x="97" y="8"/>
                          <a:pt x="98" y="8"/>
                        </a:cubicBezTo>
                        <a:cubicBezTo>
                          <a:pt x="98" y="8"/>
                          <a:pt x="94" y="3"/>
                          <a:pt x="96" y="2"/>
                        </a:cubicBezTo>
                        <a:cubicBezTo>
                          <a:pt x="99" y="1"/>
                          <a:pt x="102" y="1"/>
                          <a:pt x="106" y="1"/>
                        </a:cubicBezTo>
                        <a:cubicBezTo>
                          <a:pt x="110" y="0"/>
                          <a:pt x="112" y="2"/>
                          <a:pt x="113" y="4"/>
                        </a:cubicBezTo>
                        <a:cubicBezTo>
                          <a:pt x="113" y="6"/>
                          <a:pt x="109" y="12"/>
                          <a:pt x="108" y="12"/>
                        </a:cubicBezTo>
                        <a:cubicBezTo>
                          <a:pt x="106" y="12"/>
                          <a:pt x="106" y="15"/>
                          <a:pt x="106" y="15"/>
                        </a:cubicBezTo>
                        <a:cubicBezTo>
                          <a:pt x="106" y="15"/>
                          <a:pt x="113" y="30"/>
                          <a:pt x="114" y="32"/>
                        </a:cubicBezTo>
                        <a:cubicBezTo>
                          <a:pt x="114" y="34"/>
                          <a:pt x="110" y="38"/>
                          <a:pt x="112" y="39"/>
                        </a:cubicBezTo>
                        <a:cubicBezTo>
                          <a:pt x="114" y="41"/>
                          <a:pt x="118" y="44"/>
                          <a:pt x="121" y="45"/>
                        </a:cubicBezTo>
                        <a:cubicBezTo>
                          <a:pt x="123" y="46"/>
                          <a:pt x="138" y="49"/>
                          <a:pt x="139" y="51"/>
                        </a:cubicBezTo>
                        <a:cubicBezTo>
                          <a:pt x="140" y="53"/>
                          <a:pt x="142" y="58"/>
                          <a:pt x="140" y="58"/>
                        </a:cubicBezTo>
                        <a:cubicBezTo>
                          <a:pt x="139" y="59"/>
                          <a:pt x="133" y="56"/>
                          <a:pt x="131" y="55"/>
                        </a:cubicBezTo>
                        <a:cubicBezTo>
                          <a:pt x="130" y="55"/>
                          <a:pt x="128" y="57"/>
                          <a:pt x="127" y="58"/>
                        </a:cubicBezTo>
                        <a:cubicBezTo>
                          <a:pt x="126" y="59"/>
                          <a:pt x="124" y="60"/>
                          <a:pt x="123" y="60"/>
                        </a:cubicBezTo>
                        <a:cubicBezTo>
                          <a:pt x="121" y="59"/>
                          <a:pt x="122" y="64"/>
                          <a:pt x="124" y="64"/>
                        </a:cubicBezTo>
                        <a:cubicBezTo>
                          <a:pt x="125" y="64"/>
                          <a:pt x="130" y="60"/>
                          <a:pt x="132" y="61"/>
                        </a:cubicBezTo>
                        <a:cubicBezTo>
                          <a:pt x="133" y="63"/>
                          <a:pt x="135" y="64"/>
                          <a:pt x="134" y="66"/>
                        </a:cubicBezTo>
                        <a:cubicBezTo>
                          <a:pt x="134" y="68"/>
                          <a:pt x="129" y="70"/>
                          <a:pt x="126" y="70"/>
                        </a:cubicBezTo>
                        <a:cubicBezTo>
                          <a:pt x="122" y="70"/>
                          <a:pt x="111" y="69"/>
                          <a:pt x="110" y="68"/>
                        </a:cubicBezTo>
                        <a:cubicBezTo>
                          <a:pt x="109" y="66"/>
                          <a:pt x="105" y="65"/>
                          <a:pt x="103" y="65"/>
                        </a:cubicBezTo>
                        <a:cubicBezTo>
                          <a:pt x="101" y="65"/>
                          <a:pt x="100" y="62"/>
                          <a:pt x="98" y="61"/>
                        </a:cubicBezTo>
                        <a:cubicBezTo>
                          <a:pt x="96" y="61"/>
                          <a:pt x="94" y="61"/>
                          <a:pt x="93" y="63"/>
                        </a:cubicBezTo>
                        <a:cubicBezTo>
                          <a:pt x="92" y="64"/>
                          <a:pt x="93" y="66"/>
                          <a:pt x="90" y="66"/>
                        </a:cubicBezTo>
                        <a:cubicBezTo>
                          <a:pt x="87" y="66"/>
                          <a:pt x="83" y="68"/>
                          <a:pt x="81" y="69"/>
                        </a:cubicBezTo>
                        <a:cubicBezTo>
                          <a:pt x="79" y="69"/>
                          <a:pt x="71" y="72"/>
                          <a:pt x="66" y="72"/>
                        </a:cubicBezTo>
                        <a:cubicBezTo>
                          <a:pt x="62" y="72"/>
                          <a:pt x="51" y="74"/>
                          <a:pt x="49" y="73"/>
                        </a:cubicBezTo>
                        <a:cubicBezTo>
                          <a:pt x="47" y="72"/>
                          <a:pt x="44" y="72"/>
                          <a:pt x="44" y="68"/>
                        </a:cubicBezTo>
                        <a:cubicBezTo>
                          <a:pt x="44" y="65"/>
                          <a:pt x="44" y="63"/>
                          <a:pt x="42" y="63"/>
                        </a:cubicBezTo>
                        <a:cubicBezTo>
                          <a:pt x="41" y="63"/>
                          <a:pt x="31" y="64"/>
                          <a:pt x="27" y="62"/>
                        </a:cubicBezTo>
                        <a:cubicBezTo>
                          <a:pt x="23" y="61"/>
                          <a:pt x="16" y="59"/>
                          <a:pt x="15" y="56"/>
                        </a:cubicBezTo>
                        <a:cubicBezTo>
                          <a:pt x="14" y="54"/>
                          <a:pt x="17" y="53"/>
                          <a:pt x="19" y="53"/>
                        </a:cubicBezTo>
                        <a:cubicBezTo>
                          <a:pt x="22" y="52"/>
                          <a:pt x="34" y="51"/>
                          <a:pt x="38" y="51"/>
                        </a:cubicBezTo>
                        <a:cubicBezTo>
                          <a:pt x="41" y="51"/>
                          <a:pt x="49" y="52"/>
                          <a:pt x="52" y="52"/>
                        </a:cubicBezTo>
                        <a:cubicBezTo>
                          <a:pt x="54" y="52"/>
                          <a:pt x="57" y="50"/>
                          <a:pt x="57" y="48"/>
                        </a:cubicBezTo>
                        <a:cubicBezTo>
                          <a:pt x="57" y="47"/>
                          <a:pt x="54" y="46"/>
                          <a:pt x="51" y="45"/>
                        </a:cubicBezTo>
                        <a:cubicBezTo>
                          <a:pt x="47" y="45"/>
                          <a:pt x="41" y="43"/>
                          <a:pt x="38" y="44"/>
                        </a:cubicBezTo>
                        <a:cubicBezTo>
                          <a:pt x="35" y="44"/>
                          <a:pt x="24" y="46"/>
                          <a:pt x="21" y="46"/>
                        </a:cubicBezTo>
                        <a:cubicBezTo>
                          <a:pt x="19" y="46"/>
                          <a:pt x="13" y="46"/>
                          <a:pt x="11" y="44"/>
                        </a:cubicBezTo>
                        <a:cubicBezTo>
                          <a:pt x="8" y="42"/>
                          <a:pt x="6" y="42"/>
                          <a:pt x="8" y="40"/>
                        </a:cubicBezTo>
                        <a:cubicBezTo>
                          <a:pt x="9" y="39"/>
                          <a:pt x="22" y="37"/>
                          <a:pt x="24" y="36"/>
                        </a:cubicBezTo>
                        <a:cubicBezTo>
                          <a:pt x="26" y="35"/>
                          <a:pt x="30" y="35"/>
                          <a:pt x="30" y="33"/>
                        </a:cubicBezTo>
                        <a:cubicBezTo>
                          <a:pt x="29" y="32"/>
                          <a:pt x="26" y="32"/>
                          <a:pt x="23" y="32"/>
                        </a:cubicBezTo>
                        <a:cubicBezTo>
                          <a:pt x="21" y="32"/>
                          <a:pt x="14" y="34"/>
                          <a:pt x="11" y="33"/>
                        </a:cubicBezTo>
                        <a:cubicBezTo>
                          <a:pt x="7" y="32"/>
                          <a:pt x="8" y="33"/>
                          <a:pt x="6" y="3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5" name="Freeform 270"/>
                  <p:cNvSpPr>
                    <a:spLocks/>
                  </p:cNvSpPr>
                  <p:nvPr/>
                </p:nvSpPr>
                <p:spPr bwMode="auto">
                  <a:xfrm>
                    <a:off x="867" y="1068"/>
                    <a:ext cx="37" cy="25"/>
                  </a:xfrm>
                  <a:custGeom>
                    <a:avLst/>
                    <a:gdLst>
                      <a:gd name="T0" fmla="*/ 13 w 18"/>
                      <a:gd name="T1" fmla="*/ 7 h 12"/>
                      <a:gd name="T2" fmla="*/ 7 w 18"/>
                      <a:gd name="T3" fmla="*/ 11 h 12"/>
                      <a:gd name="T4" fmla="*/ 0 w 18"/>
                      <a:gd name="T5" fmla="*/ 8 h 12"/>
                      <a:gd name="T6" fmla="*/ 12 w 18"/>
                      <a:gd name="T7" fmla="*/ 1 h 12"/>
                      <a:gd name="T8" fmla="*/ 16 w 18"/>
                      <a:gd name="T9" fmla="*/ 1 h 12"/>
                      <a:gd name="T10" fmla="*/ 13 w 18"/>
                      <a:gd name="T11" fmla="*/ 7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12">
                        <a:moveTo>
                          <a:pt x="13" y="7"/>
                        </a:moveTo>
                        <a:cubicBezTo>
                          <a:pt x="13" y="9"/>
                          <a:pt x="9" y="11"/>
                          <a:pt x="7" y="11"/>
                        </a:cubicBezTo>
                        <a:cubicBezTo>
                          <a:pt x="6" y="12"/>
                          <a:pt x="0" y="10"/>
                          <a:pt x="0" y="8"/>
                        </a:cubicBezTo>
                        <a:cubicBezTo>
                          <a:pt x="1" y="7"/>
                          <a:pt x="10" y="1"/>
                          <a:pt x="12" y="1"/>
                        </a:cubicBezTo>
                        <a:cubicBezTo>
                          <a:pt x="12" y="1"/>
                          <a:pt x="15" y="0"/>
                          <a:pt x="16" y="1"/>
                        </a:cubicBezTo>
                        <a:cubicBezTo>
                          <a:pt x="18" y="1"/>
                          <a:pt x="14" y="5"/>
                          <a:pt x="13" y="7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6" name="Freeform 271"/>
                  <p:cNvSpPr>
                    <a:spLocks/>
                  </p:cNvSpPr>
                  <p:nvPr/>
                </p:nvSpPr>
                <p:spPr bwMode="auto">
                  <a:xfrm>
                    <a:off x="770" y="1115"/>
                    <a:ext cx="164" cy="103"/>
                  </a:xfrm>
                  <a:custGeom>
                    <a:avLst/>
                    <a:gdLst>
                      <a:gd name="T0" fmla="*/ 7 w 81"/>
                      <a:gd name="T1" fmla="*/ 28 h 51"/>
                      <a:gd name="T2" fmla="*/ 15 w 81"/>
                      <a:gd name="T3" fmla="*/ 16 h 51"/>
                      <a:gd name="T4" fmla="*/ 18 w 81"/>
                      <a:gd name="T5" fmla="*/ 12 h 51"/>
                      <a:gd name="T6" fmla="*/ 10 w 81"/>
                      <a:gd name="T7" fmla="*/ 9 h 51"/>
                      <a:gd name="T8" fmla="*/ 8 w 81"/>
                      <a:gd name="T9" fmla="*/ 3 h 51"/>
                      <a:gd name="T10" fmla="*/ 24 w 81"/>
                      <a:gd name="T11" fmla="*/ 1 h 51"/>
                      <a:gd name="T12" fmla="*/ 35 w 81"/>
                      <a:gd name="T13" fmla="*/ 0 h 51"/>
                      <a:gd name="T14" fmla="*/ 47 w 81"/>
                      <a:gd name="T15" fmla="*/ 6 h 51"/>
                      <a:gd name="T16" fmla="*/ 63 w 81"/>
                      <a:gd name="T17" fmla="*/ 5 h 51"/>
                      <a:gd name="T18" fmla="*/ 81 w 81"/>
                      <a:gd name="T19" fmla="*/ 16 h 51"/>
                      <a:gd name="T20" fmla="*/ 52 w 81"/>
                      <a:gd name="T21" fmla="*/ 27 h 51"/>
                      <a:gd name="T22" fmla="*/ 48 w 81"/>
                      <a:gd name="T23" fmla="*/ 34 h 51"/>
                      <a:gd name="T24" fmla="*/ 42 w 81"/>
                      <a:gd name="T25" fmla="*/ 35 h 51"/>
                      <a:gd name="T26" fmla="*/ 41 w 81"/>
                      <a:gd name="T27" fmla="*/ 44 h 51"/>
                      <a:gd name="T28" fmla="*/ 33 w 81"/>
                      <a:gd name="T29" fmla="*/ 46 h 51"/>
                      <a:gd name="T30" fmla="*/ 24 w 81"/>
                      <a:gd name="T31" fmla="*/ 51 h 51"/>
                      <a:gd name="T32" fmla="*/ 19 w 81"/>
                      <a:gd name="T33" fmla="*/ 49 h 51"/>
                      <a:gd name="T34" fmla="*/ 17 w 81"/>
                      <a:gd name="T35" fmla="*/ 45 h 51"/>
                      <a:gd name="T36" fmla="*/ 2 w 81"/>
                      <a:gd name="T37" fmla="*/ 38 h 51"/>
                      <a:gd name="T38" fmla="*/ 7 w 81"/>
                      <a:gd name="T39" fmla="*/ 28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1" h="51">
                        <a:moveTo>
                          <a:pt x="7" y="28"/>
                        </a:moveTo>
                        <a:cubicBezTo>
                          <a:pt x="8" y="26"/>
                          <a:pt x="14" y="17"/>
                          <a:pt x="15" y="16"/>
                        </a:cubicBezTo>
                        <a:cubicBezTo>
                          <a:pt x="16" y="15"/>
                          <a:pt x="18" y="14"/>
                          <a:pt x="18" y="12"/>
                        </a:cubicBezTo>
                        <a:cubicBezTo>
                          <a:pt x="18" y="11"/>
                          <a:pt x="11" y="11"/>
                          <a:pt x="10" y="9"/>
                        </a:cubicBezTo>
                        <a:cubicBezTo>
                          <a:pt x="10" y="8"/>
                          <a:pt x="7" y="4"/>
                          <a:pt x="8" y="3"/>
                        </a:cubicBezTo>
                        <a:cubicBezTo>
                          <a:pt x="9" y="3"/>
                          <a:pt x="22" y="1"/>
                          <a:pt x="24" y="1"/>
                        </a:cubicBezTo>
                        <a:cubicBezTo>
                          <a:pt x="27" y="1"/>
                          <a:pt x="34" y="0"/>
                          <a:pt x="35" y="0"/>
                        </a:cubicBezTo>
                        <a:cubicBezTo>
                          <a:pt x="36" y="0"/>
                          <a:pt x="44" y="6"/>
                          <a:pt x="47" y="6"/>
                        </a:cubicBezTo>
                        <a:cubicBezTo>
                          <a:pt x="49" y="7"/>
                          <a:pt x="61" y="5"/>
                          <a:pt x="63" y="5"/>
                        </a:cubicBezTo>
                        <a:cubicBezTo>
                          <a:pt x="65" y="5"/>
                          <a:pt x="81" y="14"/>
                          <a:pt x="81" y="16"/>
                        </a:cubicBezTo>
                        <a:cubicBezTo>
                          <a:pt x="80" y="17"/>
                          <a:pt x="54" y="27"/>
                          <a:pt x="52" y="27"/>
                        </a:cubicBezTo>
                        <a:cubicBezTo>
                          <a:pt x="51" y="28"/>
                          <a:pt x="50" y="34"/>
                          <a:pt x="48" y="34"/>
                        </a:cubicBezTo>
                        <a:cubicBezTo>
                          <a:pt x="47" y="34"/>
                          <a:pt x="43" y="34"/>
                          <a:pt x="42" y="35"/>
                        </a:cubicBezTo>
                        <a:cubicBezTo>
                          <a:pt x="42" y="36"/>
                          <a:pt x="44" y="43"/>
                          <a:pt x="41" y="44"/>
                        </a:cubicBezTo>
                        <a:cubicBezTo>
                          <a:pt x="38" y="46"/>
                          <a:pt x="34" y="46"/>
                          <a:pt x="33" y="46"/>
                        </a:cubicBezTo>
                        <a:cubicBezTo>
                          <a:pt x="32" y="46"/>
                          <a:pt x="27" y="51"/>
                          <a:pt x="24" y="51"/>
                        </a:cubicBezTo>
                        <a:cubicBezTo>
                          <a:pt x="22" y="51"/>
                          <a:pt x="19" y="51"/>
                          <a:pt x="19" y="49"/>
                        </a:cubicBezTo>
                        <a:cubicBezTo>
                          <a:pt x="18" y="48"/>
                          <a:pt x="18" y="46"/>
                          <a:pt x="17" y="45"/>
                        </a:cubicBezTo>
                        <a:cubicBezTo>
                          <a:pt x="14" y="43"/>
                          <a:pt x="4" y="38"/>
                          <a:pt x="2" y="38"/>
                        </a:cubicBezTo>
                        <a:cubicBezTo>
                          <a:pt x="0" y="38"/>
                          <a:pt x="5" y="29"/>
                          <a:pt x="7" y="2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7" name="Freeform 272"/>
                  <p:cNvSpPr>
                    <a:spLocks/>
                  </p:cNvSpPr>
                  <p:nvPr/>
                </p:nvSpPr>
                <p:spPr bwMode="auto">
                  <a:xfrm>
                    <a:off x="815" y="1020"/>
                    <a:ext cx="117" cy="54"/>
                  </a:xfrm>
                  <a:custGeom>
                    <a:avLst/>
                    <a:gdLst>
                      <a:gd name="T0" fmla="*/ 4 w 58"/>
                      <a:gd name="T1" fmla="*/ 19 h 27"/>
                      <a:gd name="T2" fmla="*/ 12 w 58"/>
                      <a:gd name="T3" fmla="*/ 18 h 27"/>
                      <a:gd name="T4" fmla="*/ 16 w 58"/>
                      <a:gd name="T5" fmla="*/ 14 h 27"/>
                      <a:gd name="T6" fmla="*/ 30 w 58"/>
                      <a:gd name="T7" fmla="*/ 4 h 27"/>
                      <a:gd name="T8" fmla="*/ 45 w 58"/>
                      <a:gd name="T9" fmla="*/ 5 h 27"/>
                      <a:gd name="T10" fmla="*/ 49 w 58"/>
                      <a:gd name="T11" fmla="*/ 0 h 27"/>
                      <a:gd name="T12" fmla="*/ 58 w 58"/>
                      <a:gd name="T13" fmla="*/ 4 h 27"/>
                      <a:gd name="T14" fmla="*/ 51 w 58"/>
                      <a:gd name="T15" fmla="*/ 7 h 27"/>
                      <a:gd name="T16" fmla="*/ 55 w 58"/>
                      <a:gd name="T17" fmla="*/ 13 h 27"/>
                      <a:gd name="T18" fmla="*/ 48 w 58"/>
                      <a:gd name="T19" fmla="*/ 16 h 27"/>
                      <a:gd name="T20" fmla="*/ 42 w 58"/>
                      <a:gd name="T21" fmla="*/ 19 h 27"/>
                      <a:gd name="T22" fmla="*/ 39 w 58"/>
                      <a:gd name="T23" fmla="*/ 14 h 27"/>
                      <a:gd name="T24" fmla="*/ 34 w 58"/>
                      <a:gd name="T25" fmla="*/ 14 h 27"/>
                      <a:gd name="T26" fmla="*/ 32 w 58"/>
                      <a:gd name="T27" fmla="*/ 20 h 27"/>
                      <a:gd name="T28" fmla="*/ 27 w 58"/>
                      <a:gd name="T29" fmla="*/ 24 h 27"/>
                      <a:gd name="T30" fmla="*/ 21 w 58"/>
                      <a:gd name="T31" fmla="*/ 27 h 27"/>
                      <a:gd name="T32" fmla="*/ 16 w 58"/>
                      <a:gd name="T33" fmla="*/ 22 h 27"/>
                      <a:gd name="T34" fmla="*/ 12 w 58"/>
                      <a:gd name="T35" fmla="*/ 27 h 27"/>
                      <a:gd name="T36" fmla="*/ 7 w 58"/>
                      <a:gd name="T37" fmla="*/ 26 h 27"/>
                      <a:gd name="T38" fmla="*/ 4 w 58"/>
                      <a:gd name="T39" fmla="*/ 27 h 27"/>
                      <a:gd name="T40" fmla="*/ 1 w 58"/>
                      <a:gd name="T41" fmla="*/ 25 h 27"/>
                      <a:gd name="T42" fmla="*/ 4 w 58"/>
                      <a:gd name="T43" fmla="*/ 19 h 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58" h="27">
                        <a:moveTo>
                          <a:pt x="4" y="19"/>
                        </a:moveTo>
                        <a:cubicBezTo>
                          <a:pt x="6" y="18"/>
                          <a:pt x="10" y="20"/>
                          <a:pt x="12" y="18"/>
                        </a:cubicBezTo>
                        <a:cubicBezTo>
                          <a:pt x="14" y="17"/>
                          <a:pt x="14" y="15"/>
                          <a:pt x="16" y="14"/>
                        </a:cubicBezTo>
                        <a:cubicBezTo>
                          <a:pt x="17" y="12"/>
                          <a:pt x="28" y="5"/>
                          <a:pt x="30" y="4"/>
                        </a:cubicBezTo>
                        <a:cubicBezTo>
                          <a:pt x="32" y="4"/>
                          <a:pt x="44" y="6"/>
                          <a:pt x="45" y="5"/>
                        </a:cubicBezTo>
                        <a:cubicBezTo>
                          <a:pt x="47" y="3"/>
                          <a:pt x="46" y="0"/>
                          <a:pt x="49" y="0"/>
                        </a:cubicBezTo>
                        <a:cubicBezTo>
                          <a:pt x="52" y="0"/>
                          <a:pt x="58" y="4"/>
                          <a:pt x="58" y="4"/>
                        </a:cubicBezTo>
                        <a:cubicBezTo>
                          <a:pt x="58" y="5"/>
                          <a:pt x="51" y="6"/>
                          <a:pt x="51" y="7"/>
                        </a:cubicBezTo>
                        <a:cubicBezTo>
                          <a:pt x="51" y="8"/>
                          <a:pt x="56" y="12"/>
                          <a:pt x="55" y="13"/>
                        </a:cubicBezTo>
                        <a:cubicBezTo>
                          <a:pt x="54" y="14"/>
                          <a:pt x="50" y="16"/>
                          <a:pt x="48" y="16"/>
                        </a:cubicBezTo>
                        <a:cubicBezTo>
                          <a:pt x="46" y="16"/>
                          <a:pt x="46" y="20"/>
                          <a:pt x="42" y="19"/>
                        </a:cubicBezTo>
                        <a:cubicBezTo>
                          <a:pt x="39" y="18"/>
                          <a:pt x="39" y="16"/>
                          <a:pt x="39" y="14"/>
                        </a:cubicBezTo>
                        <a:cubicBezTo>
                          <a:pt x="39" y="12"/>
                          <a:pt x="36" y="13"/>
                          <a:pt x="34" y="14"/>
                        </a:cubicBezTo>
                        <a:cubicBezTo>
                          <a:pt x="33" y="15"/>
                          <a:pt x="34" y="19"/>
                          <a:pt x="32" y="20"/>
                        </a:cubicBezTo>
                        <a:cubicBezTo>
                          <a:pt x="29" y="21"/>
                          <a:pt x="29" y="24"/>
                          <a:pt x="27" y="24"/>
                        </a:cubicBezTo>
                        <a:cubicBezTo>
                          <a:pt x="25" y="24"/>
                          <a:pt x="22" y="27"/>
                          <a:pt x="21" y="27"/>
                        </a:cubicBezTo>
                        <a:cubicBezTo>
                          <a:pt x="20" y="27"/>
                          <a:pt x="18" y="21"/>
                          <a:pt x="16" y="22"/>
                        </a:cubicBezTo>
                        <a:cubicBezTo>
                          <a:pt x="14" y="23"/>
                          <a:pt x="14" y="27"/>
                          <a:pt x="12" y="27"/>
                        </a:cubicBezTo>
                        <a:cubicBezTo>
                          <a:pt x="10" y="27"/>
                          <a:pt x="8" y="25"/>
                          <a:pt x="7" y="26"/>
                        </a:cubicBezTo>
                        <a:cubicBezTo>
                          <a:pt x="5" y="26"/>
                          <a:pt x="5" y="27"/>
                          <a:pt x="4" y="27"/>
                        </a:cubicBezTo>
                        <a:cubicBezTo>
                          <a:pt x="2" y="26"/>
                          <a:pt x="1" y="25"/>
                          <a:pt x="1" y="25"/>
                        </a:cubicBezTo>
                        <a:cubicBezTo>
                          <a:pt x="0" y="23"/>
                          <a:pt x="2" y="19"/>
                          <a:pt x="4" y="19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8" name="Freeform 273"/>
                  <p:cNvSpPr>
                    <a:spLocks/>
                  </p:cNvSpPr>
                  <p:nvPr/>
                </p:nvSpPr>
                <p:spPr bwMode="auto">
                  <a:xfrm>
                    <a:off x="728" y="1702"/>
                    <a:ext cx="85" cy="47"/>
                  </a:xfrm>
                  <a:custGeom>
                    <a:avLst/>
                    <a:gdLst>
                      <a:gd name="T0" fmla="*/ 2 w 42"/>
                      <a:gd name="T1" fmla="*/ 1 h 23"/>
                      <a:gd name="T2" fmla="*/ 7 w 42"/>
                      <a:gd name="T3" fmla="*/ 1 h 23"/>
                      <a:gd name="T4" fmla="*/ 14 w 42"/>
                      <a:gd name="T5" fmla="*/ 5 h 23"/>
                      <a:gd name="T6" fmla="*/ 21 w 42"/>
                      <a:gd name="T7" fmla="*/ 8 h 23"/>
                      <a:gd name="T8" fmla="*/ 29 w 42"/>
                      <a:gd name="T9" fmla="*/ 13 h 23"/>
                      <a:gd name="T10" fmla="*/ 40 w 42"/>
                      <a:gd name="T11" fmla="*/ 19 h 23"/>
                      <a:gd name="T12" fmla="*/ 42 w 42"/>
                      <a:gd name="T13" fmla="*/ 23 h 23"/>
                      <a:gd name="T14" fmla="*/ 39 w 42"/>
                      <a:gd name="T15" fmla="*/ 23 h 23"/>
                      <a:gd name="T16" fmla="*/ 37 w 42"/>
                      <a:gd name="T17" fmla="*/ 23 h 23"/>
                      <a:gd name="T18" fmla="*/ 23 w 42"/>
                      <a:gd name="T19" fmla="*/ 20 h 23"/>
                      <a:gd name="T20" fmla="*/ 10 w 42"/>
                      <a:gd name="T21" fmla="*/ 10 h 23"/>
                      <a:gd name="T22" fmla="*/ 3 w 42"/>
                      <a:gd name="T23" fmla="*/ 4 h 23"/>
                      <a:gd name="T24" fmla="*/ 2 w 42"/>
                      <a:gd name="T25" fmla="*/ 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2" h="23">
                        <a:moveTo>
                          <a:pt x="2" y="1"/>
                        </a:moveTo>
                        <a:cubicBezTo>
                          <a:pt x="4" y="0"/>
                          <a:pt x="6" y="0"/>
                          <a:pt x="7" y="1"/>
                        </a:cubicBezTo>
                        <a:cubicBezTo>
                          <a:pt x="8" y="2"/>
                          <a:pt x="12" y="5"/>
                          <a:pt x="14" y="5"/>
                        </a:cubicBezTo>
                        <a:cubicBezTo>
                          <a:pt x="16" y="6"/>
                          <a:pt x="19" y="7"/>
                          <a:pt x="21" y="8"/>
                        </a:cubicBezTo>
                        <a:cubicBezTo>
                          <a:pt x="24" y="9"/>
                          <a:pt x="26" y="11"/>
                          <a:pt x="29" y="13"/>
                        </a:cubicBezTo>
                        <a:cubicBezTo>
                          <a:pt x="31" y="16"/>
                          <a:pt x="38" y="18"/>
                          <a:pt x="40" y="19"/>
                        </a:cubicBezTo>
                        <a:cubicBezTo>
                          <a:pt x="42" y="20"/>
                          <a:pt x="42" y="23"/>
                          <a:pt x="42" y="23"/>
                        </a:cubicBezTo>
                        <a:cubicBezTo>
                          <a:pt x="41" y="23"/>
                          <a:pt x="40" y="23"/>
                          <a:pt x="39" y="23"/>
                        </a:cubicBezTo>
                        <a:cubicBezTo>
                          <a:pt x="38" y="23"/>
                          <a:pt x="37" y="23"/>
                          <a:pt x="37" y="23"/>
                        </a:cubicBezTo>
                        <a:cubicBezTo>
                          <a:pt x="35" y="23"/>
                          <a:pt x="26" y="21"/>
                          <a:pt x="23" y="20"/>
                        </a:cubicBezTo>
                        <a:cubicBezTo>
                          <a:pt x="20" y="19"/>
                          <a:pt x="12" y="12"/>
                          <a:pt x="10" y="10"/>
                        </a:cubicBezTo>
                        <a:cubicBezTo>
                          <a:pt x="9" y="8"/>
                          <a:pt x="4" y="6"/>
                          <a:pt x="3" y="4"/>
                        </a:cubicBezTo>
                        <a:cubicBezTo>
                          <a:pt x="2" y="2"/>
                          <a:pt x="0" y="2"/>
                          <a:pt x="2" y="1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69" name="Freeform 274"/>
                  <p:cNvSpPr>
                    <a:spLocks/>
                  </p:cNvSpPr>
                  <p:nvPr/>
                </p:nvSpPr>
                <p:spPr bwMode="auto">
                  <a:xfrm>
                    <a:off x="657" y="1635"/>
                    <a:ext cx="40" cy="51"/>
                  </a:xfrm>
                  <a:custGeom>
                    <a:avLst/>
                    <a:gdLst>
                      <a:gd name="T0" fmla="*/ 10 w 20"/>
                      <a:gd name="T1" fmla="*/ 18 h 25"/>
                      <a:gd name="T2" fmla="*/ 1 w 20"/>
                      <a:gd name="T3" fmla="*/ 7 h 25"/>
                      <a:gd name="T4" fmla="*/ 0 w 20"/>
                      <a:gd name="T5" fmla="*/ 2 h 25"/>
                      <a:gd name="T6" fmla="*/ 1 w 20"/>
                      <a:gd name="T7" fmla="*/ 0 h 25"/>
                      <a:gd name="T8" fmla="*/ 11 w 20"/>
                      <a:gd name="T9" fmla="*/ 0 h 25"/>
                      <a:gd name="T10" fmla="*/ 10 w 20"/>
                      <a:gd name="T11" fmla="*/ 5 h 25"/>
                      <a:gd name="T12" fmla="*/ 13 w 20"/>
                      <a:gd name="T13" fmla="*/ 12 h 25"/>
                      <a:gd name="T14" fmla="*/ 16 w 20"/>
                      <a:gd name="T15" fmla="*/ 17 h 25"/>
                      <a:gd name="T16" fmla="*/ 19 w 20"/>
                      <a:gd name="T17" fmla="*/ 22 h 25"/>
                      <a:gd name="T18" fmla="*/ 19 w 20"/>
                      <a:gd name="T19" fmla="*/ 24 h 25"/>
                      <a:gd name="T20" fmla="*/ 10 w 20"/>
                      <a:gd name="T21" fmla="*/ 18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0" h="25">
                        <a:moveTo>
                          <a:pt x="10" y="18"/>
                        </a:moveTo>
                        <a:cubicBezTo>
                          <a:pt x="7" y="16"/>
                          <a:pt x="1" y="9"/>
                          <a:pt x="1" y="7"/>
                        </a:cubicBezTo>
                        <a:cubicBezTo>
                          <a:pt x="0" y="6"/>
                          <a:pt x="0" y="4"/>
                          <a:pt x="0" y="2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1" y="0"/>
                          <a:pt x="10" y="0"/>
                          <a:pt x="11" y="0"/>
                        </a:cubicBezTo>
                        <a:cubicBezTo>
                          <a:pt x="11" y="1"/>
                          <a:pt x="10" y="3"/>
                          <a:pt x="10" y="5"/>
                        </a:cubicBezTo>
                        <a:cubicBezTo>
                          <a:pt x="10" y="8"/>
                          <a:pt x="12" y="11"/>
                          <a:pt x="13" y="12"/>
                        </a:cubicBezTo>
                        <a:cubicBezTo>
                          <a:pt x="14" y="14"/>
                          <a:pt x="15" y="16"/>
                          <a:pt x="16" y="17"/>
                        </a:cubicBezTo>
                        <a:cubicBezTo>
                          <a:pt x="17" y="18"/>
                          <a:pt x="19" y="22"/>
                          <a:pt x="19" y="22"/>
                        </a:cubicBezTo>
                        <a:cubicBezTo>
                          <a:pt x="20" y="23"/>
                          <a:pt x="19" y="24"/>
                          <a:pt x="19" y="24"/>
                        </a:cubicBezTo>
                        <a:cubicBezTo>
                          <a:pt x="18" y="25"/>
                          <a:pt x="12" y="21"/>
                          <a:pt x="10" y="18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  <p:sp>
                <p:nvSpPr>
                  <p:cNvPr id="1170" name="Freeform 275"/>
                  <p:cNvSpPr>
                    <a:spLocks/>
                  </p:cNvSpPr>
                  <p:nvPr/>
                </p:nvSpPr>
                <p:spPr bwMode="auto">
                  <a:xfrm>
                    <a:off x="535" y="1127"/>
                    <a:ext cx="1324" cy="743"/>
                  </a:xfrm>
                  <a:custGeom>
                    <a:avLst/>
                    <a:gdLst>
                      <a:gd name="T0" fmla="*/ 43 w 654"/>
                      <a:gd name="T1" fmla="*/ 78 h 367"/>
                      <a:gd name="T2" fmla="*/ 86 w 654"/>
                      <a:gd name="T3" fmla="*/ 55 h 367"/>
                      <a:gd name="T4" fmla="*/ 98 w 654"/>
                      <a:gd name="T5" fmla="*/ 51 h 367"/>
                      <a:gd name="T6" fmla="*/ 135 w 654"/>
                      <a:gd name="T7" fmla="*/ 69 h 367"/>
                      <a:gd name="T8" fmla="*/ 192 w 654"/>
                      <a:gd name="T9" fmla="*/ 74 h 367"/>
                      <a:gd name="T10" fmla="*/ 232 w 654"/>
                      <a:gd name="T11" fmla="*/ 88 h 367"/>
                      <a:gd name="T12" fmla="*/ 266 w 654"/>
                      <a:gd name="T13" fmla="*/ 77 h 367"/>
                      <a:gd name="T14" fmla="*/ 312 w 654"/>
                      <a:gd name="T15" fmla="*/ 89 h 367"/>
                      <a:gd name="T16" fmla="*/ 321 w 654"/>
                      <a:gd name="T17" fmla="*/ 76 h 367"/>
                      <a:gd name="T18" fmla="*/ 345 w 654"/>
                      <a:gd name="T19" fmla="*/ 72 h 367"/>
                      <a:gd name="T20" fmla="*/ 351 w 654"/>
                      <a:gd name="T21" fmla="*/ 96 h 367"/>
                      <a:gd name="T22" fmla="*/ 358 w 654"/>
                      <a:gd name="T23" fmla="*/ 77 h 367"/>
                      <a:gd name="T24" fmla="*/ 341 w 654"/>
                      <a:gd name="T25" fmla="*/ 58 h 367"/>
                      <a:gd name="T26" fmla="*/ 346 w 654"/>
                      <a:gd name="T27" fmla="*/ 37 h 367"/>
                      <a:gd name="T28" fmla="*/ 350 w 654"/>
                      <a:gd name="T29" fmla="*/ 5 h 367"/>
                      <a:gd name="T30" fmla="*/ 381 w 654"/>
                      <a:gd name="T31" fmla="*/ 13 h 367"/>
                      <a:gd name="T32" fmla="*/ 367 w 654"/>
                      <a:gd name="T33" fmla="*/ 40 h 367"/>
                      <a:gd name="T34" fmla="*/ 387 w 654"/>
                      <a:gd name="T35" fmla="*/ 67 h 367"/>
                      <a:gd name="T36" fmla="*/ 407 w 654"/>
                      <a:gd name="T37" fmla="*/ 84 h 367"/>
                      <a:gd name="T38" fmla="*/ 429 w 654"/>
                      <a:gd name="T39" fmla="*/ 78 h 367"/>
                      <a:gd name="T40" fmla="*/ 456 w 654"/>
                      <a:gd name="T41" fmla="*/ 72 h 367"/>
                      <a:gd name="T42" fmla="*/ 442 w 654"/>
                      <a:gd name="T43" fmla="*/ 108 h 367"/>
                      <a:gd name="T44" fmla="*/ 416 w 654"/>
                      <a:gd name="T45" fmla="*/ 117 h 367"/>
                      <a:gd name="T46" fmla="*/ 413 w 654"/>
                      <a:gd name="T47" fmla="*/ 123 h 367"/>
                      <a:gd name="T48" fmla="*/ 381 w 654"/>
                      <a:gd name="T49" fmla="*/ 143 h 367"/>
                      <a:gd name="T50" fmla="*/ 353 w 654"/>
                      <a:gd name="T51" fmla="*/ 194 h 367"/>
                      <a:gd name="T52" fmla="*/ 388 w 654"/>
                      <a:gd name="T53" fmla="*/ 217 h 367"/>
                      <a:gd name="T54" fmla="*/ 450 w 654"/>
                      <a:gd name="T55" fmla="*/ 259 h 367"/>
                      <a:gd name="T56" fmla="*/ 469 w 654"/>
                      <a:gd name="T57" fmla="*/ 242 h 367"/>
                      <a:gd name="T58" fmla="*/ 484 w 654"/>
                      <a:gd name="T59" fmla="*/ 190 h 367"/>
                      <a:gd name="T60" fmla="*/ 484 w 654"/>
                      <a:gd name="T61" fmla="*/ 155 h 367"/>
                      <a:gd name="T62" fmla="*/ 546 w 654"/>
                      <a:gd name="T63" fmla="*/ 169 h 367"/>
                      <a:gd name="T64" fmla="*/ 556 w 654"/>
                      <a:gd name="T65" fmla="*/ 197 h 367"/>
                      <a:gd name="T66" fmla="*/ 577 w 654"/>
                      <a:gd name="T67" fmla="*/ 186 h 367"/>
                      <a:gd name="T68" fmla="*/ 603 w 654"/>
                      <a:gd name="T69" fmla="*/ 205 h 367"/>
                      <a:gd name="T70" fmla="*/ 640 w 654"/>
                      <a:gd name="T71" fmla="*/ 241 h 367"/>
                      <a:gd name="T72" fmla="*/ 614 w 654"/>
                      <a:gd name="T73" fmla="*/ 259 h 367"/>
                      <a:gd name="T74" fmla="*/ 652 w 654"/>
                      <a:gd name="T75" fmla="*/ 256 h 367"/>
                      <a:gd name="T76" fmla="*/ 607 w 654"/>
                      <a:gd name="T77" fmla="*/ 290 h 367"/>
                      <a:gd name="T78" fmla="*/ 582 w 654"/>
                      <a:gd name="T79" fmla="*/ 308 h 367"/>
                      <a:gd name="T80" fmla="*/ 582 w 654"/>
                      <a:gd name="T81" fmla="*/ 316 h 367"/>
                      <a:gd name="T82" fmla="*/ 617 w 654"/>
                      <a:gd name="T83" fmla="*/ 326 h 367"/>
                      <a:gd name="T84" fmla="*/ 577 w 654"/>
                      <a:gd name="T85" fmla="*/ 355 h 367"/>
                      <a:gd name="T86" fmla="*/ 582 w 654"/>
                      <a:gd name="T87" fmla="*/ 333 h 367"/>
                      <a:gd name="T88" fmla="*/ 540 w 654"/>
                      <a:gd name="T89" fmla="*/ 333 h 367"/>
                      <a:gd name="T90" fmla="*/ 480 w 654"/>
                      <a:gd name="T91" fmla="*/ 348 h 367"/>
                      <a:gd name="T92" fmla="*/ 446 w 654"/>
                      <a:gd name="T93" fmla="*/ 367 h 367"/>
                      <a:gd name="T94" fmla="*/ 465 w 654"/>
                      <a:gd name="T95" fmla="*/ 345 h 367"/>
                      <a:gd name="T96" fmla="*/ 432 w 654"/>
                      <a:gd name="T97" fmla="*/ 325 h 367"/>
                      <a:gd name="T98" fmla="*/ 401 w 654"/>
                      <a:gd name="T99" fmla="*/ 303 h 367"/>
                      <a:gd name="T100" fmla="*/ 361 w 654"/>
                      <a:gd name="T101" fmla="*/ 306 h 367"/>
                      <a:gd name="T102" fmla="*/ 142 w 654"/>
                      <a:gd name="T103" fmla="*/ 300 h 367"/>
                      <a:gd name="T104" fmla="*/ 104 w 654"/>
                      <a:gd name="T105" fmla="*/ 279 h 367"/>
                      <a:gd name="T106" fmla="*/ 81 w 654"/>
                      <a:gd name="T107" fmla="*/ 249 h 367"/>
                      <a:gd name="T108" fmla="*/ 70 w 654"/>
                      <a:gd name="T109" fmla="*/ 234 h 367"/>
                      <a:gd name="T110" fmla="*/ 47 w 654"/>
                      <a:gd name="T111" fmla="*/ 193 h 367"/>
                      <a:gd name="T112" fmla="*/ 17 w 654"/>
                      <a:gd name="T113" fmla="*/ 183 h 3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654" h="367">
                        <a:moveTo>
                          <a:pt x="1" y="175"/>
                        </a:moveTo>
                        <a:cubicBezTo>
                          <a:pt x="0" y="63"/>
                          <a:pt x="0" y="63"/>
                          <a:pt x="0" y="63"/>
                        </a:cubicBezTo>
                        <a:cubicBezTo>
                          <a:pt x="4" y="65"/>
                          <a:pt x="7" y="66"/>
                          <a:pt x="8" y="66"/>
                        </a:cubicBezTo>
                        <a:cubicBezTo>
                          <a:pt x="11" y="66"/>
                          <a:pt x="16" y="67"/>
                          <a:pt x="20" y="69"/>
                        </a:cubicBezTo>
                        <a:cubicBezTo>
                          <a:pt x="25" y="72"/>
                          <a:pt x="28" y="74"/>
                          <a:pt x="33" y="76"/>
                        </a:cubicBezTo>
                        <a:cubicBezTo>
                          <a:pt x="37" y="78"/>
                          <a:pt x="41" y="78"/>
                          <a:pt x="43" y="78"/>
                        </a:cubicBezTo>
                        <a:cubicBezTo>
                          <a:pt x="45" y="78"/>
                          <a:pt x="41" y="74"/>
                          <a:pt x="39" y="73"/>
                        </a:cubicBezTo>
                        <a:cubicBezTo>
                          <a:pt x="38" y="72"/>
                          <a:pt x="38" y="69"/>
                          <a:pt x="41" y="68"/>
                        </a:cubicBezTo>
                        <a:cubicBezTo>
                          <a:pt x="43" y="68"/>
                          <a:pt x="49" y="65"/>
                          <a:pt x="51" y="65"/>
                        </a:cubicBezTo>
                        <a:cubicBezTo>
                          <a:pt x="53" y="66"/>
                          <a:pt x="60" y="67"/>
                          <a:pt x="62" y="67"/>
                        </a:cubicBezTo>
                        <a:cubicBezTo>
                          <a:pt x="64" y="67"/>
                          <a:pt x="73" y="60"/>
                          <a:pt x="75" y="59"/>
                        </a:cubicBezTo>
                        <a:cubicBezTo>
                          <a:pt x="76" y="58"/>
                          <a:pt x="84" y="54"/>
                          <a:pt x="86" y="55"/>
                        </a:cubicBezTo>
                        <a:cubicBezTo>
                          <a:pt x="87" y="55"/>
                          <a:pt x="89" y="57"/>
                          <a:pt x="89" y="58"/>
                        </a:cubicBezTo>
                        <a:cubicBezTo>
                          <a:pt x="89" y="60"/>
                          <a:pt x="82" y="62"/>
                          <a:pt x="82" y="63"/>
                        </a:cubicBezTo>
                        <a:cubicBezTo>
                          <a:pt x="81" y="64"/>
                          <a:pt x="82" y="66"/>
                          <a:pt x="84" y="66"/>
                        </a:cubicBezTo>
                        <a:cubicBezTo>
                          <a:pt x="85" y="65"/>
                          <a:pt x="94" y="63"/>
                          <a:pt x="96" y="62"/>
                        </a:cubicBezTo>
                        <a:cubicBezTo>
                          <a:pt x="98" y="61"/>
                          <a:pt x="98" y="58"/>
                          <a:pt x="98" y="57"/>
                        </a:cubicBezTo>
                        <a:cubicBezTo>
                          <a:pt x="98" y="55"/>
                          <a:pt x="96" y="52"/>
                          <a:pt x="98" y="51"/>
                        </a:cubicBezTo>
                        <a:cubicBezTo>
                          <a:pt x="100" y="51"/>
                          <a:pt x="104" y="54"/>
                          <a:pt x="106" y="57"/>
                        </a:cubicBezTo>
                        <a:cubicBezTo>
                          <a:pt x="109" y="59"/>
                          <a:pt x="114" y="66"/>
                          <a:pt x="116" y="67"/>
                        </a:cubicBezTo>
                        <a:cubicBezTo>
                          <a:pt x="118" y="68"/>
                          <a:pt x="119" y="60"/>
                          <a:pt x="120" y="60"/>
                        </a:cubicBezTo>
                        <a:cubicBezTo>
                          <a:pt x="121" y="59"/>
                          <a:pt x="127" y="57"/>
                          <a:pt x="128" y="59"/>
                        </a:cubicBezTo>
                        <a:cubicBezTo>
                          <a:pt x="128" y="61"/>
                          <a:pt x="125" y="68"/>
                          <a:pt x="127" y="69"/>
                        </a:cubicBezTo>
                        <a:cubicBezTo>
                          <a:pt x="128" y="71"/>
                          <a:pt x="132" y="69"/>
                          <a:pt x="135" y="69"/>
                        </a:cubicBezTo>
                        <a:cubicBezTo>
                          <a:pt x="137" y="69"/>
                          <a:pt x="137" y="63"/>
                          <a:pt x="138" y="63"/>
                        </a:cubicBezTo>
                        <a:cubicBezTo>
                          <a:pt x="139" y="63"/>
                          <a:pt x="144" y="62"/>
                          <a:pt x="147" y="62"/>
                        </a:cubicBezTo>
                        <a:cubicBezTo>
                          <a:pt x="150" y="63"/>
                          <a:pt x="153" y="64"/>
                          <a:pt x="156" y="66"/>
                        </a:cubicBezTo>
                        <a:cubicBezTo>
                          <a:pt x="160" y="68"/>
                          <a:pt x="172" y="72"/>
                          <a:pt x="175" y="73"/>
                        </a:cubicBezTo>
                        <a:cubicBezTo>
                          <a:pt x="178" y="74"/>
                          <a:pt x="185" y="75"/>
                          <a:pt x="187" y="76"/>
                        </a:cubicBezTo>
                        <a:cubicBezTo>
                          <a:pt x="189" y="77"/>
                          <a:pt x="190" y="74"/>
                          <a:pt x="192" y="74"/>
                        </a:cubicBezTo>
                        <a:cubicBezTo>
                          <a:pt x="194" y="75"/>
                          <a:pt x="202" y="77"/>
                          <a:pt x="204" y="78"/>
                        </a:cubicBezTo>
                        <a:cubicBezTo>
                          <a:pt x="206" y="79"/>
                          <a:pt x="208" y="83"/>
                          <a:pt x="207" y="83"/>
                        </a:cubicBezTo>
                        <a:cubicBezTo>
                          <a:pt x="206" y="84"/>
                          <a:pt x="200" y="84"/>
                          <a:pt x="198" y="84"/>
                        </a:cubicBezTo>
                        <a:cubicBezTo>
                          <a:pt x="197" y="84"/>
                          <a:pt x="196" y="88"/>
                          <a:pt x="197" y="89"/>
                        </a:cubicBezTo>
                        <a:cubicBezTo>
                          <a:pt x="198" y="89"/>
                          <a:pt x="210" y="90"/>
                          <a:pt x="212" y="90"/>
                        </a:cubicBezTo>
                        <a:cubicBezTo>
                          <a:pt x="214" y="90"/>
                          <a:pt x="230" y="88"/>
                          <a:pt x="232" y="88"/>
                        </a:cubicBezTo>
                        <a:cubicBezTo>
                          <a:pt x="236" y="88"/>
                          <a:pt x="238" y="87"/>
                          <a:pt x="240" y="87"/>
                        </a:cubicBezTo>
                        <a:cubicBezTo>
                          <a:pt x="244" y="88"/>
                          <a:pt x="250" y="105"/>
                          <a:pt x="256" y="105"/>
                        </a:cubicBezTo>
                        <a:cubicBezTo>
                          <a:pt x="256" y="105"/>
                          <a:pt x="257" y="102"/>
                          <a:pt x="256" y="99"/>
                        </a:cubicBezTo>
                        <a:cubicBezTo>
                          <a:pt x="251" y="88"/>
                          <a:pt x="260" y="88"/>
                          <a:pt x="258" y="85"/>
                        </a:cubicBezTo>
                        <a:cubicBezTo>
                          <a:pt x="256" y="84"/>
                          <a:pt x="249" y="85"/>
                          <a:pt x="249" y="84"/>
                        </a:cubicBezTo>
                        <a:cubicBezTo>
                          <a:pt x="251" y="78"/>
                          <a:pt x="264" y="77"/>
                          <a:pt x="266" y="77"/>
                        </a:cubicBezTo>
                        <a:cubicBezTo>
                          <a:pt x="269" y="77"/>
                          <a:pt x="272" y="78"/>
                          <a:pt x="273" y="79"/>
                        </a:cubicBezTo>
                        <a:cubicBezTo>
                          <a:pt x="275" y="81"/>
                          <a:pt x="278" y="84"/>
                          <a:pt x="280" y="85"/>
                        </a:cubicBezTo>
                        <a:cubicBezTo>
                          <a:pt x="282" y="87"/>
                          <a:pt x="286" y="85"/>
                          <a:pt x="289" y="85"/>
                        </a:cubicBezTo>
                        <a:cubicBezTo>
                          <a:pt x="291" y="85"/>
                          <a:pt x="292" y="88"/>
                          <a:pt x="294" y="89"/>
                        </a:cubicBezTo>
                        <a:cubicBezTo>
                          <a:pt x="297" y="91"/>
                          <a:pt x="300" y="91"/>
                          <a:pt x="302" y="91"/>
                        </a:cubicBezTo>
                        <a:cubicBezTo>
                          <a:pt x="305" y="91"/>
                          <a:pt x="310" y="89"/>
                          <a:pt x="312" y="89"/>
                        </a:cubicBezTo>
                        <a:cubicBezTo>
                          <a:pt x="314" y="89"/>
                          <a:pt x="316" y="90"/>
                          <a:pt x="318" y="91"/>
                        </a:cubicBezTo>
                        <a:cubicBezTo>
                          <a:pt x="320" y="92"/>
                          <a:pt x="324" y="91"/>
                          <a:pt x="326" y="90"/>
                        </a:cubicBezTo>
                        <a:cubicBezTo>
                          <a:pt x="327" y="88"/>
                          <a:pt x="322" y="86"/>
                          <a:pt x="323" y="85"/>
                        </a:cubicBezTo>
                        <a:cubicBezTo>
                          <a:pt x="323" y="84"/>
                          <a:pt x="322" y="82"/>
                          <a:pt x="324" y="82"/>
                        </a:cubicBezTo>
                        <a:cubicBezTo>
                          <a:pt x="326" y="82"/>
                          <a:pt x="329" y="80"/>
                          <a:pt x="329" y="78"/>
                        </a:cubicBezTo>
                        <a:cubicBezTo>
                          <a:pt x="329" y="77"/>
                          <a:pt x="324" y="76"/>
                          <a:pt x="321" y="76"/>
                        </a:cubicBezTo>
                        <a:cubicBezTo>
                          <a:pt x="318" y="76"/>
                          <a:pt x="317" y="73"/>
                          <a:pt x="318" y="72"/>
                        </a:cubicBezTo>
                        <a:cubicBezTo>
                          <a:pt x="320" y="71"/>
                          <a:pt x="325" y="69"/>
                          <a:pt x="326" y="68"/>
                        </a:cubicBezTo>
                        <a:cubicBezTo>
                          <a:pt x="327" y="68"/>
                          <a:pt x="328" y="61"/>
                          <a:pt x="329" y="61"/>
                        </a:cubicBezTo>
                        <a:cubicBezTo>
                          <a:pt x="331" y="62"/>
                          <a:pt x="335" y="65"/>
                          <a:pt x="336" y="66"/>
                        </a:cubicBezTo>
                        <a:cubicBezTo>
                          <a:pt x="338" y="67"/>
                          <a:pt x="340" y="68"/>
                          <a:pt x="342" y="68"/>
                        </a:cubicBezTo>
                        <a:cubicBezTo>
                          <a:pt x="344" y="68"/>
                          <a:pt x="345" y="71"/>
                          <a:pt x="345" y="72"/>
                        </a:cubicBezTo>
                        <a:cubicBezTo>
                          <a:pt x="346" y="74"/>
                          <a:pt x="347" y="77"/>
                          <a:pt x="347" y="77"/>
                        </a:cubicBezTo>
                        <a:cubicBezTo>
                          <a:pt x="346" y="78"/>
                          <a:pt x="338" y="78"/>
                          <a:pt x="337" y="78"/>
                        </a:cubicBezTo>
                        <a:cubicBezTo>
                          <a:pt x="335" y="78"/>
                          <a:pt x="334" y="80"/>
                          <a:pt x="335" y="81"/>
                        </a:cubicBezTo>
                        <a:cubicBezTo>
                          <a:pt x="336" y="82"/>
                          <a:pt x="344" y="83"/>
                          <a:pt x="343" y="84"/>
                        </a:cubicBezTo>
                        <a:cubicBezTo>
                          <a:pt x="343" y="85"/>
                          <a:pt x="340" y="92"/>
                          <a:pt x="341" y="94"/>
                        </a:cubicBezTo>
                        <a:cubicBezTo>
                          <a:pt x="342" y="95"/>
                          <a:pt x="351" y="97"/>
                          <a:pt x="351" y="96"/>
                        </a:cubicBezTo>
                        <a:cubicBezTo>
                          <a:pt x="351" y="94"/>
                          <a:pt x="348" y="91"/>
                          <a:pt x="348" y="90"/>
                        </a:cubicBezTo>
                        <a:cubicBezTo>
                          <a:pt x="348" y="88"/>
                          <a:pt x="349" y="87"/>
                          <a:pt x="350" y="86"/>
                        </a:cubicBezTo>
                        <a:cubicBezTo>
                          <a:pt x="350" y="85"/>
                          <a:pt x="354" y="86"/>
                          <a:pt x="356" y="86"/>
                        </a:cubicBezTo>
                        <a:cubicBezTo>
                          <a:pt x="357" y="85"/>
                          <a:pt x="362" y="83"/>
                          <a:pt x="362" y="81"/>
                        </a:cubicBezTo>
                        <a:cubicBezTo>
                          <a:pt x="362" y="80"/>
                          <a:pt x="363" y="78"/>
                          <a:pt x="363" y="77"/>
                        </a:cubicBezTo>
                        <a:cubicBezTo>
                          <a:pt x="362" y="76"/>
                          <a:pt x="359" y="77"/>
                          <a:pt x="358" y="77"/>
                        </a:cubicBezTo>
                        <a:cubicBezTo>
                          <a:pt x="357" y="77"/>
                          <a:pt x="358" y="75"/>
                          <a:pt x="358" y="73"/>
                        </a:cubicBezTo>
                        <a:cubicBezTo>
                          <a:pt x="359" y="72"/>
                          <a:pt x="363" y="70"/>
                          <a:pt x="363" y="69"/>
                        </a:cubicBezTo>
                        <a:cubicBezTo>
                          <a:pt x="363" y="68"/>
                          <a:pt x="361" y="67"/>
                          <a:pt x="359" y="67"/>
                        </a:cubicBezTo>
                        <a:cubicBezTo>
                          <a:pt x="358" y="67"/>
                          <a:pt x="356" y="64"/>
                          <a:pt x="355" y="64"/>
                        </a:cubicBezTo>
                        <a:cubicBezTo>
                          <a:pt x="354" y="64"/>
                          <a:pt x="349" y="63"/>
                          <a:pt x="347" y="63"/>
                        </a:cubicBezTo>
                        <a:cubicBezTo>
                          <a:pt x="345" y="63"/>
                          <a:pt x="342" y="60"/>
                          <a:pt x="341" y="58"/>
                        </a:cubicBezTo>
                        <a:cubicBezTo>
                          <a:pt x="339" y="57"/>
                          <a:pt x="342" y="54"/>
                          <a:pt x="343" y="53"/>
                        </a:cubicBezTo>
                        <a:cubicBezTo>
                          <a:pt x="344" y="52"/>
                          <a:pt x="342" y="51"/>
                          <a:pt x="341" y="50"/>
                        </a:cubicBezTo>
                        <a:cubicBezTo>
                          <a:pt x="340" y="49"/>
                          <a:pt x="341" y="45"/>
                          <a:pt x="342" y="43"/>
                        </a:cubicBezTo>
                        <a:cubicBezTo>
                          <a:pt x="342" y="41"/>
                          <a:pt x="346" y="44"/>
                          <a:pt x="347" y="43"/>
                        </a:cubicBezTo>
                        <a:cubicBezTo>
                          <a:pt x="347" y="43"/>
                          <a:pt x="347" y="41"/>
                          <a:pt x="348" y="41"/>
                        </a:cubicBezTo>
                        <a:cubicBezTo>
                          <a:pt x="349" y="40"/>
                          <a:pt x="344" y="39"/>
                          <a:pt x="346" y="37"/>
                        </a:cubicBezTo>
                        <a:cubicBezTo>
                          <a:pt x="348" y="35"/>
                          <a:pt x="350" y="28"/>
                          <a:pt x="350" y="25"/>
                        </a:cubicBezTo>
                        <a:cubicBezTo>
                          <a:pt x="350" y="23"/>
                          <a:pt x="348" y="21"/>
                          <a:pt x="347" y="21"/>
                        </a:cubicBezTo>
                        <a:cubicBezTo>
                          <a:pt x="345" y="20"/>
                          <a:pt x="347" y="17"/>
                          <a:pt x="347" y="16"/>
                        </a:cubicBezTo>
                        <a:cubicBezTo>
                          <a:pt x="348" y="15"/>
                          <a:pt x="347" y="12"/>
                          <a:pt x="347" y="10"/>
                        </a:cubicBezTo>
                        <a:cubicBezTo>
                          <a:pt x="347" y="8"/>
                          <a:pt x="351" y="10"/>
                          <a:pt x="353" y="9"/>
                        </a:cubicBezTo>
                        <a:cubicBezTo>
                          <a:pt x="354" y="8"/>
                          <a:pt x="351" y="6"/>
                          <a:pt x="350" y="5"/>
                        </a:cubicBezTo>
                        <a:cubicBezTo>
                          <a:pt x="349" y="3"/>
                          <a:pt x="352" y="1"/>
                          <a:pt x="354" y="0"/>
                        </a:cubicBezTo>
                        <a:cubicBezTo>
                          <a:pt x="357" y="0"/>
                          <a:pt x="365" y="0"/>
                          <a:pt x="368" y="0"/>
                        </a:cubicBezTo>
                        <a:cubicBezTo>
                          <a:pt x="370" y="0"/>
                          <a:pt x="371" y="4"/>
                          <a:pt x="373" y="4"/>
                        </a:cubicBezTo>
                        <a:cubicBezTo>
                          <a:pt x="376" y="4"/>
                          <a:pt x="378" y="2"/>
                          <a:pt x="382" y="2"/>
                        </a:cubicBezTo>
                        <a:cubicBezTo>
                          <a:pt x="385" y="3"/>
                          <a:pt x="390" y="4"/>
                          <a:pt x="389" y="5"/>
                        </a:cubicBezTo>
                        <a:cubicBezTo>
                          <a:pt x="389" y="6"/>
                          <a:pt x="383" y="11"/>
                          <a:pt x="381" y="13"/>
                        </a:cubicBezTo>
                        <a:cubicBezTo>
                          <a:pt x="380" y="16"/>
                          <a:pt x="377" y="18"/>
                          <a:pt x="375" y="20"/>
                        </a:cubicBezTo>
                        <a:cubicBezTo>
                          <a:pt x="372" y="21"/>
                          <a:pt x="361" y="18"/>
                          <a:pt x="360" y="19"/>
                        </a:cubicBezTo>
                        <a:cubicBezTo>
                          <a:pt x="358" y="19"/>
                          <a:pt x="359" y="22"/>
                          <a:pt x="361" y="22"/>
                        </a:cubicBezTo>
                        <a:cubicBezTo>
                          <a:pt x="363" y="23"/>
                          <a:pt x="364" y="27"/>
                          <a:pt x="363" y="28"/>
                        </a:cubicBezTo>
                        <a:cubicBezTo>
                          <a:pt x="362" y="30"/>
                          <a:pt x="358" y="32"/>
                          <a:pt x="358" y="34"/>
                        </a:cubicBezTo>
                        <a:cubicBezTo>
                          <a:pt x="358" y="36"/>
                          <a:pt x="363" y="38"/>
                          <a:pt x="367" y="40"/>
                        </a:cubicBezTo>
                        <a:cubicBezTo>
                          <a:pt x="370" y="43"/>
                          <a:pt x="368" y="46"/>
                          <a:pt x="368" y="48"/>
                        </a:cubicBezTo>
                        <a:cubicBezTo>
                          <a:pt x="368" y="50"/>
                          <a:pt x="370" y="50"/>
                          <a:pt x="372" y="51"/>
                        </a:cubicBezTo>
                        <a:cubicBezTo>
                          <a:pt x="375" y="51"/>
                          <a:pt x="378" y="55"/>
                          <a:pt x="377" y="56"/>
                        </a:cubicBezTo>
                        <a:cubicBezTo>
                          <a:pt x="377" y="57"/>
                          <a:pt x="369" y="63"/>
                          <a:pt x="370" y="64"/>
                        </a:cubicBezTo>
                        <a:cubicBezTo>
                          <a:pt x="370" y="64"/>
                          <a:pt x="377" y="66"/>
                          <a:pt x="379" y="65"/>
                        </a:cubicBezTo>
                        <a:cubicBezTo>
                          <a:pt x="380" y="64"/>
                          <a:pt x="385" y="66"/>
                          <a:pt x="387" y="67"/>
                        </a:cubicBezTo>
                        <a:cubicBezTo>
                          <a:pt x="388" y="69"/>
                          <a:pt x="384" y="69"/>
                          <a:pt x="386" y="73"/>
                        </a:cubicBezTo>
                        <a:cubicBezTo>
                          <a:pt x="389" y="76"/>
                          <a:pt x="383" y="81"/>
                          <a:pt x="390" y="81"/>
                        </a:cubicBezTo>
                        <a:cubicBezTo>
                          <a:pt x="391" y="80"/>
                          <a:pt x="392" y="74"/>
                          <a:pt x="392" y="74"/>
                        </a:cubicBezTo>
                        <a:cubicBezTo>
                          <a:pt x="392" y="73"/>
                          <a:pt x="395" y="69"/>
                          <a:pt x="397" y="69"/>
                        </a:cubicBezTo>
                        <a:cubicBezTo>
                          <a:pt x="398" y="69"/>
                          <a:pt x="405" y="74"/>
                          <a:pt x="407" y="76"/>
                        </a:cubicBezTo>
                        <a:cubicBezTo>
                          <a:pt x="408" y="79"/>
                          <a:pt x="408" y="83"/>
                          <a:pt x="407" y="84"/>
                        </a:cubicBezTo>
                        <a:cubicBezTo>
                          <a:pt x="406" y="85"/>
                          <a:pt x="403" y="82"/>
                          <a:pt x="403" y="85"/>
                        </a:cubicBezTo>
                        <a:cubicBezTo>
                          <a:pt x="403" y="89"/>
                          <a:pt x="408" y="96"/>
                          <a:pt x="410" y="96"/>
                        </a:cubicBezTo>
                        <a:cubicBezTo>
                          <a:pt x="413" y="97"/>
                          <a:pt x="417" y="96"/>
                          <a:pt x="417" y="94"/>
                        </a:cubicBezTo>
                        <a:cubicBezTo>
                          <a:pt x="417" y="93"/>
                          <a:pt x="419" y="91"/>
                          <a:pt x="419" y="89"/>
                        </a:cubicBezTo>
                        <a:cubicBezTo>
                          <a:pt x="420" y="88"/>
                          <a:pt x="422" y="83"/>
                          <a:pt x="422" y="81"/>
                        </a:cubicBezTo>
                        <a:cubicBezTo>
                          <a:pt x="422" y="79"/>
                          <a:pt x="429" y="78"/>
                          <a:pt x="429" y="78"/>
                        </a:cubicBezTo>
                        <a:cubicBezTo>
                          <a:pt x="429" y="77"/>
                          <a:pt x="429" y="75"/>
                          <a:pt x="428" y="73"/>
                        </a:cubicBezTo>
                        <a:cubicBezTo>
                          <a:pt x="427" y="72"/>
                          <a:pt x="423" y="67"/>
                          <a:pt x="424" y="66"/>
                        </a:cubicBezTo>
                        <a:cubicBezTo>
                          <a:pt x="426" y="64"/>
                          <a:pt x="430" y="63"/>
                          <a:pt x="432" y="63"/>
                        </a:cubicBezTo>
                        <a:cubicBezTo>
                          <a:pt x="434" y="63"/>
                          <a:pt x="438" y="65"/>
                          <a:pt x="440" y="65"/>
                        </a:cubicBezTo>
                        <a:cubicBezTo>
                          <a:pt x="442" y="65"/>
                          <a:pt x="446" y="66"/>
                          <a:pt x="447" y="67"/>
                        </a:cubicBezTo>
                        <a:cubicBezTo>
                          <a:pt x="448" y="68"/>
                          <a:pt x="456" y="71"/>
                          <a:pt x="456" y="72"/>
                        </a:cubicBezTo>
                        <a:cubicBezTo>
                          <a:pt x="457" y="73"/>
                          <a:pt x="457" y="76"/>
                          <a:pt x="457" y="79"/>
                        </a:cubicBezTo>
                        <a:cubicBezTo>
                          <a:pt x="457" y="82"/>
                          <a:pt x="449" y="79"/>
                          <a:pt x="447" y="81"/>
                        </a:cubicBezTo>
                        <a:cubicBezTo>
                          <a:pt x="446" y="82"/>
                          <a:pt x="458" y="92"/>
                          <a:pt x="458" y="94"/>
                        </a:cubicBezTo>
                        <a:cubicBezTo>
                          <a:pt x="458" y="95"/>
                          <a:pt x="456" y="101"/>
                          <a:pt x="455" y="101"/>
                        </a:cubicBezTo>
                        <a:cubicBezTo>
                          <a:pt x="453" y="101"/>
                          <a:pt x="448" y="105"/>
                          <a:pt x="446" y="106"/>
                        </a:cubicBezTo>
                        <a:cubicBezTo>
                          <a:pt x="444" y="106"/>
                          <a:pt x="443" y="107"/>
                          <a:pt x="442" y="108"/>
                        </a:cubicBezTo>
                        <a:cubicBezTo>
                          <a:pt x="440" y="108"/>
                          <a:pt x="444" y="113"/>
                          <a:pt x="438" y="115"/>
                        </a:cubicBezTo>
                        <a:cubicBezTo>
                          <a:pt x="436" y="116"/>
                          <a:pt x="435" y="111"/>
                          <a:pt x="432" y="110"/>
                        </a:cubicBezTo>
                        <a:cubicBezTo>
                          <a:pt x="430" y="109"/>
                          <a:pt x="430" y="105"/>
                          <a:pt x="426" y="104"/>
                        </a:cubicBezTo>
                        <a:cubicBezTo>
                          <a:pt x="423" y="104"/>
                          <a:pt x="416" y="105"/>
                          <a:pt x="415" y="106"/>
                        </a:cubicBezTo>
                        <a:cubicBezTo>
                          <a:pt x="414" y="107"/>
                          <a:pt x="421" y="110"/>
                          <a:pt x="421" y="111"/>
                        </a:cubicBezTo>
                        <a:cubicBezTo>
                          <a:pt x="421" y="112"/>
                          <a:pt x="417" y="116"/>
                          <a:pt x="416" y="117"/>
                        </a:cubicBezTo>
                        <a:cubicBezTo>
                          <a:pt x="415" y="117"/>
                          <a:pt x="407" y="118"/>
                          <a:pt x="405" y="117"/>
                        </a:cubicBezTo>
                        <a:cubicBezTo>
                          <a:pt x="403" y="116"/>
                          <a:pt x="397" y="113"/>
                          <a:pt x="394" y="113"/>
                        </a:cubicBezTo>
                        <a:cubicBezTo>
                          <a:pt x="392" y="113"/>
                          <a:pt x="390" y="113"/>
                          <a:pt x="390" y="114"/>
                        </a:cubicBezTo>
                        <a:cubicBezTo>
                          <a:pt x="389" y="115"/>
                          <a:pt x="392" y="118"/>
                          <a:pt x="394" y="119"/>
                        </a:cubicBezTo>
                        <a:cubicBezTo>
                          <a:pt x="397" y="121"/>
                          <a:pt x="401" y="122"/>
                          <a:pt x="404" y="122"/>
                        </a:cubicBezTo>
                        <a:cubicBezTo>
                          <a:pt x="406" y="122"/>
                          <a:pt x="411" y="122"/>
                          <a:pt x="413" y="123"/>
                        </a:cubicBezTo>
                        <a:cubicBezTo>
                          <a:pt x="413" y="124"/>
                          <a:pt x="414" y="124"/>
                          <a:pt x="413" y="125"/>
                        </a:cubicBezTo>
                        <a:cubicBezTo>
                          <a:pt x="413" y="127"/>
                          <a:pt x="410" y="129"/>
                          <a:pt x="409" y="131"/>
                        </a:cubicBezTo>
                        <a:cubicBezTo>
                          <a:pt x="408" y="133"/>
                          <a:pt x="403" y="137"/>
                          <a:pt x="400" y="138"/>
                        </a:cubicBezTo>
                        <a:cubicBezTo>
                          <a:pt x="398" y="139"/>
                          <a:pt x="393" y="135"/>
                          <a:pt x="392" y="136"/>
                        </a:cubicBezTo>
                        <a:cubicBezTo>
                          <a:pt x="391" y="137"/>
                          <a:pt x="390" y="140"/>
                          <a:pt x="387" y="141"/>
                        </a:cubicBezTo>
                        <a:cubicBezTo>
                          <a:pt x="384" y="142"/>
                          <a:pt x="381" y="142"/>
                          <a:pt x="381" y="143"/>
                        </a:cubicBezTo>
                        <a:cubicBezTo>
                          <a:pt x="381" y="144"/>
                          <a:pt x="385" y="148"/>
                          <a:pt x="385" y="150"/>
                        </a:cubicBezTo>
                        <a:cubicBezTo>
                          <a:pt x="385" y="152"/>
                          <a:pt x="377" y="155"/>
                          <a:pt x="375" y="156"/>
                        </a:cubicBezTo>
                        <a:cubicBezTo>
                          <a:pt x="373" y="157"/>
                          <a:pt x="370" y="158"/>
                          <a:pt x="367" y="160"/>
                        </a:cubicBezTo>
                        <a:cubicBezTo>
                          <a:pt x="365" y="161"/>
                          <a:pt x="367" y="165"/>
                          <a:pt x="366" y="166"/>
                        </a:cubicBezTo>
                        <a:cubicBezTo>
                          <a:pt x="364" y="166"/>
                          <a:pt x="359" y="174"/>
                          <a:pt x="356" y="177"/>
                        </a:cubicBezTo>
                        <a:cubicBezTo>
                          <a:pt x="354" y="181"/>
                          <a:pt x="352" y="194"/>
                          <a:pt x="353" y="194"/>
                        </a:cubicBezTo>
                        <a:cubicBezTo>
                          <a:pt x="353" y="195"/>
                          <a:pt x="354" y="199"/>
                          <a:pt x="355" y="199"/>
                        </a:cubicBezTo>
                        <a:cubicBezTo>
                          <a:pt x="357" y="200"/>
                          <a:pt x="364" y="197"/>
                          <a:pt x="366" y="199"/>
                        </a:cubicBezTo>
                        <a:cubicBezTo>
                          <a:pt x="368" y="202"/>
                          <a:pt x="368" y="208"/>
                          <a:pt x="370" y="210"/>
                        </a:cubicBezTo>
                        <a:cubicBezTo>
                          <a:pt x="372" y="213"/>
                          <a:pt x="369" y="218"/>
                          <a:pt x="370" y="219"/>
                        </a:cubicBezTo>
                        <a:cubicBezTo>
                          <a:pt x="371" y="220"/>
                          <a:pt x="374" y="217"/>
                          <a:pt x="377" y="217"/>
                        </a:cubicBezTo>
                        <a:cubicBezTo>
                          <a:pt x="380" y="217"/>
                          <a:pt x="385" y="216"/>
                          <a:pt x="388" y="217"/>
                        </a:cubicBezTo>
                        <a:cubicBezTo>
                          <a:pt x="391" y="219"/>
                          <a:pt x="398" y="219"/>
                          <a:pt x="401" y="221"/>
                        </a:cubicBezTo>
                        <a:cubicBezTo>
                          <a:pt x="405" y="223"/>
                          <a:pt x="406" y="224"/>
                          <a:pt x="408" y="227"/>
                        </a:cubicBezTo>
                        <a:cubicBezTo>
                          <a:pt x="410" y="231"/>
                          <a:pt x="417" y="230"/>
                          <a:pt x="423" y="234"/>
                        </a:cubicBezTo>
                        <a:cubicBezTo>
                          <a:pt x="430" y="238"/>
                          <a:pt x="434" y="236"/>
                          <a:pt x="439" y="237"/>
                        </a:cubicBezTo>
                        <a:cubicBezTo>
                          <a:pt x="444" y="237"/>
                          <a:pt x="449" y="237"/>
                          <a:pt x="450" y="240"/>
                        </a:cubicBezTo>
                        <a:cubicBezTo>
                          <a:pt x="451" y="242"/>
                          <a:pt x="450" y="255"/>
                          <a:pt x="450" y="259"/>
                        </a:cubicBezTo>
                        <a:cubicBezTo>
                          <a:pt x="450" y="263"/>
                          <a:pt x="451" y="263"/>
                          <a:pt x="453" y="266"/>
                        </a:cubicBezTo>
                        <a:cubicBezTo>
                          <a:pt x="455" y="268"/>
                          <a:pt x="460" y="271"/>
                          <a:pt x="462" y="273"/>
                        </a:cubicBezTo>
                        <a:cubicBezTo>
                          <a:pt x="464" y="275"/>
                          <a:pt x="465" y="280"/>
                          <a:pt x="468" y="279"/>
                        </a:cubicBezTo>
                        <a:cubicBezTo>
                          <a:pt x="471" y="279"/>
                          <a:pt x="476" y="272"/>
                          <a:pt x="477" y="268"/>
                        </a:cubicBezTo>
                        <a:cubicBezTo>
                          <a:pt x="479" y="265"/>
                          <a:pt x="473" y="254"/>
                          <a:pt x="472" y="251"/>
                        </a:cubicBezTo>
                        <a:cubicBezTo>
                          <a:pt x="472" y="247"/>
                          <a:pt x="468" y="243"/>
                          <a:pt x="469" y="242"/>
                        </a:cubicBezTo>
                        <a:cubicBezTo>
                          <a:pt x="470" y="241"/>
                          <a:pt x="475" y="240"/>
                          <a:pt x="477" y="240"/>
                        </a:cubicBezTo>
                        <a:cubicBezTo>
                          <a:pt x="479" y="239"/>
                          <a:pt x="488" y="232"/>
                          <a:pt x="491" y="229"/>
                        </a:cubicBezTo>
                        <a:cubicBezTo>
                          <a:pt x="493" y="226"/>
                          <a:pt x="492" y="218"/>
                          <a:pt x="491" y="214"/>
                        </a:cubicBezTo>
                        <a:cubicBezTo>
                          <a:pt x="491" y="211"/>
                          <a:pt x="485" y="205"/>
                          <a:pt x="483" y="205"/>
                        </a:cubicBezTo>
                        <a:cubicBezTo>
                          <a:pt x="480" y="204"/>
                          <a:pt x="476" y="201"/>
                          <a:pt x="476" y="199"/>
                        </a:cubicBezTo>
                        <a:cubicBezTo>
                          <a:pt x="476" y="196"/>
                          <a:pt x="482" y="192"/>
                          <a:pt x="484" y="190"/>
                        </a:cubicBezTo>
                        <a:cubicBezTo>
                          <a:pt x="485" y="188"/>
                          <a:pt x="484" y="183"/>
                          <a:pt x="484" y="181"/>
                        </a:cubicBezTo>
                        <a:cubicBezTo>
                          <a:pt x="484" y="179"/>
                          <a:pt x="478" y="177"/>
                          <a:pt x="478" y="176"/>
                        </a:cubicBezTo>
                        <a:cubicBezTo>
                          <a:pt x="478" y="175"/>
                          <a:pt x="479" y="174"/>
                          <a:pt x="481" y="173"/>
                        </a:cubicBezTo>
                        <a:cubicBezTo>
                          <a:pt x="484" y="172"/>
                          <a:pt x="483" y="170"/>
                          <a:pt x="481" y="165"/>
                        </a:cubicBezTo>
                        <a:cubicBezTo>
                          <a:pt x="480" y="163"/>
                          <a:pt x="480" y="161"/>
                          <a:pt x="480" y="160"/>
                        </a:cubicBezTo>
                        <a:cubicBezTo>
                          <a:pt x="480" y="157"/>
                          <a:pt x="481" y="155"/>
                          <a:pt x="484" y="155"/>
                        </a:cubicBezTo>
                        <a:cubicBezTo>
                          <a:pt x="489" y="154"/>
                          <a:pt x="503" y="158"/>
                          <a:pt x="508" y="159"/>
                        </a:cubicBezTo>
                        <a:cubicBezTo>
                          <a:pt x="511" y="159"/>
                          <a:pt x="514" y="155"/>
                          <a:pt x="515" y="156"/>
                        </a:cubicBezTo>
                        <a:cubicBezTo>
                          <a:pt x="516" y="157"/>
                          <a:pt x="523" y="159"/>
                          <a:pt x="525" y="161"/>
                        </a:cubicBezTo>
                        <a:cubicBezTo>
                          <a:pt x="527" y="163"/>
                          <a:pt x="529" y="165"/>
                          <a:pt x="531" y="168"/>
                        </a:cubicBezTo>
                        <a:cubicBezTo>
                          <a:pt x="532" y="171"/>
                          <a:pt x="538" y="172"/>
                          <a:pt x="540" y="173"/>
                        </a:cubicBezTo>
                        <a:cubicBezTo>
                          <a:pt x="547" y="174"/>
                          <a:pt x="543" y="167"/>
                          <a:pt x="546" y="169"/>
                        </a:cubicBezTo>
                        <a:cubicBezTo>
                          <a:pt x="547" y="170"/>
                          <a:pt x="548" y="171"/>
                          <a:pt x="549" y="172"/>
                        </a:cubicBezTo>
                        <a:cubicBezTo>
                          <a:pt x="550" y="174"/>
                          <a:pt x="546" y="179"/>
                          <a:pt x="546" y="179"/>
                        </a:cubicBezTo>
                        <a:cubicBezTo>
                          <a:pt x="546" y="179"/>
                          <a:pt x="546" y="181"/>
                          <a:pt x="547" y="183"/>
                        </a:cubicBezTo>
                        <a:cubicBezTo>
                          <a:pt x="547" y="185"/>
                          <a:pt x="547" y="187"/>
                          <a:pt x="547" y="189"/>
                        </a:cubicBezTo>
                        <a:cubicBezTo>
                          <a:pt x="547" y="191"/>
                          <a:pt x="548" y="193"/>
                          <a:pt x="549" y="195"/>
                        </a:cubicBezTo>
                        <a:cubicBezTo>
                          <a:pt x="550" y="197"/>
                          <a:pt x="555" y="196"/>
                          <a:pt x="556" y="197"/>
                        </a:cubicBezTo>
                        <a:cubicBezTo>
                          <a:pt x="557" y="198"/>
                          <a:pt x="559" y="203"/>
                          <a:pt x="561" y="203"/>
                        </a:cubicBezTo>
                        <a:cubicBezTo>
                          <a:pt x="562" y="204"/>
                          <a:pt x="566" y="203"/>
                          <a:pt x="568" y="202"/>
                        </a:cubicBezTo>
                        <a:cubicBezTo>
                          <a:pt x="569" y="202"/>
                          <a:pt x="569" y="198"/>
                          <a:pt x="570" y="198"/>
                        </a:cubicBezTo>
                        <a:cubicBezTo>
                          <a:pt x="571" y="197"/>
                          <a:pt x="574" y="198"/>
                          <a:pt x="575" y="196"/>
                        </a:cubicBezTo>
                        <a:cubicBezTo>
                          <a:pt x="576" y="195"/>
                          <a:pt x="579" y="193"/>
                          <a:pt x="579" y="192"/>
                        </a:cubicBezTo>
                        <a:cubicBezTo>
                          <a:pt x="579" y="190"/>
                          <a:pt x="575" y="187"/>
                          <a:pt x="577" y="186"/>
                        </a:cubicBezTo>
                        <a:cubicBezTo>
                          <a:pt x="578" y="184"/>
                          <a:pt x="579" y="186"/>
                          <a:pt x="580" y="183"/>
                        </a:cubicBezTo>
                        <a:cubicBezTo>
                          <a:pt x="581" y="181"/>
                          <a:pt x="581" y="177"/>
                          <a:pt x="582" y="177"/>
                        </a:cubicBezTo>
                        <a:cubicBezTo>
                          <a:pt x="583" y="177"/>
                          <a:pt x="584" y="176"/>
                          <a:pt x="585" y="176"/>
                        </a:cubicBezTo>
                        <a:cubicBezTo>
                          <a:pt x="585" y="177"/>
                          <a:pt x="586" y="179"/>
                          <a:pt x="586" y="181"/>
                        </a:cubicBezTo>
                        <a:cubicBezTo>
                          <a:pt x="587" y="182"/>
                          <a:pt x="592" y="191"/>
                          <a:pt x="594" y="195"/>
                        </a:cubicBezTo>
                        <a:cubicBezTo>
                          <a:pt x="596" y="198"/>
                          <a:pt x="600" y="203"/>
                          <a:pt x="603" y="205"/>
                        </a:cubicBezTo>
                        <a:cubicBezTo>
                          <a:pt x="605" y="207"/>
                          <a:pt x="602" y="210"/>
                          <a:pt x="605" y="212"/>
                        </a:cubicBezTo>
                        <a:cubicBezTo>
                          <a:pt x="607" y="214"/>
                          <a:pt x="610" y="215"/>
                          <a:pt x="611" y="218"/>
                        </a:cubicBezTo>
                        <a:cubicBezTo>
                          <a:pt x="612" y="222"/>
                          <a:pt x="608" y="224"/>
                          <a:pt x="609" y="226"/>
                        </a:cubicBezTo>
                        <a:cubicBezTo>
                          <a:pt x="609" y="229"/>
                          <a:pt x="615" y="231"/>
                          <a:pt x="617" y="233"/>
                        </a:cubicBezTo>
                        <a:cubicBezTo>
                          <a:pt x="619" y="235"/>
                          <a:pt x="624" y="236"/>
                          <a:pt x="626" y="237"/>
                        </a:cubicBezTo>
                        <a:cubicBezTo>
                          <a:pt x="629" y="239"/>
                          <a:pt x="638" y="241"/>
                          <a:pt x="640" y="241"/>
                        </a:cubicBezTo>
                        <a:cubicBezTo>
                          <a:pt x="642" y="242"/>
                          <a:pt x="641" y="245"/>
                          <a:pt x="640" y="245"/>
                        </a:cubicBezTo>
                        <a:cubicBezTo>
                          <a:pt x="639" y="245"/>
                          <a:pt x="636" y="244"/>
                          <a:pt x="633" y="245"/>
                        </a:cubicBezTo>
                        <a:cubicBezTo>
                          <a:pt x="631" y="246"/>
                          <a:pt x="627" y="248"/>
                          <a:pt x="625" y="248"/>
                        </a:cubicBezTo>
                        <a:cubicBezTo>
                          <a:pt x="624" y="249"/>
                          <a:pt x="621" y="250"/>
                          <a:pt x="620" y="251"/>
                        </a:cubicBezTo>
                        <a:cubicBezTo>
                          <a:pt x="618" y="251"/>
                          <a:pt x="617" y="254"/>
                          <a:pt x="616" y="255"/>
                        </a:cubicBezTo>
                        <a:cubicBezTo>
                          <a:pt x="616" y="256"/>
                          <a:pt x="612" y="259"/>
                          <a:pt x="614" y="259"/>
                        </a:cubicBezTo>
                        <a:cubicBezTo>
                          <a:pt x="618" y="259"/>
                          <a:pt x="618" y="259"/>
                          <a:pt x="618" y="259"/>
                        </a:cubicBezTo>
                        <a:cubicBezTo>
                          <a:pt x="621" y="259"/>
                          <a:pt x="626" y="255"/>
                          <a:pt x="627" y="254"/>
                        </a:cubicBezTo>
                        <a:cubicBezTo>
                          <a:pt x="628" y="253"/>
                          <a:pt x="633" y="250"/>
                          <a:pt x="634" y="250"/>
                        </a:cubicBezTo>
                        <a:cubicBezTo>
                          <a:pt x="636" y="249"/>
                          <a:pt x="639" y="249"/>
                          <a:pt x="640" y="250"/>
                        </a:cubicBezTo>
                        <a:cubicBezTo>
                          <a:pt x="641" y="250"/>
                          <a:pt x="642" y="252"/>
                          <a:pt x="643" y="252"/>
                        </a:cubicBezTo>
                        <a:cubicBezTo>
                          <a:pt x="644" y="253"/>
                          <a:pt x="650" y="254"/>
                          <a:pt x="652" y="256"/>
                        </a:cubicBezTo>
                        <a:cubicBezTo>
                          <a:pt x="654" y="257"/>
                          <a:pt x="652" y="261"/>
                          <a:pt x="652" y="263"/>
                        </a:cubicBezTo>
                        <a:cubicBezTo>
                          <a:pt x="652" y="266"/>
                          <a:pt x="653" y="268"/>
                          <a:pt x="652" y="270"/>
                        </a:cubicBezTo>
                        <a:cubicBezTo>
                          <a:pt x="651" y="271"/>
                          <a:pt x="642" y="276"/>
                          <a:pt x="641" y="276"/>
                        </a:cubicBezTo>
                        <a:cubicBezTo>
                          <a:pt x="639" y="277"/>
                          <a:pt x="632" y="278"/>
                          <a:pt x="631" y="279"/>
                        </a:cubicBezTo>
                        <a:cubicBezTo>
                          <a:pt x="629" y="281"/>
                          <a:pt x="622" y="288"/>
                          <a:pt x="619" y="289"/>
                        </a:cubicBezTo>
                        <a:cubicBezTo>
                          <a:pt x="617" y="289"/>
                          <a:pt x="610" y="290"/>
                          <a:pt x="607" y="290"/>
                        </a:cubicBezTo>
                        <a:cubicBezTo>
                          <a:pt x="605" y="290"/>
                          <a:pt x="600" y="288"/>
                          <a:pt x="598" y="288"/>
                        </a:cubicBezTo>
                        <a:cubicBezTo>
                          <a:pt x="585" y="288"/>
                          <a:pt x="585" y="288"/>
                          <a:pt x="585" y="288"/>
                        </a:cubicBezTo>
                        <a:cubicBezTo>
                          <a:pt x="584" y="288"/>
                          <a:pt x="581" y="290"/>
                          <a:pt x="580" y="291"/>
                        </a:cubicBezTo>
                        <a:cubicBezTo>
                          <a:pt x="579" y="292"/>
                          <a:pt x="581" y="296"/>
                          <a:pt x="584" y="297"/>
                        </a:cubicBezTo>
                        <a:cubicBezTo>
                          <a:pt x="586" y="299"/>
                          <a:pt x="589" y="304"/>
                          <a:pt x="587" y="305"/>
                        </a:cubicBezTo>
                        <a:cubicBezTo>
                          <a:pt x="586" y="306"/>
                          <a:pt x="584" y="306"/>
                          <a:pt x="582" y="308"/>
                        </a:cubicBezTo>
                        <a:cubicBezTo>
                          <a:pt x="580" y="309"/>
                          <a:pt x="578" y="308"/>
                          <a:pt x="577" y="308"/>
                        </a:cubicBezTo>
                        <a:cubicBezTo>
                          <a:pt x="575" y="308"/>
                          <a:pt x="569" y="308"/>
                          <a:pt x="569" y="309"/>
                        </a:cubicBezTo>
                        <a:cubicBezTo>
                          <a:pt x="569" y="310"/>
                          <a:pt x="571" y="311"/>
                          <a:pt x="572" y="311"/>
                        </a:cubicBezTo>
                        <a:cubicBezTo>
                          <a:pt x="574" y="312"/>
                          <a:pt x="575" y="314"/>
                          <a:pt x="577" y="315"/>
                        </a:cubicBezTo>
                        <a:cubicBezTo>
                          <a:pt x="578" y="316"/>
                          <a:pt x="584" y="311"/>
                          <a:pt x="584" y="312"/>
                        </a:cubicBezTo>
                        <a:cubicBezTo>
                          <a:pt x="584" y="313"/>
                          <a:pt x="583" y="314"/>
                          <a:pt x="582" y="316"/>
                        </a:cubicBezTo>
                        <a:cubicBezTo>
                          <a:pt x="582" y="318"/>
                          <a:pt x="583" y="320"/>
                          <a:pt x="586" y="323"/>
                        </a:cubicBezTo>
                        <a:cubicBezTo>
                          <a:pt x="588" y="325"/>
                          <a:pt x="589" y="324"/>
                          <a:pt x="592" y="327"/>
                        </a:cubicBezTo>
                        <a:cubicBezTo>
                          <a:pt x="594" y="330"/>
                          <a:pt x="598" y="331"/>
                          <a:pt x="600" y="331"/>
                        </a:cubicBezTo>
                        <a:cubicBezTo>
                          <a:pt x="603" y="331"/>
                          <a:pt x="607" y="328"/>
                          <a:pt x="609" y="326"/>
                        </a:cubicBezTo>
                        <a:cubicBezTo>
                          <a:pt x="611" y="324"/>
                          <a:pt x="615" y="319"/>
                          <a:pt x="617" y="320"/>
                        </a:cubicBezTo>
                        <a:cubicBezTo>
                          <a:pt x="619" y="320"/>
                          <a:pt x="616" y="324"/>
                          <a:pt x="617" y="326"/>
                        </a:cubicBezTo>
                        <a:cubicBezTo>
                          <a:pt x="618" y="328"/>
                          <a:pt x="622" y="328"/>
                          <a:pt x="622" y="330"/>
                        </a:cubicBezTo>
                        <a:cubicBezTo>
                          <a:pt x="622" y="332"/>
                          <a:pt x="614" y="336"/>
                          <a:pt x="612" y="337"/>
                        </a:cubicBezTo>
                        <a:cubicBezTo>
                          <a:pt x="611" y="338"/>
                          <a:pt x="607" y="340"/>
                          <a:pt x="604" y="341"/>
                        </a:cubicBezTo>
                        <a:cubicBezTo>
                          <a:pt x="600" y="341"/>
                          <a:pt x="590" y="344"/>
                          <a:pt x="588" y="344"/>
                        </a:cubicBezTo>
                        <a:cubicBezTo>
                          <a:pt x="587" y="345"/>
                          <a:pt x="583" y="350"/>
                          <a:pt x="581" y="351"/>
                        </a:cubicBezTo>
                        <a:cubicBezTo>
                          <a:pt x="580" y="352"/>
                          <a:pt x="579" y="355"/>
                          <a:pt x="577" y="355"/>
                        </a:cubicBezTo>
                        <a:cubicBezTo>
                          <a:pt x="576" y="355"/>
                          <a:pt x="575" y="354"/>
                          <a:pt x="573" y="352"/>
                        </a:cubicBezTo>
                        <a:cubicBezTo>
                          <a:pt x="572" y="350"/>
                          <a:pt x="572" y="346"/>
                          <a:pt x="573" y="344"/>
                        </a:cubicBezTo>
                        <a:cubicBezTo>
                          <a:pt x="574" y="342"/>
                          <a:pt x="581" y="338"/>
                          <a:pt x="584" y="337"/>
                        </a:cubicBezTo>
                        <a:cubicBezTo>
                          <a:pt x="587" y="336"/>
                          <a:pt x="590" y="336"/>
                          <a:pt x="588" y="334"/>
                        </a:cubicBezTo>
                        <a:cubicBezTo>
                          <a:pt x="587" y="333"/>
                          <a:pt x="586" y="329"/>
                          <a:pt x="585" y="330"/>
                        </a:cubicBezTo>
                        <a:cubicBezTo>
                          <a:pt x="585" y="330"/>
                          <a:pt x="583" y="332"/>
                          <a:pt x="582" y="333"/>
                        </a:cubicBezTo>
                        <a:cubicBezTo>
                          <a:pt x="580" y="334"/>
                          <a:pt x="572" y="337"/>
                          <a:pt x="570" y="337"/>
                        </a:cubicBezTo>
                        <a:cubicBezTo>
                          <a:pt x="568" y="338"/>
                          <a:pt x="567" y="340"/>
                          <a:pt x="567" y="340"/>
                        </a:cubicBezTo>
                        <a:cubicBezTo>
                          <a:pt x="561" y="331"/>
                          <a:pt x="561" y="331"/>
                          <a:pt x="561" y="331"/>
                        </a:cubicBezTo>
                        <a:cubicBezTo>
                          <a:pt x="561" y="329"/>
                          <a:pt x="561" y="321"/>
                          <a:pt x="560" y="318"/>
                        </a:cubicBezTo>
                        <a:cubicBezTo>
                          <a:pt x="559" y="315"/>
                          <a:pt x="553" y="318"/>
                          <a:pt x="550" y="316"/>
                        </a:cubicBezTo>
                        <a:cubicBezTo>
                          <a:pt x="548" y="315"/>
                          <a:pt x="541" y="330"/>
                          <a:pt x="540" y="333"/>
                        </a:cubicBezTo>
                        <a:cubicBezTo>
                          <a:pt x="539" y="337"/>
                          <a:pt x="532" y="338"/>
                          <a:pt x="532" y="338"/>
                        </a:cubicBezTo>
                        <a:cubicBezTo>
                          <a:pt x="506" y="339"/>
                          <a:pt x="506" y="339"/>
                          <a:pt x="506" y="339"/>
                        </a:cubicBezTo>
                        <a:cubicBezTo>
                          <a:pt x="495" y="349"/>
                          <a:pt x="495" y="349"/>
                          <a:pt x="495" y="349"/>
                        </a:cubicBezTo>
                        <a:cubicBezTo>
                          <a:pt x="495" y="349"/>
                          <a:pt x="495" y="349"/>
                          <a:pt x="495" y="349"/>
                        </a:cubicBezTo>
                        <a:cubicBezTo>
                          <a:pt x="495" y="348"/>
                          <a:pt x="494" y="348"/>
                          <a:pt x="492" y="348"/>
                        </a:cubicBezTo>
                        <a:cubicBezTo>
                          <a:pt x="488" y="348"/>
                          <a:pt x="480" y="348"/>
                          <a:pt x="480" y="348"/>
                        </a:cubicBezTo>
                        <a:cubicBezTo>
                          <a:pt x="476" y="348"/>
                          <a:pt x="474" y="350"/>
                          <a:pt x="473" y="351"/>
                        </a:cubicBezTo>
                        <a:cubicBezTo>
                          <a:pt x="472" y="352"/>
                          <a:pt x="472" y="354"/>
                          <a:pt x="476" y="354"/>
                        </a:cubicBezTo>
                        <a:cubicBezTo>
                          <a:pt x="472" y="359"/>
                          <a:pt x="472" y="359"/>
                          <a:pt x="472" y="359"/>
                        </a:cubicBezTo>
                        <a:cubicBezTo>
                          <a:pt x="470" y="359"/>
                          <a:pt x="467" y="359"/>
                          <a:pt x="466" y="360"/>
                        </a:cubicBezTo>
                        <a:cubicBezTo>
                          <a:pt x="463" y="360"/>
                          <a:pt x="459" y="360"/>
                          <a:pt x="456" y="361"/>
                        </a:cubicBezTo>
                        <a:cubicBezTo>
                          <a:pt x="453" y="362"/>
                          <a:pt x="448" y="367"/>
                          <a:pt x="446" y="367"/>
                        </a:cubicBezTo>
                        <a:cubicBezTo>
                          <a:pt x="446" y="367"/>
                          <a:pt x="445" y="367"/>
                          <a:pt x="444" y="367"/>
                        </a:cubicBezTo>
                        <a:cubicBezTo>
                          <a:pt x="448" y="358"/>
                          <a:pt x="448" y="358"/>
                          <a:pt x="448" y="358"/>
                        </a:cubicBezTo>
                        <a:cubicBezTo>
                          <a:pt x="450" y="360"/>
                          <a:pt x="451" y="357"/>
                          <a:pt x="453" y="356"/>
                        </a:cubicBezTo>
                        <a:cubicBezTo>
                          <a:pt x="455" y="356"/>
                          <a:pt x="455" y="348"/>
                          <a:pt x="455" y="346"/>
                        </a:cubicBezTo>
                        <a:cubicBezTo>
                          <a:pt x="456" y="344"/>
                          <a:pt x="455" y="339"/>
                          <a:pt x="457" y="339"/>
                        </a:cubicBezTo>
                        <a:cubicBezTo>
                          <a:pt x="459" y="338"/>
                          <a:pt x="462" y="344"/>
                          <a:pt x="465" y="345"/>
                        </a:cubicBezTo>
                        <a:cubicBezTo>
                          <a:pt x="468" y="346"/>
                          <a:pt x="468" y="344"/>
                          <a:pt x="468" y="342"/>
                        </a:cubicBezTo>
                        <a:cubicBezTo>
                          <a:pt x="469" y="341"/>
                          <a:pt x="463" y="331"/>
                          <a:pt x="461" y="331"/>
                        </a:cubicBezTo>
                        <a:cubicBezTo>
                          <a:pt x="460" y="331"/>
                          <a:pt x="455" y="329"/>
                          <a:pt x="454" y="329"/>
                        </a:cubicBezTo>
                        <a:cubicBezTo>
                          <a:pt x="452" y="329"/>
                          <a:pt x="453" y="333"/>
                          <a:pt x="451" y="333"/>
                        </a:cubicBezTo>
                        <a:cubicBezTo>
                          <a:pt x="449" y="333"/>
                          <a:pt x="443" y="332"/>
                          <a:pt x="440" y="332"/>
                        </a:cubicBezTo>
                        <a:cubicBezTo>
                          <a:pt x="432" y="325"/>
                          <a:pt x="432" y="325"/>
                          <a:pt x="432" y="325"/>
                        </a:cubicBezTo>
                        <a:cubicBezTo>
                          <a:pt x="434" y="325"/>
                          <a:pt x="431" y="321"/>
                          <a:pt x="431" y="319"/>
                        </a:cubicBezTo>
                        <a:cubicBezTo>
                          <a:pt x="431" y="317"/>
                          <a:pt x="431" y="312"/>
                          <a:pt x="430" y="312"/>
                        </a:cubicBezTo>
                        <a:cubicBezTo>
                          <a:pt x="429" y="312"/>
                          <a:pt x="422" y="312"/>
                          <a:pt x="421" y="311"/>
                        </a:cubicBezTo>
                        <a:cubicBezTo>
                          <a:pt x="419" y="310"/>
                          <a:pt x="420" y="303"/>
                          <a:pt x="417" y="303"/>
                        </a:cubicBezTo>
                        <a:cubicBezTo>
                          <a:pt x="415" y="303"/>
                          <a:pt x="409" y="302"/>
                          <a:pt x="407" y="301"/>
                        </a:cubicBezTo>
                        <a:cubicBezTo>
                          <a:pt x="404" y="300"/>
                          <a:pt x="402" y="302"/>
                          <a:pt x="401" y="303"/>
                        </a:cubicBezTo>
                        <a:cubicBezTo>
                          <a:pt x="401" y="304"/>
                          <a:pt x="395" y="308"/>
                          <a:pt x="394" y="310"/>
                        </a:cubicBezTo>
                        <a:cubicBezTo>
                          <a:pt x="394" y="310"/>
                          <a:pt x="393" y="311"/>
                          <a:pt x="392" y="311"/>
                        </a:cubicBezTo>
                        <a:cubicBezTo>
                          <a:pt x="392" y="311"/>
                          <a:pt x="392" y="311"/>
                          <a:pt x="392" y="311"/>
                        </a:cubicBezTo>
                        <a:cubicBezTo>
                          <a:pt x="392" y="311"/>
                          <a:pt x="388" y="307"/>
                          <a:pt x="386" y="308"/>
                        </a:cubicBezTo>
                        <a:cubicBezTo>
                          <a:pt x="385" y="308"/>
                          <a:pt x="380" y="309"/>
                          <a:pt x="376" y="308"/>
                        </a:cubicBezTo>
                        <a:cubicBezTo>
                          <a:pt x="373" y="307"/>
                          <a:pt x="362" y="306"/>
                          <a:pt x="361" y="306"/>
                        </a:cubicBezTo>
                        <a:cubicBezTo>
                          <a:pt x="360" y="306"/>
                          <a:pt x="356" y="298"/>
                          <a:pt x="356" y="297"/>
                        </a:cubicBezTo>
                        <a:cubicBezTo>
                          <a:pt x="356" y="296"/>
                          <a:pt x="350" y="295"/>
                          <a:pt x="350" y="295"/>
                        </a:cubicBezTo>
                        <a:cubicBezTo>
                          <a:pt x="350" y="295"/>
                          <a:pt x="350" y="301"/>
                          <a:pt x="348" y="301"/>
                        </a:cubicBezTo>
                        <a:cubicBezTo>
                          <a:pt x="142" y="301"/>
                          <a:pt x="142" y="301"/>
                          <a:pt x="142" y="301"/>
                        </a:cubicBezTo>
                        <a:cubicBezTo>
                          <a:pt x="142" y="301"/>
                          <a:pt x="142" y="301"/>
                          <a:pt x="142" y="301"/>
                        </a:cubicBezTo>
                        <a:cubicBezTo>
                          <a:pt x="142" y="301"/>
                          <a:pt x="142" y="301"/>
                          <a:pt x="142" y="300"/>
                        </a:cubicBezTo>
                        <a:cubicBezTo>
                          <a:pt x="141" y="299"/>
                          <a:pt x="139" y="295"/>
                          <a:pt x="137" y="295"/>
                        </a:cubicBezTo>
                        <a:cubicBezTo>
                          <a:pt x="135" y="295"/>
                          <a:pt x="132" y="295"/>
                          <a:pt x="129" y="294"/>
                        </a:cubicBezTo>
                        <a:cubicBezTo>
                          <a:pt x="126" y="292"/>
                          <a:pt x="123" y="289"/>
                          <a:pt x="122" y="288"/>
                        </a:cubicBezTo>
                        <a:cubicBezTo>
                          <a:pt x="122" y="287"/>
                          <a:pt x="116" y="285"/>
                          <a:pt x="115" y="284"/>
                        </a:cubicBezTo>
                        <a:cubicBezTo>
                          <a:pt x="114" y="284"/>
                          <a:pt x="110" y="282"/>
                          <a:pt x="110" y="282"/>
                        </a:cubicBezTo>
                        <a:cubicBezTo>
                          <a:pt x="109" y="281"/>
                          <a:pt x="106" y="279"/>
                          <a:pt x="104" y="279"/>
                        </a:cubicBezTo>
                        <a:cubicBezTo>
                          <a:pt x="103" y="278"/>
                          <a:pt x="102" y="277"/>
                          <a:pt x="100" y="275"/>
                        </a:cubicBezTo>
                        <a:cubicBezTo>
                          <a:pt x="97" y="273"/>
                          <a:pt x="97" y="270"/>
                          <a:pt x="96" y="268"/>
                        </a:cubicBezTo>
                        <a:cubicBezTo>
                          <a:pt x="96" y="266"/>
                          <a:pt x="92" y="263"/>
                          <a:pt x="91" y="261"/>
                        </a:cubicBezTo>
                        <a:cubicBezTo>
                          <a:pt x="90" y="260"/>
                          <a:pt x="87" y="259"/>
                          <a:pt x="84" y="258"/>
                        </a:cubicBezTo>
                        <a:cubicBezTo>
                          <a:pt x="81" y="257"/>
                          <a:pt x="81" y="253"/>
                          <a:pt x="80" y="252"/>
                        </a:cubicBezTo>
                        <a:cubicBezTo>
                          <a:pt x="78" y="250"/>
                          <a:pt x="80" y="250"/>
                          <a:pt x="81" y="249"/>
                        </a:cubicBezTo>
                        <a:cubicBezTo>
                          <a:pt x="82" y="249"/>
                          <a:pt x="84" y="244"/>
                          <a:pt x="84" y="243"/>
                        </a:cubicBezTo>
                        <a:cubicBezTo>
                          <a:pt x="84" y="242"/>
                          <a:pt x="84" y="241"/>
                          <a:pt x="82" y="240"/>
                        </a:cubicBezTo>
                        <a:cubicBezTo>
                          <a:pt x="81" y="239"/>
                          <a:pt x="79" y="242"/>
                          <a:pt x="78" y="241"/>
                        </a:cubicBezTo>
                        <a:cubicBezTo>
                          <a:pt x="77" y="240"/>
                          <a:pt x="78" y="235"/>
                          <a:pt x="78" y="233"/>
                        </a:cubicBezTo>
                        <a:cubicBezTo>
                          <a:pt x="78" y="231"/>
                          <a:pt x="76" y="229"/>
                          <a:pt x="74" y="229"/>
                        </a:cubicBezTo>
                        <a:cubicBezTo>
                          <a:pt x="72" y="228"/>
                          <a:pt x="72" y="234"/>
                          <a:pt x="70" y="234"/>
                        </a:cubicBezTo>
                        <a:cubicBezTo>
                          <a:pt x="69" y="235"/>
                          <a:pt x="68" y="233"/>
                          <a:pt x="66" y="232"/>
                        </a:cubicBezTo>
                        <a:cubicBezTo>
                          <a:pt x="66" y="231"/>
                          <a:pt x="62" y="225"/>
                          <a:pt x="62" y="223"/>
                        </a:cubicBezTo>
                        <a:cubicBezTo>
                          <a:pt x="61" y="220"/>
                          <a:pt x="62" y="219"/>
                          <a:pt x="60" y="218"/>
                        </a:cubicBezTo>
                        <a:cubicBezTo>
                          <a:pt x="59" y="216"/>
                          <a:pt x="59" y="213"/>
                          <a:pt x="58" y="212"/>
                        </a:cubicBezTo>
                        <a:cubicBezTo>
                          <a:pt x="58" y="211"/>
                          <a:pt x="54" y="205"/>
                          <a:pt x="52" y="204"/>
                        </a:cubicBezTo>
                        <a:cubicBezTo>
                          <a:pt x="51" y="203"/>
                          <a:pt x="48" y="194"/>
                          <a:pt x="47" y="193"/>
                        </a:cubicBezTo>
                        <a:cubicBezTo>
                          <a:pt x="46" y="192"/>
                          <a:pt x="46" y="192"/>
                          <a:pt x="45" y="192"/>
                        </a:cubicBezTo>
                        <a:cubicBezTo>
                          <a:pt x="45" y="192"/>
                          <a:pt x="45" y="185"/>
                          <a:pt x="43" y="185"/>
                        </a:cubicBezTo>
                        <a:cubicBezTo>
                          <a:pt x="41" y="184"/>
                          <a:pt x="38" y="186"/>
                          <a:pt x="37" y="186"/>
                        </a:cubicBezTo>
                        <a:cubicBezTo>
                          <a:pt x="36" y="186"/>
                          <a:pt x="29" y="194"/>
                          <a:pt x="29" y="194"/>
                        </a:cubicBezTo>
                        <a:cubicBezTo>
                          <a:pt x="29" y="193"/>
                          <a:pt x="26" y="190"/>
                          <a:pt x="25" y="190"/>
                        </a:cubicBezTo>
                        <a:cubicBezTo>
                          <a:pt x="24" y="189"/>
                          <a:pt x="17" y="183"/>
                          <a:pt x="17" y="183"/>
                        </a:cubicBezTo>
                        <a:cubicBezTo>
                          <a:pt x="17" y="182"/>
                          <a:pt x="19" y="178"/>
                          <a:pt x="18" y="177"/>
                        </a:cubicBezTo>
                        <a:cubicBezTo>
                          <a:pt x="16" y="176"/>
                          <a:pt x="9" y="178"/>
                          <a:pt x="8" y="177"/>
                        </a:cubicBezTo>
                        <a:cubicBezTo>
                          <a:pt x="7" y="177"/>
                          <a:pt x="1" y="175"/>
                          <a:pt x="1" y="175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 cap="flat" cmpd="sng">
                    <a:solidFill>
                      <a:srgbClr val="FFFFFF"/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de-DE" kern="0" dirty="0">
                      <a:solidFill>
                        <a:srgbClr val="FFFFFF"/>
                      </a:solidFill>
                      <a:latin typeface="Arial" pitchFamily="34" charset="0"/>
                      <a:ea typeface="ＭＳ Ｐゴシック" pitchFamily="34" charset="-128"/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138" name="Freeform 280"/>
                <p:cNvSpPr>
                  <a:spLocks/>
                </p:cNvSpPr>
                <p:nvPr/>
              </p:nvSpPr>
              <p:spPr bwMode="auto">
                <a:xfrm>
                  <a:off x="1644475" y="2607100"/>
                  <a:ext cx="935957" cy="461283"/>
                </a:xfrm>
                <a:custGeom>
                  <a:avLst/>
                  <a:gdLst>
                    <a:gd name="T0" fmla="*/ 14 w 443"/>
                    <a:gd name="T1" fmla="*/ 25 h 218"/>
                    <a:gd name="T2" fmla="*/ 18 w 443"/>
                    <a:gd name="T3" fmla="*/ 6 h 218"/>
                    <a:gd name="T4" fmla="*/ 232 w 443"/>
                    <a:gd name="T5" fmla="*/ 2 h 218"/>
                    <a:gd name="T6" fmla="*/ 262 w 443"/>
                    <a:gd name="T7" fmla="*/ 13 h 218"/>
                    <a:gd name="T8" fmla="*/ 258 w 443"/>
                    <a:gd name="T9" fmla="*/ 20 h 218"/>
                    <a:gd name="T10" fmla="*/ 262 w 443"/>
                    <a:gd name="T11" fmla="*/ 30 h 218"/>
                    <a:gd name="T12" fmla="*/ 283 w 443"/>
                    <a:gd name="T13" fmla="*/ 28 h 218"/>
                    <a:gd name="T14" fmla="*/ 308 w 443"/>
                    <a:gd name="T15" fmla="*/ 30 h 218"/>
                    <a:gd name="T16" fmla="*/ 295 w 443"/>
                    <a:gd name="T17" fmla="*/ 36 h 218"/>
                    <a:gd name="T18" fmla="*/ 285 w 443"/>
                    <a:gd name="T19" fmla="*/ 51 h 218"/>
                    <a:gd name="T20" fmla="*/ 291 w 443"/>
                    <a:gd name="T21" fmla="*/ 75 h 218"/>
                    <a:gd name="T22" fmla="*/ 297 w 443"/>
                    <a:gd name="T23" fmla="*/ 47 h 218"/>
                    <a:gd name="T24" fmla="*/ 315 w 443"/>
                    <a:gd name="T25" fmla="*/ 43 h 218"/>
                    <a:gd name="T26" fmla="*/ 322 w 443"/>
                    <a:gd name="T27" fmla="*/ 54 h 218"/>
                    <a:gd name="T28" fmla="*/ 318 w 443"/>
                    <a:gd name="T29" fmla="*/ 73 h 218"/>
                    <a:gd name="T30" fmla="*/ 348 w 443"/>
                    <a:gd name="T31" fmla="*/ 68 h 218"/>
                    <a:gd name="T32" fmla="*/ 352 w 443"/>
                    <a:gd name="T33" fmla="*/ 59 h 218"/>
                    <a:gd name="T34" fmla="*/ 371 w 443"/>
                    <a:gd name="T35" fmla="*/ 54 h 218"/>
                    <a:gd name="T36" fmla="*/ 408 w 443"/>
                    <a:gd name="T37" fmla="*/ 43 h 218"/>
                    <a:gd name="T38" fmla="*/ 436 w 443"/>
                    <a:gd name="T39" fmla="*/ 23 h 218"/>
                    <a:gd name="T40" fmla="*/ 433 w 443"/>
                    <a:gd name="T41" fmla="*/ 51 h 218"/>
                    <a:gd name="T42" fmla="*/ 414 w 443"/>
                    <a:gd name="T43" fmla="*/ 72 h 218"/>
                    <a:gd name="T44" fmla="*/ 419 w 443"/>
                    <a:gd name="T45" fmla="*/ 77 h 218"/>
                    <a:gd name="T46" fmla="*/ 391 w 443"/>
                    <a:gd name="T47" fmla="*/ 85 h 218"/>
                    <a:gd name="T48" fmla="*/ 382 w 443"/>
                    <a:gd name="T49" fmla="*/ 105 h 218"/>
                    <a:gd name="T50" fmla="*/ 375 w 443"/>
                    <a:gd name="T51" fmla="*/ 111 h 218"/>
                    <a:gd name="T52" fmla="*/ 374 w 443"/>
                    <a:gd name="T53" fmla="*/ 95 h 218"/>
                    <a:gd name="T54" fmla="*/ 369 w 443"/>
                    <a:gd name="T55" fmla="*/ 114 h 218"/>
                    <a:gd name="T56" fmla="*/ 369 w 443"/>
                    <a:gd name="T57" fmla="*/ 136 h 218"/>
                    <a:gd name="T58" fmla="*/ 351 w 443"/>
                    <a:gd name="T59" fmla="*/ 145 h 218"/>
                    <a:gd name="T60" fmla="*/ 334 w 443"/>
                    <a:gd name="T61" fmla="*/ 164 h 218"/>
                    <a:gd name="T62" fmla="*/ 338 w 443"/>
                    <a:gd name="T63" fmla="*/ 193 h 218"/>
                    <a:gd name="T64" fmla="*/ 337 w 443"/>
                    <a:gd name="T65" fmla="*/ 218 h 218"/>
                    <a:gd name="T66" fmla="*/ 327 w 443"/>
                    <a:gd name="T67" fmla="*/ 207 h 218"/>
                    <a:gd name="T68" fmla="*/ 312 w 443"/>
                    <a:gd name="T69" fmla="*/ 177 h 218"/>
                    <a:gd name="T70" fmla="*/ 293 w 443"/>
                    <a:gd name="T71" fmla="*/ 174 h 218"/>
                    <a:gd name="T72" fmla="*/ 272 w 443"/>
                    <a:gd name="T73" fmla="*/ 184 h 218"/>
                    <a:gd name="T74" fmla="*/ 248 w 443"/>
                    <a:gd name="T75" fmla="*/ 182 h 218"/>
                    <a:gd name="T76" fmla="*/ 220 w 443"/>
                    <a:gd name="T77" fmla="*/ 189 h 218"/>
                    <a:gd name="T78" fmla="*/ 212 w 443"/>
                    <a:gd name="T79" fmla="*/ 210 h 218"/>
                    <a:gd name="T80" fmla="*/ 181 w 443"/>
                    <a:gd name="T81" fmla="*/ 180 h 218"/>
                    <a:gd name="T82" fmla="*/ 154 w 443"/>
                    <a:gd name="T83" fmla="*/ 177 h 218"/>
                    <a:gd name="T84" fmla="*/ 127 w 443"/>
                    <a:gd name="T85" fmla="*/ 162 h 218"/>
                    <a:gd name="T86" fmla="*/ 77 w 443"/>
                    <a:gd name="T87" fmla="*/ 155 h 218"/>
                    <a:gd name="T88" fmla="*/ 59 w 443"/>
                    <a:gd name="T89" fmla="*/ 155 h 218"/>
                    <a:gd name="T90" fmla="*/ 33 w 443"/>
                    <a:gd name="T91" fmla="*/ 140 h 218"/>
                    <a:gd name="T92" fmla="*/ 15 w 443"/>
                    <a:gd name="T93" fmla="*/ 105 h 218"/>
                    <a:gd name="T94" fmla="*/ 6 w 443"/>
                    <a:gd name="T95" fmla="*/ 77 h 218"/>
                    <a:gd name="T96" fmla="*/ 4 w 443"/>
                    <a:gd name="T97" fmla="*/ 23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43" h="218">
                      <a:moveTo>
                        <a:pt x="7" y="19"/>
                      </a:moveTo>
                      <a:cubicBezTo>
                        <a:pt x="8" y="19"/>
                        <a:pt x="11" y="17"/>
                        <a:pt x="13" y="18"/>
                      </a:cubicBezTo>
                      <a:cubicBezTo>
                        <a:pt x="16" y="19"/>
                        <a:pt x="13" y="24"/>
                        <a:pt x="14" y="25"/>
                      </a:cubicBezTo>
                      <a:cubicBezTo>
                        <a:pt x="16" y="26"/>
                        <a:pt x="18" y="25"/>
                        <a:pt x="20" y="23"/>
                      </a:cubicBezTo>
                      <a:cubicBezTo>
                        <a:pt x="20" y="22"/>
                        <a:pt x="18" y="16"/>
                        <a:pt x="19" y="13"/>
                      </a:cubicBezTo>
                      <a:cubicBezTo>
                        <a:pt x="19" y="10"/>
                        <a:pt x="19" y="8"/>
                        <a:pt x="18" y="6"/>
                      </a:cubicBezTo>
                      <a:cubicBezTo>
                        <a:pt x="224" y="6"/>
                        <a:pt x="224" y="6"/>
                        <a:pt x="224" y="6"/>
                      </a:cubicBezTo>
                      <a:cubicBezTo>
                        <a:pt x="226" y="6"/>
                        <a:pt x="226" y="0"/>
                        <a:pt x="226" y="0"/>
                      </a:cubicBezTo>
                      <a:cubicBezTo>
                        <a:pt x="226" y="0"/>
                        <a:pt x="232" y="1"/>
                        <a:pt x="232" y="2"/>
                      </a:cubicBezTo>
                      <a:cubicBezTo>
                        <a:pt x="232" y="3"/>
                        <a:pt x="236" y="11"/>
                        <a:pt x="237" y="11"/>
                      </a:cubicBezTo>
                      <a:cubicBezTo>
                        <a:pt x="238" y="11"/>
                        <a:pt x="249" y="12"/>
                        <a:pt x="252" y="13"/>
                      </a:cubicBezTo>
                      <a:cubicBezTo>
                        <a:pt x="256" y="14"/>
                        <a:pt x="261" y="13"/>
                        <a:pt x="262" y="13"/>
                      </a:cubicBezTo>
                      <a:cubicBezTo>
                        <a:pt x="264" y="12"/>
                        <a:pt x="268" y="16"/>
                        <a:pt x="268" y="16"/>
                      </a:cubicBezTo>
                      <a:cubicBezTo>
                        <a:pt x="268" y="16"/>
                        <a:pt x="268" y="16"/>
                        <a:pt x="268" y="16"/>
                      </a:cubicBezTo>
                      <a:cubicBezTo>
                        <a:pt x="265" y="18"/>
                        <a:pt x="259" y="19"/>
                        <a:pt x="258" y="20"/>
                      </a:cubicBezTo>
                      <a:cubicBezTo>
                        <a:pt x="257" y="22"/>
                        <a:pt x="249" y="26"/>
                        <a:pt x="250" y="28"/>
                      </a:cubicBezTo>
                      <a:cubicBezTo>
                        <a:pt x="250" y="30"/>
                        <a:pt x="254" y="30"/>
                        <a:pt x="255" y="28"/>
                      </a:cubicBezTo>
                      <a:cubicBezTo>
                        <a:pt x="257" y="27"/>
                        <a:pt x="260" y="28"/>
                        <a:pt x="262" y="30"/>
                      </a:cubicBezTo>
                      <a:cubicBezTo>
                        <a:pt x="263" y="32"/>
                        <a:pt x="269" y="28"/>
                        <a:pt x="273" y="26"/>
                      </a:cubicBezTo>
                      <a:cubicBezTo>
                        <a:pt x="273" y="26"/>
                        <a:pt x="282" y="19"/>
                        <a:pt x="283" y="22"/>
                      </a:cubicBezTo>
                      <a:cubicBezTo>
                        <a:pt x="284" y="24"/>
                        <a:pt x="282" y="26"/>
                        <a:pt x="283" y="28"/>
                      </a:cubicBezTo>
                      <a:cubicBezTo>
                        <a:pt x="285" y="30"/>
                        <a:pt x="288" y="31"/>
                        <a:pt x="291" y="32"/>
                      </a:cubicBezTo>
                      <a:cubicBezTo>
                        <a:pt x="294" y="32"/>
                        <a:pt x="298" y="29"/>
                        <a:pt x="301" y="29"/>
                      </a:cubicBezTo>
                      <a:cubicBezTo>
                        <a:pt x="303" y="28"/>
                        <a:pt x="305" y="30"/>
                        <a:pt x="308" y="30"/>
                      </a:cubicBezTo>
                      <a:cubicBezTo>
                        <a:pt x="316" y="37"/>
                        <a:pt x="316" y="37"/>
                        <a:pt x="316" y="37"/>
                      </a:cubicBezTo>
                      <a:cubicBezTo>
                        <a:pt x="313" y="37"/>
                        <a:pt x="306" y="37"/>
                        <a:pt x="304" y="35"/>
                      </a:cubicBezTo>
                      <a:cubicBezTo>
                        <a:pt x="303" y="34"/>
                        <a:pt x="299" y="35"/>
                        <a:pt x="295" y="36"/>
                      </a:cubicBezTo>
                      <a:cubicBezTo>
                        <a:pt x="292" y="36"/>
                        <a:pt x="289" y="38"/>
                        <a:pt x="287" y="39"/>
                      </a:cubicBezTo>
                      <a:cubicBezTo>
                        <a:pt x="285" y="41"/>
                        <a:pt x="284" y="44"/>
                        <a:pt x="286" y="45"/>
                      </a:cubicBezTo>
                      <a:cubicBezTo>
                        <a:pt x="287" y="46"/>
                        <a:pt x="286" y="49"/>
                        <a:pt x="285" y="51"/>
                      </a:cubicBezTo>
                      <a:cubicBezTo>
                        <a:pt x="284" y="54"/>
                        <a:pt x="283" y="64"/>
                        <a:pt x="283" y="68"/>
                      </a:cubicBezTo>
                      <a:cubicBezTo>
                        <a:pt x="283" y="72"/>
                        <a:pt x="285" y="76"/>
                        <a:pt x="287" y="76"/>
                      </a:cubicBezTo>
                      <a:cubicBezTo>
                        <a:pt x="289" y="77"/>
                        <a:pt x="290" y="76"/>
                        <a:pt x="291" y="75"/>
                      </a:cubicBezTo>
                      <a:cubicBezTo>
                        <a:pt x="293" y="74"/>
                        <a:pt x="294" y="70"/>
                        <a:pt x="295" y="68"/>
                      </a:cubicBezTo>
                      <a:cubicBezTo>
                        <a:pt x="297" y="66"/>
                        <a:pt x="293" y="58"/>
                        <a:pt x="293" y="55"/>
                      </a:cubicBezTo>
                      <a:cubicBezTo>
                        <a:pt x="293" y="52"/>
                        <a:pt x="294" y="48"/>
                        <a:pt x="297" y="47"/>
                      </a:cubicBezTo>
                      <a:cubicBezTo>
                        <a:pt x="301" y="45"/>
                        <a:pt x="303" y="46"/>
                        <a:pt x="303" y="45"/>
                      </a:cubicBezTo>
                      <a:cubicBezTo>
                        <a:pt x="303" y="43"/>
                        <a:pt x="305" y="41"/>
                        <a:pt x="307" y="41"/>
                      </a:cubicBezTo>
                      <a:cubicBezTo>
                        <a:pt x="309" y="41"/>
                        <a:pt x="313" y="42"/>
                        <a:pt x="315" y="43"/>
                      </a:cubicBezTo>
                      <a:cubicBezTo>
                        <a:pt x="317" y="44"/>
                        <a:pt x="316" y="46"/>
                        <a:pt x="316" y="49"/>
                      </a:cubicBezTo>
                      <a:cubicBezTo>
                        <a:pt x="316" y="52"/>
                        <a:pt x="311" y="55"/>
                        <a:pt x="313" y="57"/>
                      </a:cubicBezTo>
                      <a:cubicBezTo>
                        <a:pt x="315" y="60"/>
                        <a:pt x="320" y="55"/>
                        <a:pt x="322" y="54"/>
                      </a:cubicBezTo>
                      <a:cubicBezTo>
                        <a:pt x="323" y="54"/>
                        <a:pt x="322" y="61"/>
                        <a:pt x="324" y="63"/>
                      </a:cubicBezTo>
                      <a:cubicBezTo>
                        <a:pt x="320" y="72"/>
                        <a:pt x="320" y="72"/>
                        <a:pt x="320" y="72"/>
                      </a:cubicBezTo>
                      <a:cubicBezTo>
                        <a:pt x="319" y="72"/>
                        <a:pt x="318" y="72"/>
                        <a:pt x="318" y="73"/>
                      </a:cubicBezTo>
                      <a:cubicBezTo>
                        <a:pt x="316" y="74"/>
                        <a:pt x="319" y="77"/>
                        <a:pt x="320" y="77"/>
                      </a:cubicBezTo>
                      <a:cubicBezTo>
                        <a:pt x="322" y="78"/>
                        <a:pt x="327" y="78"/>
                        <a:pt x="330" y="77"/>
                      </a:cubicBezTo>
                      <a:cubicBezTo>
                        <a:pt x="333" y="75"/>
                        <a:pt x="346" y="69"/>
                        <a:pt x="348" y="68"/>
                      </a:cubicBezTo>
                      <a:cubicBezTo>
                        <a:pt x="350" y="68"/>
                        <a:pt x="352" y="66"/>
                        <a:pt x="351" y="65"/>
                      </a:cubicBezTo>
                      <a:cubicBezTo>
                        <a:pt x="351" y="64"/>
                        <a:pt x="350" y="64"/>
                        <a:pt x="348" y="64"/>
                      </a:cubicBezTo>
                      <a:cubicBezTo>
                        <a:pt x="352" y="59"/>
                        <a:pt x="352" y="59"/>
                        <a:pt x="352" y="59"/>
                      </a:cubicBezTo>
                      <a:cubicBezTo>
                        <a:pt x="355" y="59"/>
                        <a:pt x="364" y="60"/>
                        <a:pt x="366" y="60"/>
                      </a:cubicBezTo>
                      <a:cubicBezTo>
                        <a:pt x="369" y="60"/>
                        <a:pt x="371" y="59"/>
                        <a:pt x="372" y="57"/>
                      </a:cubicBezTo>
                      <a:cubicBezTo>
                        <a:pt x="372" y="56"/>
                        <a:pt x="372" y="54"/>
                        <a:pt x="371" y="54"/>
                      </a:cubicBezTo>
                      <a:cubicBezTo>
                        <a:pt x="371" y="54"/>
                        <a:pt x="371" y="54"/>
                        <a:pt x="371" y="54"/>
                      </a:cubicBezTo>
                      <a:cubicBezTo>
                        <a:pt x="382" y="44"/>
                        <a:pt x="382" y="44"/>
                        <a:pt x="382" y="44"/>
                      </a:cubicBezTo>
                      <a:cubicBezTo>
                        <a:pt x="408" y="43"/>
                        <a:pt x="408" y="43"/>
                        <a:pt x="408" y="43"/>
                      </a:cubicBezTo>
                      <a:cubicBezTo>
                        <a:pt x="408" y="43"/>
                        <a:pt x="415" y="42"/>
                        <a:pt x="416" y="38"/>
                      </a:cubicBezTo>
                      <a:cubicBezTo>
                        <a:pt x="417" y="35"/>
                        <a:pt x="424" y="20"/>
                        <a:pt x="426" y="21"/>
                      </a:cubicBezTo>
                      <a:cubicBezTo>
                        <a:pt x="429" y="23"/>
                        <a:pt x="435" y="20"/>
                        <a:pt x="436" y="23"/>
                      </a:cubicBezTo>
                      <a:cubicBezTo>
                        <a:pt x="437" y="26"/>
                        <a:pt x="437" y="34"/>
                        <a:pt x="437" y="36"/>
                      </a:cubicBezTo>
                      <a:cubicBezTo>
                        <a:pt x="443" y="45"/>
                        <a:pt x="443" y="45"/>
                        <a:pt x="443" y="45"/>
                      </a:cubicBezTo>
                      <a:cubicBezTo>
                        <a:pt x="443" y="46"/>
                        <a:pt x="437" y="50"/>
                        <a:pt x="433" y="51"/>
                      </a:cubicBezTo>
                      <a:cubicBezTo>
                        <a:pt x="430" y="53"/>
                        <a:pt x="424" y="54"/>
                        <a:pt x="422" y="56"/>
                      </a:cubicBezTo>
                      <a:cubicBezTo>
                        <a:pt x="419" y="57"/>
                        <a:pt x="416" y="60"/>
                        <a:pt x="413" y="64"/>
                      </a:cubicBezTo>
                      <a:cubicBezTo>
                        <a:pt x="410" y="68"/>
                        <a:pt x="413" y="71"/>
                        <a:pt x="414" y="72"/>
                      </a:cubicBezTo>
                      <a:cubicBezTo>
                        <a:pt x="415" y="73"/>
                        <a:pt x="418" y="70"/>
                        <a:pt x="418" y="70"/>
                      </a:cubicBezTo>
                      <a:cubicBezTo>
                        <a:pt x="419" y="70"/>
                        <a:pt x="419" y="71"/>
                        <a:pt x="420" y="73"/>
                      </a:cubicBezTo>
                      <a:cubicBezTo>
                        <a:pt x="420" y="74"/>
                        <a:pt x="420" y="77"/>
                        <a:pt x="419" y="77"/>
                      </a:cubicBezTo>
                      <a:cubicBezTo>
                        <a:pt x="418" y="77"/>
                        <a:pt x="416" y="77"/>
                        <a:pt x="413" y="77"/>
                      </a:cubicBezTo>
                      <a:cubicBezTo>
                        <a:pt x="411" y="77"/>
                        <a:pt x="406" y="80"/>
                        <a:pt x="401" y="80"/>
                      </a:cubicBezTo>
                      <a:cubicBezTo>
                        <a:pt x="396" y="80"/>
                        <a:pt x="392" y="84"/>
                        <a:pt x="391" y="85"/>
                      </a:cubicBezTo>
                      <a:cubicBezTo>
                        <a:pt x="390" y="87"/>
                        <a:pt x="389" y="90"/>
                        <a:pt x="389" y="92"/>
                      </a:cubicBezTo>
                      <a:cubicBezTo>
                        <a:pt x="389" y="94"/>
                        <a:pt x="385" y="96"/>
                        <a:pt x="384" y="98"/>
                      </a:cubicBezTo>
                      <a:cubicBezTo>
                        <a:pt x="382" y="99"/>
                        <a:pt x="382" y="102"/>
                        <a:pt x="382" y="105"/>
                      </a:cubicBezTo>
                      <a:cubicBezTo>
                        <a:pt x="382" y="107"/>
                        <a:pt x="379" y="112"/>
                        <a:pt x="379" y="113"/>
                      </a:cubicBezTo>
                      <a:cubicBezTo>
                        <a:pt x="378" y="114"/>
                        <a:pt x="378" y="115"/>
                        <a:pt x="377" y="115"/>
                      </a:cubicBezTo>
                      <a:cubicBezTo>
                        <a:pt x="376" y="115"/>
                        <a:pt x="375" y="113"/>
                        <a:pt x="375" y="111"/>
                      </a:cubicBezTo>
                      <a:cubicBezTo>
                        <a:pt x="375" y="110"/>
                        <a:pt x="374" y="107"/>
                        <a:pt x="374" y="105"/>
                      </a:cubicBezTo>
                      <a:cubicBezTo>
                        <a:pt x="374" y="103"/>
                        <a:pt x="374" y="103"/>
                        <a:pt x="374" y="101"/>
                      </a:cubicBezTo>
                      <a:cubicBezTo>
                        <a:pt x="373" y="98"/>
                        <a:pt x="374" y="96"/>
                        <a:pt x="374" y="95"/>
                      </a:cubicBezTo>
                      <a:cubicBezTo>
                        <a:pt x="374" y="94"/>
                        <a:pt x="372" y="95"/>
                        <a:pt x="370" y="96"/>
                      </a:cubicBezTo>
                      <a:cubicBezTo>
                        <a:pt x="368" y="97"/>
                        <a:pt x="368" y="102"/>
                        <a:pt x="369" y="105"/>
                      </a:cubicBezTo>
                      <a:cubicBezTo>
                        <a:pt x="370" y="108"/>
                        <a:pt x="369" y="111"/>
                        <a:pt x="369" y="114"/>
                      </a:cubicBezTo>
                      <a:cubicBezTo>
                        <a:pt x="369" y="116"/>
                        <a:pt x="373" y="118"/>
                        <a:pt x="373" y="119"/>
                      </a:cubicBezTo>
                      <a:cubicBezTo>
                        <a:pt x="373" y="120"/>
                        <a:pt x="378" y="131"/>
                        <a:pt x="378" y="132"/>
                      </a:cubicBezTo>
                      <a:cubicBezTo>
                        <a:pt x="377" y="134"/>
                        <a:pt x="371" y="136"/>
                        <a:pt x="369" y="136"/>
                      </a:cubicBezTo>
                      <a:cubicBezTo>
                        <a:pt x="367" y="136"/>
                        <a:pt x="363" y="138"/>
                        <a:pt x="361" y="139"/>
                      </a:cubicBezTo>
                      <a:cubicBezTo>
                        <a:pt x="360" y="140"/>
                        <a:pt x="360" y="144"/>
                        <a:pt x="358" y="145"/>
                      </a:cubicBezTo>
                      <a:cubicBezTo>
                        <a:pt x="357" y="146"/>
                        <a:pt x="354" y="143"/>
                        <a:pt x="351" y="145"/>
                      </a:cubicBezTo>
                      <a:cubicBezTo>
                        <a:pt x="348" y="146"/>
                        <a:pt x="349" y="151"/>
                        <a:pt x="349" y="151"/>
                      </a:cubicBezTo>
                      <a:cubicBezTo>
                        <a:pt x="348" y="152"/>
                        <a:pt x="347" y="153"/>
                        <a:pt x="345" y="154"/>
                      </a:cubicBezTo>
                      <a:cubicBezTo>
                        <a:pt x="343" y="156"/>
                        <a:pt x="338" y="157"/>
                        <a:pt x="334" y="164"/>
                      </a:cubicBezTo>
                      <a:cubicBezTo>
                        <a:pt x="330" y="170"/>
                        <a:pt x="334" y="179"/>
                        <a:pt x="335" y="183"/>
                      </a:cubicBezTo>
                      <a:cubicBezTo>
                        <a:pt x="335" y="186"/>
                        <a:pt x="339" y="187"/>
                        <a:pt x="340" y="188"/>
                      </a:cubicBezTo>
                      <a:cubicBezTo>
                        <a:pt x="340" y="190"/>
                        <a:pt x="338" y="192"/>
                        <a:pt x="338" y="193"/>
                      </a:cubicBezTo>
                      <a:cubicBezTo>
                        <a:pt x="338" y="195"/>
                        <a:pt x="339" y="195"/>
                        <a:pt x="342" y="199"/>
                      </a:cubicBezTo>
                      <a:cubicBezTo>
                        <a:pt x="344" y="204"/>
                        <a:pt x="343" y="210"/>
                        <a:pt x="343" y="213"/>
                      </a:cubicBezTo>
                      <a:cubicBezTo>
                        <a:pt x="342" y="216"/>
                        <a:pt x="340" y="218"/>
                        <a:pt x="337" y="218"/>
                      </a:cubicBezTo>
                      <a:cubicBezTo>
                        <a:pt x="336" y="218"/>
                        <a:pt x="336" y="217"/>
                        <a:pt x="336" y="217"/>
                      </a:cubicBezTo>
                      <a:cubicBezTo>
                        <a:pt x="333" y="217"/>
                        <a:pt x="333" y="216"/>
                        <a:pt x="332" y="213"/>
                      </a:cubicBezTo>
                      <a:cubicBezTo>
                        <a:pt x="330" y="211"/>
                        <a:pt x="329" y="210"/>
                        <a:pt x="327" y="207"/>
                      </a:cubicBezTo>
                      <a:cubicBezTo>
                        <a:pt x="325" y="205"/>
                        <a:pt x="321" y="197"/>
                        <a:pt x="321" y="193"/>
                      </a:cubicBezTo>
                      <a:cubicBezTo>
                        <a:pt x="321" y="190"/>
                        <a:pt x="321" y="186"/>
                        <a:pt x="319" y="184"/>
                      </a:cubicBezTo>
                      <a:cubicBezTo>
                        <a:pt x="318" y="182"/>
                        <a:pt x="315" y="178"/>
                        <a:pt x="312" y="177"/>
                      </a:cubicBezTo>
                      <a:cubicBezTo>
                        <a:pt x="309" y="176"/>
                        <a:pt x="308" y="180"/>
                        <a:pt x="306" y="181"/>
                      </a:cubicBezTo>
                      <a:cubicBezTo>
                        <a:pt x="304" y="182"/>
                        <a:pt x="302" y="181"/>
                        <a:pt x="301" y="179"/>
                      </a:cubicBezTo>
                      <a:cubicBezTo>
                        <a:pt x="300" y="177"/>
                        <a:pt x="296" y="174"/>
                        <a:pt x="293" y="174"/>
                      </a:cubicBezTo>
                      <a:cubicBezTo>
                        <a:pt x="291" y="174"/>
                        <a:pt x="285" y="176"/>
                        <a:pt x="279" y="176"/>
                      </a:cubicBezTo>
                      <a:cubicBezTo>
                        <a:pt x="273" y="176"/>
                        <a:pt x="274" y="177"/>
                        <a:pt x="272" y="178"/>
                      </a:cubicBezTo>
                      <a:cubicBezTo>
                        <a:pt x="271" y="179"/>
                        <a:pt x="273" y="183"/>
                        <a:pt x="272" y="184"/>
                      </a:cubicBezTo>
                      <a:cubicBezTo>
                        <a:pt x="270" y="185"/>
                        <a:pt x="267" y="186"/>
                        <a:pt x="264" y="186"/>
                      </a:cubicBezTo>
                      <a:cubicBezTo>
                        <a:pt x="261" y="186"/>
                        <a:pt x="258" y="182"/>
                        <a:pt x="255" y="181"/>
                      </a:cubicBezTo>
                      <a:cubicBezTo>
                        <a:pt x="253" y="180"/>
                        <a:pt x="249" y="182"/>
                        <a:pt x="248" y="182"/>
                      </a:cubicBezTo>
                      <a:cubicBezTo>
                        <a:pt x="247" y="181"/>
                        <a:pt x="246" y="181"/>
                        <a:pt x="242" y="180"/>
                      </a:cubicBezTo>
                      <a:cubicBezTo>
                        <a:pt x="239" y="178"/>
                        <a:pt x="234" y="181"/>
                        <a:pt x="232" y="182"/>
                      </a:cubicBezTo>
                      <a:cubicBezTo>
                        <a:pt x="229" y="183"/>
                        <a:pt x="223" y="188"/>
                        <a:pt x="220" y="189"/>
                      </a:cubicBezTo>
                      <a:cubicBezTo>
                        <a:pt x="218" y="190"/>
                        <a:pt x="209" y="198"/>
                        <a:pt x="209" y="200"/>
                      </a:cubicBezTo>
                      <a:cubicBezTo>
                        <a:pt x="209" y="202"/>
                        <a:pt x="212" y="207"/>
                        <a:pt x="213" y="210"/>
                      </a:cubicBezTo>
                      <a:cubicBezTo>
                        <a:pt x="212" y="210"/>
                        <a:pt x="212" y="210"/>
                        <a:pt x="212" y="210"/>
                      </a:cubicBezTo>
                      <a:cubicBezTo>
                        <a:pt x="207" y="212"/>
                        <a:pt x="207" y="212"/>
                        <a:pt x="207" y="212"/>
                      </a:cubicBezTo>
                      <a:cubicBezTo>
                        <a:pt x="207" y="212"/>
                        <a:pt x="198" y="208"/>
                        <a:pt x="197" y="207"/>
                      </a:cubicBezTo>
                      <a:cubicBezTo>
                        <a:pt x="196" y="206"/>
                        <a:pt x="185" y="182"/>
                        <a:pt x="181" y="180"/>
                      </a:cubicBezTo>
                      <a:cubicBezTo>
                        <a:pt x="176" y="178"/>
                        <a:pt x="173" y="178"/>
                        <a:pt x="171" y="178"/>
                      </a:cubicBezTo>
                      <a:cubicBezTo>
                        <a:pt x="169" y="179"/>
                        <a:pt x="169" y="186"/>
                        <a:pt x="165" y="185"/>
                      </a:cubicBezTo>
                      <a:cubicBezTo>
                        <a:pt x="161" y="183"/>
                        <a:pt x="155" y="181"/>
                        <a:pt x="154" y="177"/>
                      </a:cubicBezTo>
                      <a:cubicBezTo>
                        <a:pt x="153" y="173"/>
                        <a:pt x="152" y="171"/>
                        <a:pt x="149" y="170"/>
                      </a:cubicBezTo>
                      <a:cubicBezTo>
                        <a:pt x="147" y="168"/>
                        <a:pt x="141" y="162"/>
                        <a:pt x="141" y="162"/>
                      </a:cubicBezTo>
                      <a:cubicBezTo>
                        <a:pt x="127" y="162"/>
                        <a:pt x="127" y="162"/>
                        <a:pt x="127" y="162"/>
                      </a:cubicBezTo>
                      <a:cubicBezTo>
                        <a:pt x="127" y="167"/>
                        <a:pt x="127" y="167"/>
                        <a:pt x="127" y="167"/>
                      </a:cubicBezTo>
                      <a:cubicBezTo>
                        <a:pt x="105" y="166"/>
                        <a:pt x="105" y="166"/>
                        <a:pt x="105" y="166"/>
                      </a:cubicBezTo>
                      <a:cubicBezTo>
                        <a:pt x="77" y="155"/>
                        <a:pt x="77" y="155"/>
                        <a:pt x="77" y="155"/>
                      </a:cubicBezTo>
                      <a:cubicBezTo>
                        <a:pt x="77" y="152"/>
                        <a:pt x="77" y="152"/>
                        <a:pt x="77" y="152"/>
                      </a:cubicBezTo>
                      <a:cubicBezTo>
                        <a:pt x="66" y="154"/>
                        <a:pt x="66" y="154"/>
                        <a:pt x="66" y="154"/>
                      </a:cubicBezTo>
                      <a:cubicBezTo>
                        <a:pt x="59" y="155"/>
                        <a:pt x="59" y="155"/>
                        <a:pt x="59" y="155"/>
                      </a:cubicBezTo>
                      <a:cubicBezTo>
                        <a:pt x="58" y="154"/>
                        <a:pt x="58" y="152"/>
                        <a:pt x="58" y="151"/>
                      </a:cubicBezTo>
                      <a:cubicBezTo>
                        <a:pt x="57" y="148"/>
                        <a:pt x="43" y="141"/>
                        <a:pt x="40" y="140"/>
                      </a:cubicBezTo>
                      <a:cubicBezTo>
                        <a:pt x="38" y="138"/>
                        <a:pt x="34" y="142"/>
                        <a:pt x="33" y="140"/>
                      </a:cubicBezTo>
                      <a:cubicBezTo>
                        <a:pt x="32" y="138"/>
                        <a:pt x="30" y="131"/>
                        <a:pt x="30" y="130"/>
                      </a:cubicBezTo>
                      <a:cubicBezTo>
                        <a:pt x="29" y="129"/>
                        <a:pt x="25" y="125"/>
                        <a:pt x="22" y="122"/>
                      </a:cubicBezTo>
                      <a:cubicBezTo>
                        <a:pt x="20" y="119"/>
                        <a:pt x="17" y="108"/>
                        <a:pt x="15" y="105"/>
                      </a:cubicBezTo>
                      <a:cubicBezTo>
                        <a:pt x="12" y="102"/>
                        <a:pt x="9" y="97"/>
                        <a:pt x="9" y="95"/>
                      </a:cubicBezTo>
                      <a:cubicBezTo>
                        <a:pt x="9" y="93"/>
                        <a:pt x="3" y="89"/>
                        <a:pt x="3" y="87"/>
                      </a:cubicBezTo>
                      <a:cubicBezTo>
                        <a:pt x="3" y="85"/>
                        <a:pt x="6" y="79"/>
                        <a:pt x="6" y="77"/>
                      </a:cubicBezTo>
                      <a:cubicBezTo>
                        <a:pt x="6" y="74"/>
                        <a:pt x="2" y="67"/>
                        <a:pt x="2" y="65"/>
                      </a:cubicBezTo>
                      <a:cubicBezTo>
                        <a:pt x="2" y="62"/>
                        <a:pt x="7" y="43"/>
                        <a:pt x="7" y="38"/>
                      </a:cubicBezTo>
                      <a:cubicBezTo>
                        <a:pt x="7" y="34"/>
                        <a:pt x="5" y="26"/>
                        <a:pt x="4" y="23"/>
                      </a:cubicBezTo>
                      <a:cubicBezTo>
                        <a:pt x="3" y="21"/>
                        <a:pt x="0" y="17"/>
                        <a:pt x="1" y="17"/>
                      </a:cubicBezTo>
                      <a:cubicBezTo>
                        <a:pt x="2" y="18"/>
                        <a:pt x="6" y="19"/>
                        <a:pt x="7" y="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39" name="Freeform 286"/>
                <p:cNvSpPr>
                  <a:spLocks/>
                </p:cNvSpPr>
                <p:nvPr/>
              </p:nvSpPr>
              <p:spPr bwMode="auto">
                <a:xfrm>
                  <a:off x="945377" y="2068589"/>
                  <a:ext cx="534236" cy="443541"/>
                </a:xfrm>
                <a:custGeom>
                  <a:avLst/>
                  <a:gdLst>
                    <a:gd name="T0" fmla="*/ 35 w 253"/>
                    <a:gd name="T1" fmla="*/ 66 h 210"/>
                    <a:gd name="T2" fmla="*/ 49 w 253"/>
                    <a:gd name="T3" fmla="*/ 65 h 210"/>
                    <a:gd name="T4" fmla="*/ 32 w 253"/>
                    <a:gd name="T5" fmla="*/ 54 h 210"/>
                    <a:gd name="T6" fmla="*/ 16 w 253"/>
                    <a:gd name="T7" fmla="*/ 35 h 210"/>
                    <a:gd name="T8" fmla="*/ 45 w 253"/>
                    <a:gd name="T9" fmla="*/ 16 h 210"/>
                    <a:gd name="T10" fmla="*/ 75 w 253"/>
                    <a:gd name="T11" fmla="*/ 9 h 210"/>
                    <a:gd name="T12" fmla="*/ 109 w 253"/>
                    <a:gd name="T13" fmla="*/ 6 h 210"/>
                    <a:gd name="T14" fmla="*/ 127 w 253"/>
                    <a:gd name="T15" fmla="*/ 14 h 210"/>
                    <a:gd name="T16" fmla="*/ 190 w 253"/>
                    <a:gd name="T17" fmla="*/ 18 h 210"/>
                    <a:gd name="T18" fmla="*/ 215 w 253"/>
                    <a:gd name="T19" fmla="*/ 137 h 210"/>
                    <a:gd name="T20" fmla="*/ 232 w 253"/>
                    <a:gd name="T21" fmla="*/ 150 h 210"/>
                    <a:gd name="T22" fmla="*/ 250 w 253"/>
                    <a:gd name="T23" fmla="*/ 145 h 210"/>
                    <a:gd name="T24" fmla="*/ 251 w 253"/>
                    <a:gd name="T25" fmla="*/ 163 h 210"/>
                    <a:gd name="T26" fmla="*/ 239 w 253"/>
                    <a:gd name="T27" fmla="*/ 164 h 210"/>
                    <a:gd name="T28" fmla="*/ 219 w 253"/>
                    <a:gd name="T29" fmla="*/ 151 h 210"/>
                    <a:gd name="T30" fmla="*/ 202 w 253"/>
                    <a:gd name="T31" fmla="*/ 146 h 210"/>
                    <a:gd name="T32" fmla="*/ 172 w 253"/>
                    <a:gd name="T33" fmla="*/ 142 h 210"/>
                    <a:gd name="T34" fmla="*/ 167 w 253"/>
                    <a:gd name="T35" fmla="*/ 137 h 210"/>
                    <a:gd name="T36" fmla="*/ 155 w 253"/>
                    <a:gd name="T37" fmla="*/ 142 h 210"/>
                    <a:gd name="T38" fmla="*/ 129 w 253"/>
                    <a:gd name="T39" fmla="*/ 155 h 210"/>
                    <a:gd name="T40" fmla="*/ 126 w 253"/>
                    <a:gd name="T41" fmla="*/ 148 h 210"/>
                    <a:gd name="T42" fmla="*/ 139 w 253"/>
                    <a:gd name="T43" fmla="*/ 135 h 210"/>
                    <a:gd name="T44" fmla="*/ 130 w 253"/>
                    <a:gd name="T45" fmla="*/ 131 h 210"/>
                    <a:gd name="T46" fmla="*/ 111 w 253"/>
                    <a:gd name="T47" fmla="*/ 149 h 210"/>
                    <a:gd name="T48" fmla="*/ 99 w 253"/>
                    <a:gd name="T49" fmla="*/ 170 h 210"/>
                    <a:gd name="T50" fmla="*/ 85 w 253"/>
                    <a:gd name="T51" fmla="*/ 180 h 210"/>
                    <a:gd name="T52" fmla="*/ 71 w 253"/>
                    <a:gd name="T53" fmla="*/ 191 h 210"/>
                    <a:gd name="T54" fmla="*/ 44 w 253"/>
                    <a:gd name="T55" fmla="*/ 200 h 210"/>
                    <a:gd name="T56" fmla="*/ 30 w 253"/>
                    <a:gd name="T57" fmla="*/ 209 h 210"/>
                    <a:gd name="T58" fmla="*/ 31 w 253"/>
                    <a:gd name="T59" fmla="*/ 200 h 210"/>
                    <a:gd name="T60" fmla="*/ 49 w 253"/>
                    <a:gd name="T61" fmla="*/ 190 h 210"/>
                    <a:gd name="T62" fmla="*/ 72 w 253"/>
                    <a:gd name="T63" fmla="*/ 179 h 210"/>
                    <a:gd name="T64" fmla="*/ 84 w 253"/>
                    <a:gd name="T65" fmla="*/ 157 h 210"/>
                    <a:gd name="T66" fmla="*/ 73 w 253"/>
                    <a:gd name="T67" fmla="*/ 157 h 210"/>
                    <a:gd name="T68" fmla="*/ 59 w 253"/>
                    <a:gd name="T69" fmla="*/ 157 h 210"/>
                    <a:gd name="T70" fmla="*/ 49 w 253"/>
                    <a:gd name="T71" fmla="*/ 150 h 210"/>
                    <a:gd name="T72" fmla="*/ 26 w 253"/>
                    <a:gd name="T73" fmla="*/ 142 h 210"/>
                    <a:gd name="T74" fmla="*/ 24 w 253"/>
                    <a:gd name="T75" fmla="*/ 114 h 210"/>
                    <a:gd name="T76" fmla="*/ 43 w 253"/>
                    <a:gd name="T77" fmla="*/ 103 h 210"/>
                    <a:gd name="T78" fmla="*/ 52 w 253"/>
                    <a:gd name="T79" fmla="*/ 94 h 210"/>
                    <a:gd name="T80" fmla="*/ 41 w 253"/>
                    <a:gd name="T81" fmla="*/ 93 h 210"/>
                    <a:gd name="T82" fmla="*/ 14 w 253"/>
                    <a:gd name="T83" fmla="*/ 90 h 2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53" h="210">
                      <a:moveTo>
                        <a:pt x="0" y="77"/>
                      </a:moveTo>
                      <a:cubicBezTo>
                        <a:pt x="0" y="75"/>
                        <a:pt x="22" y="67"/>
                        <a:pt x="25" y="66"/>
                      </a:cubicBezTo>
                      <a:cubicBezTo>
                        <a:pt x="27" y="65"/>
                        <a:pt x="36" y="65"/>
                        <a:pt x="35" y="66"/>
                      </a:cubicBezTo>
                      <a:cubicBezTo>
                        <a:pt x="34" y="67"/>
                        <a:pt x="33" y="71"/>
                        <a:pt x="34" y="71"/>
                      </a:cubicBezTo>
                      <a:cubicBezTo>
                        <a:pt x="36" y="72"/>
                        <a:pt x="48" y="72"/>
                        <a:pt x="49" y="71"/>
                      </a:cubicBezTo>
                      <a:cubicBezTo>
                        <a:pt x="50" y="71"/>
                        <a:pt x="50" y="66"/>
                        <a:pt x="49" y="65"/>
                      </a:cubicBezTo>
                      <a:cubicBezTo>
                        <a:pt x="48" y="64"/>
                        <a:pt x="49" y="61"/>
                        <a:pt x="47" y="61"/>
                      </a:cubicBezTo>
                      <a:cubicBezTo>
                        <a:pt x="45" y="61"/>
                        <a:pt x="34" y="60"/>
                        <a:pt x="34" y="59"/>
                      </a:cubicBezTo>
                      <a:cubicBezTo>
                        <a:pt x="34" y="58"/>
                        <a:pt x="32" y="55"/>
                        <a:pt x="32" y="54"/>
                      </a:cubicBezTo>
                      <a:cubicBezTo>
                        <a:pt x="31" y="52"/>
                        <a:pt x="24" y="49"/>
                        <a:pt x="22" y="47"/>
                      </a:cubicBezTo>
                      <a:cubicBezTo>
                        <a:pt x="19" y="45"/>
                        <a:pt x="11" y="44"/>
                        <a:pt x="12" y="42"/>
                      </a:cubicBezTo>
                      <a:cubicBezTo>
                        <a:pt x="13" y="40"/>
                        <a:pt x="14" y="34"/>
                        <a:pt x="16" y="35"/>
                      </a:cubicBezTo>
                      <a:cubicBezTo>
                        <a:pt x="17" y="36"/>
                        <a:pt x="32" y="35"/>
                        <a:pt x="35" y="33"/>
                      </a:cubicBezTo>
                      <a:cubicBezTo>
                        <a:pt x="38" y="31"/>
                        <a:pt x="38" y="25"/>
                        <a:pt x="39" y="23"/>
                      </a:cubicBezTo>
                      <a:cubicBezTo>
                        <a:pt x="39" y="21"/>
                        <a:pt x="43" y="17"/>
                        <a:pt x="45" y="16"/>
                      </a:cubicBezTo>
                      <a:cubicBezTo>
                        <a:pt x="47" y="15"/>
                        <a:pt x="55" y="15"/>
                        <a:pt x="57" y="15"/>
                      </a:cubicBezTo>
                      <a:cubicBezTo>
                        <a:pt x="60" y="14"/>
                        <a:pt x="65" y="8"/>
                        <a:pt x="68" y="8"/>
                      </a:cubicBezTo>
                      <a:cubicBezTo>
                        <a:pt x="71" y="7"/>
                        <a:pt x="68" y="9"/>
                        <a:pt x="75" y="9"/>
                      </a:cubicBezTo>
                      <a:cubicBezTo>
                        <a:pt x="82" y="9"/>
                        <a:pt x="86" y="0"/>
                        <a:pt x="88" y="1"/>
                      </a:cubicBezTo>
                      <a:cubicBezTo>
                        <a:pt x="90" y="1"/>
                        <a:pt x="92" y="2"/>
                        <a:pt x="94" y="3"/>
                      </a:cubicBezTo>
                      <a:cubicBezTo>
                        <a:pt x="97" y="3"/>
                        <a:pt x="105" y="6"/>
                        <a:pt x="109" y="6"/>
                      </a:cubicBezTo>
                      <a:cubicBezTo>
                        <a:pt x="112" y="6"/>
                        <a:pt x="117" y="6"/>
                        <a:pt x="120" y="7"/>
                      </a:cubicBezTo>
                      <a:cubicBezTo>
                        <a:pt x="123" y="7"/>
                        <a:pt x="119" y="10"/>
                        <a:pt x="120" y="12"/>
                      </a:cubicBezTo>
                      <a:cubicBezTo>
                        <a:pt x="122" y="13"/>
                        <a:pt x="122" y="12"/>
                        <a:pt x="127" y="14"/>
                      </a:cubicBezTo>
                      <a:cubicBezTo>
                        <a:pt x="132" y="15"/>
                        <a:pt x="141" y="13"/>
                        <a:pt x="144" y="13"/>
                      </a:cubicBezTo>
                      <a:cubicBezTo>
                        <a:pt x="148" y="13"/>
                        <a:pt x="155" y="16"/>
                        <a:pt x="165" y="17"/>
                      </a:cubicBezTo>
                      <a:cubicBezTo>
                        <a:pt x="175" y="19"/>
                        <a:pt x="186" y="18"/>
                        <a:pt x="190" y="18"/>
                      </a:cubicBezTo>
                      <a:cubicBezTo>
                        <a:pt x="192" y="18"/>
                        <a:pt x="201" y="21"/>
                        <a:pt x="207" y="23"/>
                      </a:cubicBezTo>
                      <a:cubicBezTo>
                        <a:pt x="208" y="135"/>
                        <a:pt x="208" y="135"/>
                        <a:pt x="208" y="135"/>
                      </a:cubicBezTo>
                      <a:cubicBezTo>
                        <a:pt x="208" y="135"/>
                        <a:pt x="214" y="137"/>
                        <a:pt x="215" y="137"/>
                      </a:cubicBezTo>
                      <a:cubicBezTo>
                        <a:pt x="216" y="138"/>
                        <a:pt x="223" y="136"/>
                        <a:pt x="225" y="137"/>
                      </a:cubicBezTo>
                      <a:cubicBezTo>
                        <a:pt x="226" y="138"/>
                        <a:pt x="224" y="142"/>
                        <a:pt x="224" y="143"/>
                      </a:cubicBezTo>
                      <a:cubicBezTo>
                        <a:pt x="224" y="143"/>
                        <a:pt x="231" y="149"/>
                        <a:pt x="232" y="150"/>
                      </a:cubicBezTo>
                      <a:cubicBezTo>
                        <a:pt x="233" y="150"/>
                        <a:pt x="236" y="153"/>
                        <a:pt x="236" y="154"/>
                      </a:cubicBezTo>
                      <a:cubicBezTo>
                        <a:pt x="236" y="154"/>
                        <a:pt x="243" y="146"/>
                        <a:pt x="244" y="146"/>
                      </a:cubicBezTo>
                      <a:cubicBezTo>
                        <a:pt x="245" y="146"/>
                        <a:pt x="248" y="144"/>
                        <a:pt x="250" y="145"/>
                      </a:cubicBezTo>
                      <a:cubicBezTo>
                        <a:pt x="252" y="145"/>
                        <a:pt x="252" y="152"/>
                        <a:pt x="252" y="152"/>
                      </a:cubicBezTo>
                      <a:cubicBezTo>
                        <a:pt x="251" y="151"/>
                        <a:pt x="251" y="151"/>
                        <a:pt x="250" y="152"/>
                      </a:cubicBezTo>
                      <a:cubicBezTo>
                        <a:pt x="249" y="153"/>
                        <a:pt x="253" y="163"/>
                        <a:pt x="251" y="163"/>
                      </a:cubicBezTo>
                      <a:cubicBezTo>
                        <a:pt x="250" y="164"/>
                        <a:pt x="245" y="156"/>
                        <a:pt x="243" y="157"/>
                      </a:cubicBezTo>
                      <a:cubicBezTo>
                        <a:pt x="239" y="158"/>
                        <a:pt x="245" y="163"/>
                        <a:pt x="245" y="164"/>
                      </a:cubicBezTo>
                      <a:cubicBezTo>
                        <a:pt x="245" y="165"/>
                        <a:pt x="241" y="164"/>
                        <a:pt x="239" y="164"/>
                      </a:cubicBezTo>
                      <a:cubicBezTo>
                        <a:pt x="238" y="164"/>
                        <a:pt x="237" y="163"/>
                        <a:pt x="235" y="161"/>
                      </a:cubicBezTo>
                      <a:cubicBezTo>
                        <a:pt x="234" y="160"/>
                        <a:pt x="229" y="157"/>
                        <a:pt x="227" y="155"/>
                      </a:cubicBezTo>
                      <a:cubicBezTo>
                        <a:pt x="225" y="153"/>
                        <a:pt x="221" y="152"/>
                        <a:pt x="219" y="151"/>
                      </a:cubicBezTo>
                      <a:cubicBezTo>
                        <a:pt x="217" y="150"/>
                        <a:pt x="221" y="147"/>
                        <a:pt x="219" y="146"/>
                      </a:cubicBezTo>
                      <a:cubicBezTo>
                        <a:pt x="217" y="144"/>
                        <a:pt x="213" y="148"/>
                        <a:pt x="212" y="148"/>
                      </a:cubicBezTo>
                      <a:cubicBezTo>
                        <a:pt x="211" y="148"/>
                        <a:pt x="207" y="148"/>
                        <a:pt x="202" y="146"/>
                      </a:cubicBezTo>
                      <a:cubicBezTo>
                        <a:pt x="197" y="143"/>
                        <a:pt x="189" y="145"/>
                        <a:pt x="187" y="145"/>
                      </a:cubicBezTo>
                      <a:cubicBezTo>
                        <a:pt x="184" y="145"/>
                        <a:pt x="182" y="144"/>
                        <a:pt x="180" y="143"/>
                      </a:cubicBezTo>
                      <a:cubicBezTo>
                        <a:pt x="179" y="142"/>
                        <a:pt x="174" y="142"/>
                        <a:pt x="172" y="142"/>
                      </a:cubicBezTo>
                      <a:cubicBezTo>
                        <a:pt x="170" y="142"/>
                        <a:pt x="167" y="144"/>
                        <a:pt x="166" y="144"/>
                      </a:cubicBezTo>
                      <a:cubicBezTo>
                        <a:pt x="166" y="144"/>
                        <a:pt x="165" y="144"/>
                        <a:pt x="164" y="142"/>
                      </a:cubicBezTo>
                      <a:cubicBezTo>
                        <a:pt x="163" y="140"/>
                        <a:pt x="168" y="138"/>
                        <a:pt x="167" y="137"/>
                      </a:cubicBezTo>
                      <a:cubicBezTo>
                        <a:pt x="167" y="135"/>
                        <a:pt x="163" y="134"/>
                        <a:pt x="162" y="134"/>
                      </a:cubicBezTo>
                      <a:cubicBezTo>
                        <a:pt x="161" y="133"/>
                        <a:pt x="155" y="134"/>
                        <a:pt x="153" y="135"/>
                      </a:cubicBezTo>
                      <a:cubicBezTo>
                        <a:pt x="152" y="136"/>
                        <a:pt x="155" y="140"/>
                        <a:pt x="155" y="142"/>
                      </a:cubicBezTo>
                      <a:cubicBezTo>
                        <a:pt x="155" y="145"/>
                        <a:pt x="151" y="146"/>
                        <a:pt x="148" y="146"/>
                      </a:cubicBezTo>
                      <a:cubicBezTo>
                        <a:pt x="146" y="146"/>
                        <a:pt x="141" y="148"/>
                        <a:pt x="139" y="149"/>
                      </a:cubicBezTo>
                      <a:cubicBezTo>
                        <a:pt x="137" y="149"/>
                        <a:pt x="131" y="154"/>
                        <a:pt x="129" y="155"/>
                      </a:cubicBezTo>
                      <a:cubicBezTo>
                        <a:pt x="126" y="155"/>
                        <a:pt x="125" y="156"/>
                        <a:pt x="124" y="155"/>
                      </a:cubicBezTo>
                      <a:cubicBezTo>
                        <a:pt x="122" y="155"/>
                        <a:pt x="127" y="151"/>
                        <a:pt x="127" y="150"/>
                      </a:cubicBezTo>
                      <a:cubicBezTo>
                        <a:pt x="127" y="150"/>
                        <a:pt x="126" y="149"/>
                        <a:pt x="126" y="148"/>
                      </a:cubicBezTo>
                      <a:cubicBezTo>
                        <a:pt x="125" y="147"/>
                        <a:pt x="128" y="139"/>
                        <a:pt x="130" y="138"/>
                      </a:cubicBezTo>
                      <a:cubicBezTo>
                        <a:pt x="131" y="138"/>
                        <a:pt x="132" y="137"/>
                        <a:pt x="134" y="136"/>
                      </a:cubicBezTo>
                      <a:cubicBezTo>
                        <a:pt x="135" y="135"/>
                        <a:pt x="138" y="135"/>
                        <a:pt x="139" y="135"/>
                      </a:cubicBezTo>
                      <a:cubicBezTo>
                        <a:pt x="140" y="135"/>
                        <a:pt x="142" y="134"/>
                        <a:pt x="141" y="133"/>
                      </a:cubicBezTo>
                      <a:cubicBezTo>
                        <a:pt x="140" y="132"/>
                        <a:pt x="139" y="129"/>
                        <a:pt x="137" y="129"/>
                      </a:cubicBezTo>
                      <a:cubicBezTo>
                        <a:pt x="135" y="129"/>
                        <a:pt x="132" y="130"/>
                        <a:pt x="130" y="131"/>
                      </a:cubicBezTo>
                      <a:cubicBezTo>
                        <a:pt x="128" y="132"/>
                        <a:pt x="124" y="136"/>
                        <a:pt x="123" y="137"/>
                      </a:cubicBezTo>
                      <a:cubicBezTo>
                        <a:pt x="122" y="138"/>
                        <a:pt x="119" y="145"/>
                        <a:pt x="117" y="146"/>
                      </a:cubicBezTo>
                      <a:cubicBezTo>
                        <a:pt x="116" y="147"/>
                        <a:pt x="113" y="148"/>
                        <a:pt x="111" y="149"/>
                      </a:cubicBezTo>
                      <a:cubicBezTo>
                        <a:pt x="108" y="150"/>
                        <a:pt x="107" y="154"/>
                        <a:pt x="106" y="155"/>
                      </a:cubicBezTo>
                      <a:cubicBezTo>
                        <a:pt x="106" y="156"/>
                        <a:pt x="115" y="154"/>
                        <a:pt x="114" y="159"/>
                      </a:cubicBezTo>
                      <a:cubicBezTo>
                        <a:pt x="113" y="160"/>
                        <a:pt x="101" y="170"/>
                        <a:pt x="99" y="170"/>
                      </a:cubicBezTo>
                      <a:cubicBezTo>
                        <a:pt x="97" y="171"/>
                        <a:pt x="94" y="172"/>
                        <a:pt x="92" y="172"/>
                      </a:cubicBezTo>
                      <a:cubicBezTo>
                        <a:pt x="90" y="173"/>
                        <a:pt x="92" y="175"/>
                        <a:pt x="91" y="176"/>
                      </a:cubicBezTo>
                      <a:cubicBezTo>
                        <a:pt x="90" y="177"/>
                        <a:pt x="87" y="180"/>
                        <a:pt x="85" y="180"/>
                      </a:cubicBezTo>
                      <a:cubicBezTo>
                        <a:pt x="84" y="181"/>
                        <a:pt x="78" y="183"/>
                        <a:pt x="77" y="183"/>
                      </a:cubicBezTo>
                      <a:cubicBezTo>
                        <a:pt x="75" y="184"/>
                        <a:pt x="78" y="187"/>
                        <a:pt x="77" y="188"/>
                      </a:cubicBezTo>
                      <a:cubicBezTo>
                        <a:pt x="76" y="189"/>
                        <a:pt x="72" y="191"/>
                        <a:pt x="71" y="191"/>
                      </a:cubicBezTo>
                      <a:cubicBezTo>
                        <a:pt x="69" y="191"/>
                        <a:pt x="63" y="194"/>
                        <a:pt x="62" y="195"/>
                      </a:cubicBezTo>
                      <a:cubicBezTo>
                        <a:pt x="60" y="196"/>
                        <a:pt x="54" y="197"/>
                        <a:pt x="52" y="197"/>
                      </a:cubicBezTo>
                      <a:cubicBezTo>
                        <a:pt x="50" y="197"/>
                        <a:pt x="45" y="200"/>
                        <a:pt x="44" y="200"/>
                      </a:cubicBezTo>
                      <a:cubicBezTo>
                        <a:pt x="43" y="200"/>
                        <a:pt x="40" y="203"/>
                        <a:pt x="39" y="204"/>
                      </a:cubicBezTo>
                      <a:cubicBezTo>
                        <a:pt x="37" y="205"/>
                        <a:pt x="33" y="205"/>
                        <a:pt x="32" y="205"/>
                      </a:cubicBezTo>
                      <a:cubicBezTo>
                        <a:pt x="31" y="205"/>
                        <a:pt x="31" y="208"/>
                        <a:pt x="30" y="209"/>
                      </a:cubicBezTo>
                      <a:cubicBezTo>
                        <a:pt x="28" y="210"/>
                        <a:pt x="25" y="208"/>
                        <a:pt x="23" y="208"/>
                      </a:cubicBezTo>
                      <a:cubicBezTo>
                        <a:pt x="22" y="207"/>
                        <a:pt x="23" y="204"/>
                        <a:pt x="25" y="203"/>
                      </a:cubicBezTo>
                      <a:cubicBezTo>
                        <a:pt x="26" y="203"/>
                        <a:pt x="29" y="200"/>
                        <a:pt x="31" y="200"/>
                      </a:cubicBezTo>
                      <a:cubicBezTo>
                        <a:pt x="32" y="200"/>
                        <a:pt x="35" y="199"/>
                        <a:pt x="36" y="199"/>
                      </a:cubicBezTo>
                      <a:cubicBezTo>
                        <a:pt x="37" y="199"/>
                        <a:pt x="39" y="197"/>
                        <a:pt x="41" y="196"/>
                      </a:cubicBezTo>
                      <a:cubicBezTo>
                        <a:pt x="43" y="195"/>
                        <a:pt x="45" y="192"/>
                        <a:pt x="49" y="190"/>
                      </a:cubicBezTo>
                      <a:cubicBezTo>
                        <a:pt x="52" y="188"/>
                        <a:pt x="56" y="190"/>
                        <a:pt x="58" y="190"/>
                      </a:cubicBezTo>
                      <a:cubicBezTo>
                        <a:pt x="60" y="190"/>
                        <a:pt x="60" y="186"/>
                        <a:pt x="61" y="185"/>
                      </a:cubicBezTo>
                      <a:cubicBezTo>
                        <a:pt x="61" y="184"/>
                        <a:pt x="70" y="180"/>
                        <a:pt x="72" y="179"/>
                      </a:cubicBezTo>
                      <a:cubicBezTo>
                        <a:pt x="73" y="179"/>
                        <a:pt x="78" y="174"/>
                        <a:pt x="79" y="172"/>
                      </a:cubicBezTo>
                      <a:cubicBezTo>
                        <a:pt x="81" y="170"/>
                        <a:pt x="81" y="167"/>
                        <a:pt x="82" y="165"/>
                      </a:cubicBezTo>
                      <a:cubicBezTo>
                        <a:pt x="82" y="163"/>
                        <a:pt x="86" y="158"/>
                        <a:pt x="84" y="157"/>
                      </a:cubicBezTo>
                      <a:cubicBezTo>
                        <a:pt x="83" y="157"/>
                        <a:pt x="79" y="160"/>
                        <a:pt x="78" y="160"/>
                      </a:cubicBezTo>
                      <a:cubicBezTo>
                        <a:pt x="77" y="161"/>
                        <a:pt x="76" y="159"/>
                        <a:pt x="76" y="158"/>
                      </a:cubicBezTo>
                      <a:cubicBezTo>
                        <a:pt x="76" y="157"/>
                        <a:pt x="74" y="157"/>
                        <a:pt x="73" y="157"/>
                      </a:cubicBezTo>
                      <a:cubicBezTo>
                        <a:pt x="71" y="158"/>
                        <a:pt x="72" y="163"/>
                        <a:pt x="71" y="164"/>
                      </a:cubicBezTo>
                      <a:cubicBezTo>
                        <a:pt x="69" y="164"/>
                        <a:pt x="66" y="159"/>
                        <a:pt x="65" y="158"/>
                      </a:cubicBezTo>
                      <a:cubicBezTo>
                        <a:pt x="64" y="157"/>
                        <a:pt x="60" y="156"/>
                        <a:pt x="59" y="157"/>
                      </a:cubicBezTo>
                      <a:cubicBezTo>
                        <a:pt x="57" y="157"/>
                        <a:pt x="49" y="162"/>
                        <a:pt x="48" y="160"/>
                      </a:cubicBezTo>
                      <a:cubicBezTo>
                        <a:pt x="48" y="158"/>
                        <a:pt x="47" y="156"/>
                        <a:pt x="47" y="155"/>
                      </a:cubicBezTo>
                      <a:cubicBezTo>
                        <a:pt x="46" y="154"/>
                        <a:pt x="50" y="151"/>
                        <a:pt x="49" y="150"/>
                      </a:cubicBezTo>
                      <a:cubicBezTo>
                        <a:pt x="48" y="149"/>
                        <a:pt x="46" y="145"/>
                        <a:pt x="44" y="145"/>
                      </a:cubicBezTo>
                      <a:cubicBezTo>
                        <a:pt x="43" y="145"/>
                        <a:pt x="35" y="148"/>
                        <a:pt x="33" y="148"/>
                      </a:cubicBezTo>
                      <a:cubicBezTo>
                        <a:pt x="30" y="148"/>
                        <a:pt x="28" y="145"/>
                        <a:pt x="26" y="142"/>
                      </a:cubicBezTo>
                      <a:cubicBezTo>
                        <a:pt x="23" y="140"/>
                        <a:pt x="23" y="138"/>
                        <a:pt x="23" y="136"/>
                      </a:cubicBezTo>
                      <a:cubicBezTo>
                        <a:pt x="23" y="133"/>
                        <a:pt x="16" y="128"/>
                        <a:pt x="16" y="125"/>
                      </a:cubicBezTo>
                      <a:cubicBezTo>
                        <a:pt x="16" y="121"/>
                        <a:pt x="23" y="115"/>
                        <a:pt x="24" y="114"/>
                      </a:cubicBezTo>
                      <a:cubicBezTo>
                        <a:pt x="26" y="113"/>
                        <a:pt x="23" y="109"/>
                        <a:pt x="28" y="107"/>
                      </a:cubicBezTo>
                      <a:cubicBezTo>
                        <a:pt x="34" y="105"/>
                        <a:pt x="35" y="110"/>
                        <a:pt x="37" y="110"/>
                      </a:cubicBezTo>
                      <a:cubicBezTo>
                        <a:pt x="40" y="111"/>
                        <a:pt x="42" y="103"/>
                        <a:pt x="43" y="103"/>
                      </a:cubicBezTo>
                      <a:cubicBezTo>
                        <a:pt x="44" y="103"/>
                        <a:pt x="46" y="103"/>
                        <a:pt x="49" y="104"/>
                      </a:cubicBezTo>
                      <a:cubicBezTo>
                        <a:pt x="51" y="105"/>
                        <a:pt x="56" y="101"/>
                        <a:pt x="57" y="99"/>
                      </a:cubicBezTo>
                      <a:cubicBezTo>
                        <a:pt x="58" y="97"/>
                        <a:pt x="50" y="94"/>
                        <a:pt x="52" y="94"/>
                      </a:cubicBezTo>
                      <a:cubicBezTo>
                        <a:pt x="54" y="93"/>
                        <a:pt x="56" y="88"/>
                        <a:pt x="55" y="87"/>
                      </a:cubicBezTo>
                      <a:cubicBezTo>
                        <a:pt x="55" y="86"/>
                        <a:pt x="49" y="87"/>
                        <a:pt x="47" y="88"/>
                      </a:cubicBezTo>
                      <a:cubicBezTo>
                        <a:pt x="46" y="88"/>
                        <a:pt x="43" y="93"/>
                        <a:pt x="41" y="93"/>
                      </a:cubicBezTo>
                      <a:cubicBezTo>
                        <a:pt x="39" y="93"/>
                        <a:pt x="39" y="92"/>
                        <a:pt x="38" y="91"/>
                      </a:cubicBezTo>
                      <a:cubicBezTo>
                        <a:pt x="36" y="89"/>
                        <a:pt x="30" y="92"/>
                        <a:pt x="27" y="92"/>
                      </a:cubicBezTo>
                      <a:cubicBezTo>
                        <a:pt x="23" y="93"/>
                        <a:pt x="17" y="91"/>
                        <a:pt x="14" y="90"/>
                      </a:cubicBezTo>
                      <a:cubicBezTo>
                        <a:pt x="12" y="89"/>
                        <a:pt x="12" y="84"/>
                        <a:pt x="10" y="82"/>
                      </a:cubicBezTo>
                      <a:cubicBezTo>
                        <a:pt x="8" y="81"/>
                        <a:pt x="0" y="79"/>
                        <a:pt x="0" y="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grpSp>
            <p:nvGrpSpPr>
              <p:cNvPr id="1123" name="Group 289"/>
              <p:cNvGrpSpPr>
                <a:grpSpLocks/>
              </p:cNvGrpSpPr>
              <p:nvPr/>
            </p:nvGrpSpPr>
            <p:grpSpPr bwMode="auto">
              <a:xfrm>
                <a:off x="3535171" y="2404637"/>
                <a:ext cx="154428" cy="196202"/>
                <a:chOff x="2598" y="1530"/>
                <a:chExt cx="148" cy="188"/>
              </a:xfrm>
              <a:grpFill/>
            </p:grpSpPr>
            <p:sp>
              <p:nvSpPr>
                <p:cNvPr id="1130" name="Freeform 290"/>
                <p:cNvSpPr>
                  <a:spLocks/>
                </p:cNvSpPr>
                <p:nvPr/>
              </p:nvSpPr>
              <p:spPr bwMode="auto">
                <a:xfrm>
                  <a:off x="2616" y="1530"/>
                  <a:ext cx="130" cy="188"/>
                </a:xfrm>
                <a:custGeom>
                  <a:avLst/>
                  <a:gdLst>
                    <a:gd name="T0" fmla="*/ 0 w 64"/>
                    <a:gd name="T1" fmla="*/ 15 h 93"/>
                    <a:gd name="T2" fmla="*/ 2 w 64"/>
                    <a:gd name="T3" fmla="*/ 12 h 93"/>
                    <a:gd name="T4" fmla="*/ 7 w 64"/>
                    <a:gd name="T5" fmla="*/ 14 h 93"/>
                    <a:gd name="T6" fmla="*/ 12 w 64"/>
                    <a:gd name="T7" fmla="*/ 2 h 93"/>
                    <a:gd name="T8" fmla="*/ 26 w 64"/>
                    <a:gd name="T9" fmla="*/ 0 h 93"/>
                    <a:gd name="T10" fmla="*/ 27 w 64"/>
                    <a:gd name="T11" fmla="*/ 3 h 93"/>
                    <a:gd name="T12" fmla="*/ 19 w 64"/>
                    <a:gd name="T13" fmla="*/ 9 h 93"/>
                    <a:gd name="T14" fmla="*/ 18 w 64"/>
                    <a:gd name="T15" fmla="*/ 13 h 93"/>
                    <a:gd name="T16" fmla="*/ 35 w 64"/>
                    <a:gd name="T17" fmla="*/ 12 h 93"/>
                    <a:gd name="T18" fmla="*/ 30 w 64"/>
                    <a:gd name="T19" fmla="*/ 24 h 93"/>
                    <a:gd name="T20" fmla="*/ 23 w 64"/>
                    <a:gd name="T21" fmla="*/ 28 h 93"/>
                    <a:gd name="T22" fmla="*/ 29 w 64"/>
                    <a:gd name="T23" fmla="*/ 31 h 93"/>
                    <a:gd name="T24" fmla="*/ 36 w 64"/>
                    <a:gd name="T25" fmla="*/ 34 h 93"/>
                    <a:gd name="T26" fmla="*/ 41 w 64"/>
                    <a:gd name="T27" fmla="*/ 44 h 93"/>
                    <a:gd name="T28" fmla="*/ 47 w 64"/>
                    <a:gd name="T29" fmla="*/ 47 h 93"/>
                    <a:gd name="T30" fmla="*/ 52 w 64"/>
                    <a:gd name="T31" fmla="*/ 58 h 93"/>
                    <a:gd name="T32" fmla="*/ 50 w 64"/>
                    <a:gd name="T33" fmla="*/ 63 h 93"/>
                    <a:gd name="T34" fmla="*/ 54 w 64"/>
                    <a:gd name="T35" fmla="*/ 64 h 93"/>
                    <a:gd name="T36" fmla="*/ 57 w 64"/>
                    <a:gd name="T37" fmla="*/ 62 h 93"/>
                    <a:gd name="T38" fmla="*/ 62 w 64"/>
                    <a:gd name="T39" fmla="*/ 63 h 93"/>
                    <a:gd name="T40" fmla="*/ 61 w 64"/>
                    <a:gd name="T41" fmla="*/ 72 h 93"/>
                    <a:gd name="T42" fmla="*/ 53 w 64"/>
                    <a:gd name="T43" fmla="*/ 76 h 93"/>
                    <a:gd name="T44" fmla="*/ 61 w 64"/>
                    <a:gd name="T45" fmla="*/ 80 h 93"/>
                    <a:gd name="T46" fmla="*/ 51 w 64"/>
                    <a:gd name="T47" fmla="*/ 85 h 93"/>
                    <a:gd name="T48" fmla="*/ 37 w 64"/>
                    <a:gd name="T49" fmla="*/ 84 h 93"/>
                    <a:gd name="T50" fmla="*/ 25 w 64"/>
                    <a:gd name="T51" fmla="*/ 86 h 93"/>
                    <a:gd name="T52" fmla="*/ 22 w 64"/>
                    <a:gd name="T53" fmla="*/ 91 h 93"/>
                    <a:gd name="T54" fmla="*/ 17 w 64"/>
                    <a:gd name="T55" fmla="*/ 89 h 93"/>
                    <a:gd name="T56" fmla="*/ 10 w 64"/>
                    <a:gd name="T57" fmla="*/ 93 h 93"/>
                    <a:gd name="T58" fmla="*/ 5 w 64"/>
                    <a:gd name="T59" fmla="*/ 92 h 93"/>
                    <a:gd name="T60" fmla="*/ 13 w 64"/>
                    <a:gd name="T61" fmla="*/ 86 h 93"/>
                    <a:gd name="T62" fmla="*/ 17 w 64"/>
                    <a:gd name="T63" fmla="*/ 81 h 93"/>
                    <a:gd name="T64" fmla="*/ 26 w 64"/>
                    <a:gd name="T65" fmla="*/ 80 h 93"/>
                    <a:gd name="T66" fmla="*/ 29 w 64"/>
                    <a:gd name="T67" fmla="*/ 77 h 93"/>
                    <a:gd name="T68" fmla="*/ 20 w 64"/>
                    <a:gd name="T69" fmla="*/ 75 h 93"/>
                    <a:gd name="T70" fmla="*/ 11 w 64"/>
                    <a:gd name="T71" fmla="*/ 74 h 93"/>
                    <a:gd name="T72" fmla="*/ 13 w 64"/>
                    <a:gd name="T73" fmla="*/ 71 h 93"/>
                    <a:gd name="T74" fmla="*/ 19 w 64"/>
                    <a:gd name="T75" fmla="*/ 68 h 93"/>
                    <a:gd name="T76" fmla="*/ 18 w 64"/>
                    <a:gd name="T77" fmla="*/ 63 h 93"/>
                    <a:gd name="T78" fmla="*/ 14 w 64"/>
                    <a:gd name="T79" fmla="*/ 62 h 93"/>
                    <a:gd name="T80" fmla="*/ 18 w 64"/>
                    <a:gd name="T81" fmla="*/ 58 h 93"/>
                    <a:gd name="T82" fmla="*/ 27 w 64"/>
                    <a:gd name="T83" fmla="*/ 58 h 93"/>
                    <a:gd name="T84" fmla="*/ 27 w 64"/>
                    <a:gd name="T85" fmla="*/ 50 h 93"/>
                    <a:gd name="T86" fmla="*/ 23 w 64"/>
                    <a:gd name="T87" fmla="*/ 45 h 93"/>
                    <a:gd name="T88" fmla="*/ 27 w 64"/>
                    <a:gd name="T89" fmla="*/ 41 h 93"/>
                    <a:gd name="T90" fmla="*/ 20 w 64"/>
                    <a:gd name="T91" fmla="*/ 42 h 93"/>
                    <a:gd name="T92" fmla="*/ 14 w 64"/>
                    <a:gd name="T93" fmla="*/ 45 h 93"/>
                    <a:gd name="T94" fmla="*/ 12 w 64"/>
                    <a:gd name="T95" fmla="*/ 42 h 93"/>
                    <a:gd name="T96" fmla="*/ 13 w 64"/>
                    <a:gd name="T97" fmla="*/ 38 h 93"/>
                    <a:gd name="T98" fmla="*/ 15 w 64"/>
                    <a:gd name="T99" fmla="*/ 35 h 93"/>
                    <a:gd name="T100" fmla="*/ 14 w 64"/>
                    <a:gd name="T101" fmla="*/ 30 h 93"/>
                    <a:gd name="T102" fmla="*/ 11 w 64"/>
                    <a:gd name="T103" fmla="*/ 28 h 93"/>
                    <a:gd name="T104" fmla="*/ 6 w 64"/>
                    <a:gd name="T105" fmla="*/ 32 h 93"/>
                    <a:gd name="T106" fmla="*/ 5 w 64"/>
                    <a:gd name="T107" fmla="*/ 26 h 93"/>
                    <a:gd name="T108" fmla="*/ 5 w 64"/>
                    <a:gd name="T109" fmla="*/ 19 h 93"/>
                    <a:gd name="T110" fmla="*/ 0 w 64"/>
                    <a:gd name="T111" fmla="*/ 15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64" h="93">
                      <a:moveTo>
                        <a:pt x="0" y="15"/>
                      </a:moveTo>
                      <a:cubicBezTo>
                        <a:pt x="1" y="14"/>
                        <a:pt x="2" y="12"/>
                        <a:pt x="2" y="12"/>
                      </a:cubicBezTo>
                      <a:cubicBezTo>
                        <a:pt x="3" y="12"/>
                        <a:pt x="6" y="15"/>
                        <a:pt x="7" y="14"/>
                      </a:cubicBezTo>
                      <a:cubicBezTo>
                        <a:pt x="8" y="13"/>
                        <a:pt x="11" y="3"/>
                        <a:pt x="12" y="2"/>
                      </a:cubicBezTo>
                      <a:cubicBezTo>
                        <a:pt x="13" y="1"/>
                        <a:pt x="25" y="1"/>
                        <a:pt x="26" y="0"/>
                      </a:cubicBezTo>
                      <a:cubicBezTo>
                        <a:pt x="26" y="0"/>
                        <a:pt x="27" y="2"/>
                        <a:pt x="27" y="3"/>
                      </a:cubicBezTo>
                      <a:cubicBezTo>
                        <a:pt x="27" y="5"/>
                        <a:pt x="20" y="8"/>
                        <a:pt x="19" y="9"/>
                      </a:cubicBezTo>
                      <a:cubicBezTo>
                        <a:pt x="18" y="9"/>
                        <a:pt x="17" y="13"/>
                        <a:pt x="18" y="13"/>
                      </a:cubicBezTo>
                      <a:cubicBezTo>
                        <a:pt x="19" y="14"/>
                        <a:pt x="34" y="11"/>
                        <a:pt x="35" y="12"/>
                      </a:cubicBezTo>
                      <a:cubicBezTo>
                        <a:pt x="36" y="13"/>
                        <a:pt x="31" y="23"/>
                        <a:pt x="30" y="24"/>
                      </a:cubicBezTo>
                      <a:cubicBezTo>
                        <a:pt x="29" y="25"/>
                        <a:pt x="23" y="27"/>
                        <a:pt x="23" y="28"/>
                      </a:cubicBezTo>
                      <a:cubicBezTo>
                        <a:pt x="21" y="29"/>
                        <a:pt x="28" y="31"/>
                        <a:pt x="29" y="31"/>
                      </a:cubicBezTo>
                      <a:cubicBezTo>
                        <a:pt x="31" y="31"/>
                        <a:pt x="34" y="30"/>
                        <a:pt x="36" y="34"/>
                      </a:cubicBezTo>
                      <a:cubicBezTo>
                        <a:pt x="38" y="37"/>
                        <a:pt x="39" y="43"/>
                        <a:pt x="41" y="44"/>
                      </a:cubicBezTo>
                      <a:cubicBezTo>
                        <a:pt x="43" y="45"/>
                        <a:pt x="46" y="44"/>
                        <a:pt x="47" y="47"/>
                      </a:cubicBezTo>
                      <a:cubicBezTo>
                        <a:pt x="48" y="49"/>
                        <a:pt x="52" y="56"/>
                        <a:pt x="52" y="58"/>
                      </a:cubicBezTo>
                      <a:cubicBezTo>
                        <a:pt x="52" y="59"/>
                        <a:pt x="49" y="61"/>
                        <a:pt x="50" y="63"/>
                      </a:cubicBezTo>
                      <a:cubicBezTo>
                        <a:pt x="51" y="64"/>
                        <a:pt x="53" y="65"/>
                        <a:pt x="54" y="64"/>
                      </a:cubicBezTo>
                      <a:cubicBezTo>
                        <a:pt x="55" y="64"/>
                        <a:pt x="57" y="62"/>
                        <a:pt x="57" y="62"/>
                      </a:cubicBezTo>
                      <a:cubicBezTo>
                        <a:pt x="57" y="62"/>
                        <a:pt x="61" y="62"/>
                        <a:pt x="62" y="63"/>
                      </a:cubicBezTo>
                      <a:cubicBezTo>
                        <a:pt x="64" y="65"/>
                        <a:pt x="64" y="70"/>
                        <a:pt x="61" y="72"/>
                      </a:cubicBezTo>
                      <a:cubicBezTo>
                        <a:pt x="58" y="74"/>
                        <a:pt x="53" y="75"/>
                        <a:pt x="53" y="76"/>
                      </a:cubicBezTo>
                      <a:cubicBezTo>
                        <a:pt x="52" y="78"/>
                        <a:pt x="61" y="79"/>
                        <a:pt x="61" y="80"/>
                      </a:cubicBezTo>
                      <a:cubicBezTo>
                        <a:pt x="61" y="81"/>
                        <a:pt x="52" y="85"/>
                        <a:pt x="51" y="85"/>
                      </a:cubicBezTo>
                      <a:cubicBezTo>
                        <a:pt x="49" y="84"/>
                        <a:pt x="40" y="83"/>
                        <a:pt x="37" y="84"/>
                      </a:cubicBezTo>
                      <a:cubicBezTo>
                        <a:pt x="35" y="85"/>
                        <a:pt x="26" y="85"/>
                        <a:pt x="25" y="86"/>
                      </a:cubicBezTo>
                      <a:cubicBezTo>
                        <a:pt x="24" y="88"/>
                        <a:pt x="24" y="91"/>
                        <a:pt x="22" y="91"/>
                      </a:cubicBezTo>
                      <a:cubicBezTo>
                        <a:pt x="20" y="90"/>
                        <a:pt x="19" y="88"/>
                        <a:pt x="17" y="89"/>
                      </a:cubicBezTo>
                      <a:cubicBezTo>
                        <a:pt x="15" y="90"/>
                        <a:pt x="11" y="93"/>
                        <a:pt x="10" y="93"/>
                      </a:cubicBezTo>
                      <a:cubicBezTo>
                        <a:pt x="9" y="93"/>
                        <a:pt x="5" y="93"/>
                        <a:pt x="5" y="92"/>
                      </a:cubicBezTo>
                      <a:cubicBezTo>
                        <a:pt x="5" y="90"/>
                        <a:pt x="11" y="86"/>
                        <a:pt x="13" y="86"/>
                      </a:cubicBezTo>
                      <a:cubicBezTo>
                        <a:pt x="14" y="85"/>
                        <a:pt x="16" y="81"/>
                        <a:pt x="17" y="81"/>
                      </a:cubicBezTo>
                      <a:cubicBezTo>
                        <a:pt x="18" y="80"/>
                        <a:pt x="25" y="80"/>
                        <a:pt x="26" y="80"/>
                      </a:cubicBezTo>
                      <a:cubicBezTo>
                        <a:pt x="27" y="79"/>
                        <a:pt x="30" y="78"/>
                        <a:pt x="29" y="77"/>
                      </a:cubicBezTo>
                      <a:cubicBezTo>
                        <a:pt x="28" y="75"/>
                        <a:pt x="21" y="75"/>
                        <a:pt x="20" y="75"/>
                      </a:cubicBezTo>
                      <a:cubicBezTo>
                        <a:pt x="19" y="74"/>
                        <a:pt x="12" y="76"/>
                        <a:pt x="11" y="74"/>
                      </a:cubicBezTo>
                      <a:cubicBezTo>
                        <a:pt x="10" y="73"/>
                        <a:pt x="12" y="72"/>
                        <a:pt x="13" y="71"/>
                      </a:cubicBezTo>
                      <a:cubicBezTo>
                        <a:pt x="14" y="70"/>
                        <a:pt x="19" y="69"/>
                        <a:pt x="19" y="68"/>
                      </a:cubicBezTo>
                      <a:cubicBezTo>
                        <a:pt x="19" y="68"/>
                        <a:pt x="19" y="63"/>
                        <a:pt x="18" y="63"/>
                      </a:cubicBezTo>
                      <a:cubicBezTo>
                        <a:pt x="17" y="62"/>
                        <a:pt x="14" y="64"/>
                        <a:pt x="14" y="62"/>
                      </a:cubicBezTo>
                      <a:cubicBezTo>
                        <a:pt x="14" y="61"/>
                        <a:pt x="16" y="59"/>
                        <a:pt x="18" y="58"/>
                      </a:cubicBezTo>
                      <a:cubicBezTo>
                        <a:pt x="19" y="58"/>
                        <a:pt x="26" y="59"/>
                        <a:pt x="27" y="58"/>
                      </a:cubicBezTo>
                      <a:cubicBezTo>
                        <a:pt x="28" y="57"/>
                        <a:pt x="28" y="52"/>
                        <a:pt x="27" y="50"/>
                      </a:cubicBezTo>
                      <a:cubicBezTo>
                        <a:pt x="26" y="49"/>
                        <a:pt x="23" y="46"/>
                        <a:pt x="23" y="45"/>
                      </a:cubicBezTo>
                      <a:cubicBezTo>
                        <a:pt x="23" y="44"/>
                        <a:pt x="27" y="42"/>
                        <a:pt x="27" y="41"/>
                      </a:cubicBezTo>
                      <a:cubicBezTo>
                        <a:pt x="26" y="39"/>
                        <a:pt x="21" y="41"/>
                        <a:pt x="20" y="42"/>
                      </a:cubicBezTo>
                      <a:cubicBezTo>
                        <a:pt x="19" y="43"/>
                        <a:pt x="15" y="45"/>
                        <a:pt x="14" y="45"/>
                      </a:cubicBezTo>
                      <a:cubicBezTo>
                        <a:pt x="13" y="44"/>
                        <a:pt x="14" y="43"/>
                        <a:pt x="12" y="42"/>
                      </a:cubicBezTo>
                      <a:cubicBezTo>
                        <a:pt x="10" y="40"/>
                        <a:pt x="13" y="38"/>
                        <a:pt x="13" y="38"/>
                      </a:cubicBezTo>
                      <a:cubicBezTo>
                        <a:pt x="13" y="36"/>
                        <a:pt x="16" y="36"/>
                        <a:pt x="15" y="35"/>
                      </a:cubicBezTo>
                      <a:cubicBezTo>
                        <a:pt x="14" y="34"/>
                        <a:pt x="14" y="32"/>
                        <a:pt x="14" y="30"/>
                      </a:cubicBezTo>
                      <a:cubicBezTo>
                        <a:pt x="14" y="29"/>
                        <a:pt x="12" y="28"/>
                        <a:pt x="11" y="28"/>
                      </a:cubicBezTo>
                      <a:cubicBezTo>
                        <a:pt x="10" y="28"/>
                        <a:pt x="8" y="33"/>
                        <a:pt x="6" y="32"/>
                      </a:cubicBezTo>
                      <a:cubicBezTo>
                        <a:pt x="4" y="31"/>
                        <a:pt x="5" y="27"/>
                        <a:pt x="5" y="26"/>
                      </a:cubicBezTo>
                      <a:cubicBezTo>
                        <a:pt x="5" y="25"/>
                        <a:pt x="7" y="20"/>
                        <a:pt x="5" y="19"/>
                      </a:cubicBezTo>
                      <a:cubicBezTo>
                        <a:pt x="4" y="18"/>
                        <a:pt x="0" y="16"/>
                        <a:pt x="0" y="1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31" name="Freeform 291"/>
                <p:cNvSpPr>
                  <a:spLocks/>
                </p:cNvSpPr>
                <p:nvPr/>
              </p:nvSpPr>
              <p:spPr bwMode="auto">
                <a:xfrm>
                  <a:off x="2598" y="1530"/>
                  <a:ext cx="26" cy="42"/>
                </a:xfrm>
                <a:custGeom>
                  <a:avLst/>
                  <a:gdLst>
                    <a:gd name="T0" fmla="*/ 0 w 13"/>
                    <a:gd name="T1" fmla="*/ 15 h 21"/>
                    <a:gd name="T2" fmla="*/ 2 w 13"/>
                    <a:gd name="T3" fmla="*/ 5 h 21"/>
                    <a:gd name="T4" fmla="*/ 12 w 13"/>
                    <a:gd name="T5" fmla="*/ 1 h 21"/>
                    <a:gd name="T6" fmla="*/ 11 w 13"/>
                    <a:gd name="T7" fmla="*/ 6 h 21"/>
                    <a:gd name="T8" fmla="*/ 6 w 13"/>
                    <a:gd name="T9" fmla="*/ 10 h 21"/>
                    <a:gd name="T10" fmla="*/ 3 w 13"/>
                    <a:gd name="T11" fmla="*/ 18 h 21"/>
                    <a:gd name="T12" fmla="*/ 1 w 13"/>
                    <a:gd name="T13" fmla="*/ 21 h 21"/>
                    <a:gd name="T14" fmla="*/ 0 w 13"/>
                    <a:gd name="T15" fmla="*/ 1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21">
                      <a:moveTo>
                        <a:pt x="0" y="15"/>
                      </a:moveTo>
                      <a:cubicBezTo>
                        <a:pt x="0" y="13"/>
                        <a:pt x="1" y="6"/>
                        <a:pt x="2" y="5"/>
                      </a:cubicBezTo>
                      <a:cubicBezTo>
                        <a:pt x="3" y="4"/>
                        <a:pt x="10" y="0"/>
                        <a:pt x="12" y="1"/>
                      </a:cubicBezTo>
                      <a:cubicBezTo>
                        <a:pt x="13" y="2"/>
                        <a:pt x="11" y="5"/>
                        <a:pt x="11" y="6"/>
                      </a:cubicBezTo>
                      <a:cubicBezTo>
                        <a:pt x="11" y="6"/>
                        <a:pt x="6" y="9"/>
                        <a:pt x="6" y="10"/>
                      </a:cubicBezTo>
                      <a:cubicBezTo>
                        <a:pt x="6" y="10"/>
                        <a:pt x="3" y="17"/>
                        <a:pt x="3" y="18"/>
                      </a:cubicBezTo>
                      <a:cubicBezTo>
                        <a:pt x="3" y="18"/>
                        <a:pt x="2" y="21"/>
                        <a:pt x="1" y="21"/>
                      </a:cubicBezTo>
                      <a:cubicBezTo>
                        <a:pt x="0" y="21"/>
                        <a:pt x="0" y="18"/>
                        <a:pt x="0" y="1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32" name="Freeform 292"/>
                <p:cNvSpPr>
                  <a:spLocks/>
                </p:cNvSpPr>
                <p:nvPr/>
              </p:nvSpPr>
              <p:spPr bwMode="auto">
                <a:xfrm>
                  <a:off x="2600" y="1607"/>
                  <a:ext cx="35" cy="26"/>
                </a:xfrm>
                <a:custGeom>
                  <a:avLst/>
                  <a:gdLst>
                    <a:gd name="T0" fmla="*/ 11 w 17"/>
                    <a:gd name="T1" fmla="*/ 0 h 13"/>
                    <a:gd name="T2" fmla="*/ 16 w 17"/>
                    <a:gd name="T3" fmla="*/ 8 h 13"/>
                    <a:gd name="T4" fmla="*/ 9 w 17"/>
                    <a:gd name="T5" fmla="*/ 13 h 13"/>
                    <a:gd name="T6" fmla="*/ 6 w 17"/>
                    <a:gd name="T7" fmla="*/ 11 h 13"/>
                    <a:gd name="T8" fmla="*/ 1 w 17"/>
                    <a:gd name="T9" fmla="*/ 10 h 13"/>
                    <a:gd name="T10" fmla="*/ 4 w 17"/>
                    <a:gd name="T11" fmla="*/ 3 h 13"/>
                    <a:gd name="T12" fmla="*/ 7 w 17"/>
                    <a:gd name="T13" fmla="*/ 0 h 13"/>
                    <a:gd name="T14" fmla="*/ 11 w 17"/>
                    <a:gd name="T15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13">
                      <a:moveTo>
                        <a:pt x="11" y="0"/>
                      </a:moveTo>
                      <a:cubicBezTo>
                        <a:pt x="12" y="1"/>
                        <a:pt x="17" y="8"/>
                        <a:pt x="16" y="8"/>
                      </a:cubicBezTo>
                      <a:cubicBezTo>
                        <a:pt x="15" y="9"/>
                        <a:pt x="9" y="12"/>
                        <a:pt x="9" y="13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0"/>
                        <a:pt x="0" y="11"/>
                        <a:pt x="1" y="10"/>
                      </a:cubicBezTo>
                      <a:cubicBezTo>
                        <a:pt x="1" y="9"/>
                        <a:pt x="4" y="3"/>
                        <a:pt x="4" y="3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9" y="0"/>
                        <a:pt x="11" y="0"/>
                        <a:pt x="1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  <p:sp>
            <p:nvSpPr>
              <p:cNvPr id="1124" name="Freeform 293"/>
              <p:cNvSpPr>
                <a:spLocks/>
              </p:cNvSpPr>
              <p:nvPr/>
            </p:nvSpPr>
            <p:spPr bwMode="auto">
              <a:xfrm>
                <a:off x="3491347" y="2480811"/>
                <a:ext cx="70953" cy="86621"/>
              </a:xfrm>
              <a:custGeom>
                <a:avLst/>
                <a:gdLst>
                  <a:gd name="T0" fmla="*/ 31 w 34"/>
                  <a:gd name="T1" fmla="*/ 14 h 41"/>
                  <a:gd name="T2" fmla="*/ 34 w 34"/>
                  <a:gd name="T3" fmla="*/ 25 h 41"/>
                  <a:gd name="T4" fmla="*/ 32 w 34"/>
                  <a:gd name="T5" fmla="*/ 33 h 41"/>
                  <a:gd name="T6" fmla="*/ 21 w 34"/>
                  <a:gd name="T7" fmla="*/ 34 h 41"/>
                  <a:gd name="T8" fmla="*/ 12 w 34"/>
                  <a:gd name="T9" fmla="*/ 40 h 41"/>
                  <a:gd name="T10" fmla="*/ 5 w 34"/>
                  <a:gd name="T11" fmla="*/ 39 h 41"/>
                  <a:gd name="T12" fmla="*/ 1 w 34"/>
                  <a:gd name="T13" fmla="*/ 36 h 41"/>
                  <a:gd name="T14" fmla="*/ 2 w 34"/>
                  <a:gd name="T15" fmla="*/ 32 h 41"/>
                  <a:gd name="T16" fmla="*/ 8 w 34"/>
                  <a:gd name="T17" fmla="*/ 28 h 41"/>
                  <a:gd name="T18" fmla="*/ 12 w 34"/>
                  <a:gd name="T19" fmla="*/ 24 h 41"/>
                  <a:gd name="T20" fmla="*/ 9 w 34"/>
                  <a:gd name="T21" fmla="*/ 21 h 41"/>
                  <a:gd name="T22" fmla="*/ 3 w 34"/>
                  <a:gd name="T23" fmla="*/ 20 h 41"/>
                  <a:gd name="T24" fmla="*/ 5 w 34"/>
                  <a:gd name="T25" fmla="*/ 16 h 41"/>
                  <a:gd name="T26" fmla="*/ 3 w 34"/>
                  <a:gd name="T27" fmla="*/ 11 h 41"/>
                  <a:gd name="T28" fmla="*/ 17 w 34"/>
                  <a:gd name="T29" fmla="*/ 10 h 41"/>
                  <a:gd name="T30" fmla="*/ 18 w 34"/>
                  <a:gd name="T31" fmla="*/ 7 h 41"/>
                  <a:gd name="T32" fmla="*/ 13 w 34"/>
                  <a:gd name="T33" fmla="*/ 5 h 41"/>
                  <a:gd name="T34" fmla="*/ 21 w 34"/>
                  <a:gd name="T35" fmla="*/ 0 h 41"/>
                  <a:gd name="T36" fmla="*/ 27 w 34"/>
                  <a:gd name="T37" fmla="*/ 1 h 41"/>
                  <a:gd name="T38" fmla="*/ 29 w 34"/>
                  <a:gd name="T39" fmla="*/ 1 h 41"/>
                  <a:gd name="T40" fmla="*/ 26 w 34"/>
                  <a:gd name="T41" fmla="*/ 4 h 41"/>
                  <a:gd name="T42" fmla="*/ 23 w 34"/>
                  <a:gd name="T43" fmla="*/ 11 h 41"/>
                  <a:gd name="T44" fmla="*/ 28 w 34"/>
                  <a:gd name="T45" fmla="*/ 12 h 41"/>
                  <a:gd name="T46" fmla="*/ 31 w 34"/>
                  <a:gd name="T47" fmla="*/ 1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41">
                    <a:moveTo>
                      <a:pt x="31" y="14"/>
                    </a:moveTo>
                    <a:cubicBezTo>
                      <a:pt x="31" y="15"/>
                      <a:pt x="34" y="24"/>
                      <a:pt x="34" y="25"/>
                    </a:cubicBezTo>
                    <a:cubicBezTo>
                      <a:pt x="34" y="27"/>
                      <a:pt x="33" y="32"/>
                      <a:pt x="32" y="33"/>
                    </a:cubicBezTo>
                    <a:cubicBezTo>
                      <a:pt x="31" y="34"/>
                      <a:pt x="25" y="33"/>
                      <a:pt x="21" y="34"/>
                    </a:cubicBezTo>
                    <a:cubicBezTo>
                      <a:pt x="18" y="35"/>
                      <a:pt x="13" y="39"/>
                      <a:pt x="12" y="40"/>
                    </a:cubicBezTo>
                    <a:cubicBezTo>
                      <a:pt x="11" y="41"/>
                      <a:pt x="6" y="40"/>
                      <a:pt x="5" y="39"/>
                    </a:cubicBezTo>
                    <a:cubicBezTo>
                      <a:pt x="4" y="39"/>
                      <a:pt x="1" y="37"/>
                      <a:pt x="1" y="36"/>
                    </a:cubicBezTo>
                    <a:cubicBezTo>
                      <a:pt x="0" y="36"/>
                      <a:pt x="0" y="32"/>
                      <a:pt x="2" y="32"/>
                    </a:cubicBezTo>
                    <a:cubicBezTo>
                      <a:pt x="3" y="32"/>
                      <a:pt x="7" y="30"/>
                      <a:pt x="8" y="28"/>
                    </a:cubicBezTo>
                    <a:cubicBezTo>
                      <a:pt x="9" y="27"/>
                      <a:pt x="12" y="25"/>
                      <a:pt x="12" y="24"/>
                    </a:cubicBezTo>
                    <a:cubicBezTo>
                      <a:pt x="13" y="21"/>
                      <a:pt x="11" y="21"/>
                      <a:pt x="9" y="21"/>
                    </a:cubicBezTo>
                    <a:cubicBezTo>
                      <a:pt x="7" y="21"/>
                      <a:pt x="3" y="22"/>
                      <a:pt x="3" y="20"/>
                    </a:cubicBezTo>
                    <a:cubicBezTo>
                      <a:pt x="2" y="19"/>
                      <a:pt x="4" y="17"/>
                      <a:pt x="5" y="16"/>
                    </a:cubicBezTo>
                    <a:cubicBezTo>
                      <a:pt x="5" y="15"/>
                      <a:pt x="2" y="11"/>
                      <a:pt x="3" y="11"/>
                    </a:cubicBezTo>
                    <a:cubicBezTo>
                      <a:pt x="4" y="11"/>
                      <a:pt x="16" y="11"/>
                      <a:pt x="17" y="10"/>
                    </a:cubicBezTo>
                    <a:cubicBezTo>
                      <a:pt x="18" y="9"/>
                      <a:pt x="18" y="8"/>
                      <a:pt x="18" y="7"/>
                    </a:cubicBezTo>
                    <a:cubicBezTo>
                      <a:pt x="18" y="7"/>
                      <a:pt x="13" y="5"/>
                      <a:pt x="13" y="5"/>
                    </a:cubicBezTo>
                    <a:cubicBezTo>
                      <a:pt x="14" y="4"/>
                      <a:pt x="19" y="0"/>
                      <a:pt x="21" y="0"/>
                    </a:cubicBezTo>
                    <a:cubicBezTo>
                      <a:pt x="22" y="0"/>
                      <a:pt x="26" y="1"/>
                      <a:pt x="27" y="1"/>
                    </a:cubicBezTo>
                    <a:cubicBezTo>
                      <a:pt x="27" y="1"/>
                      <a:pt x="28" y="1"/>
                      <a:pt x="29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3" y="10"/>
                      <a:pt x="23" y="11"/>
                    </a:cubicBezTo>
                    <a:cubicBezTo>
                      <a:pt x="22" y="12"/>
                      <a:pt x="28" y="11"/>
                      <a:pt x="28" y="12"/>
                    </a:cubicBezTo>
                    <a:lnTo>
                      <a:pt x="31" y="14"/>
                    </a:lnTo>
                    <a:close/>
                  </a:path>
                </a:pathLst>
              </a:custGeom>
              <a:solidFill>
                <a:schemeClr val="tx2"/>
              </a:soli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de-DE" kern="0" dirty="0">
                  <a:solidFill>
                    <a:srgbClr val="FFFFFF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endParaRPr>
              </a:p>
            </p:txBody>
          </p:sp>
          <p:grpSp>
            <p:nvGrpSpPr>
              <p:cNvPr id="1125" name="Group 296"/>
              <p:cNvGrpSpPr>
                <a:grpSpLocks/>
              </p:cNvGrpSpPr>
              <p:nvPr/>
            </p:nvGrpSpPr>
            <p:grpSpPr bwMode="auto">
              <a:xfrm>
                <a:off x="5753504" y="2687454"/>
                <a:ext cx="257727" cy="278647"/>
                <a:chOff x="4724" y="1801"/>
                <a:chExt cx="247" cy="267"/>
              </a:xfrm>
              <a:grpFill/>
            </p:grpSpPr>
            <p:sp>
              <p:nvSpPr>
                <p:cNvPr id="1126" name="Freeform 297"/>
                <p:cNvSpPr>
                  <a:spLocks/>
                </p:cNvSpPr>
                <p:nvPr/>
              </p:nvSpPr>
              <p:spPr bwMode="auto">
                <a:xfrm>
                  <a:off x="4878" y="1801"/>
                  <a:ext cx="93" cy="79"/>
                </a:xfrm>
                <a:custGeom>
                  <a:avLst/>
                  <a:gdLst>
                    <a:gd name="T0" fmla="*/ 1 w 46"/>
                    <a:gd name="T1" fmla="*/ 31 h 39"/>
                    <a:gd name="T2" fmla="*/ 6 w 46"/>
                    <a:gd name="T3" fmla="*/ 23 h 39"/>
                    <a:gd name="T4" fmla="*/ 14 w 46"/>
                    <a:gd name="T5" fmla="*/ 20 h 39"/>
                    <a:gd name="T6" fmla="*/ 17 w 46"/>
                    <a:gd name="T7" fmla="*/ 8 h 39"/>
                    <a:gd name="T8" fmla="*/ 15 w 46"/>
                    <a:gd name="T9" fmla="*/ 2 h 39"/>
                    <a:gd name="T10" fmla="*/ 19 w 46"/>
                    <a:gd name="T11" fmla="*/ 2 h 39"/>
                    <a:gd name="T12" fmla="*/ 25 w 46"/>
                    <a:gd name="T13" fmla="*/ 9 h 39"/>
                    <a:gd name="T14" fmla="*/ 37 w 46"/>
                    <a:gd name="T15" fmla="*/ 13 h 39"/>
                    <a:gd name="T16" fmla="*/ 44 w 46"/>
                    <a:gd name="T17" fmla="*/ 12 h 39"/>
                    <a:gd name="T18" fmla="*/ 43 w 46"/>
                    <a:gd name="T19" fmla="*/ 18 h 39"/>
                    <a:gd name="T20" fmla="*/ 45 w 46"/>
                    <a:gd name="T21" fmla="*/ 23 h 39"/>
                    <a:gd name="T22" fmla="*/ 34 w 46"/>
                    <a:gd name="T23" fmla="*/ 26 h 39"/>
                    <a:gd name="T24" fmla="*/ 27 w 46"/>
                    <a:gd name="T25" fmla="*/ 34 h 39"/>
                    <a:gd name="T26" fmla="*/ 16 w 46"/>
                    <a:gd name="T27" fmla="*/ 28 h 39"/>
                    <a:gd name="T28" fmla="*/ 9 w 46"/>
                    <a:gd name="T29" fmla="*/ 30 h 39"/>
                    <a:gd name="T30" fmla="*/ 12 w 46"/>
                    <a:gd name="T31" fmla="*/ 35 h 39"/>
                    <a:gd name="T32" fmla="*/ 3 w 46"/>
                    <a:gd name="T33" fmla="*/ 38 h 39"/>
                    <a:gd name="T34" fmla="*/ 1 w 46"/>
                    <a:gd name="T35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6" h="39">
                      <a:moveTo>
                        <a:pt x="1" y="31"/>
                      </a:moveTo>
                      <a:cubicBezTo>
                        <a:pt x="0" y="29"/>
                        <a:pt x="5" y="26"/>
                        <a:pt x="6" y="23"/>
                      </a:cubicBezTo>
                      <a:cubicBezTo>
                        <a:pt x="7" y="20"/>
                        <a:pt x="13" y="23"/>
                        <a:pt x="14" y="20"/>
                      </a:cubicBezTo>
                      <a:cubicBezTo>
                        <a:pt x="15" y="16"/>
                        <a:pt x="17" y="10"/>
                        <a:pt x="17" y="8"/>
                      </a:cubicBezTo>
                      <a:cubicBezTo>
                        <a:pt x="16" y="6"/>
                        <a:pt x="13" y="4"/>
                        <a:pt x="15" y="2"/>
                      </a:cubicBezTo>
                      <a:cubicBezTo>
                        <a:pt x="17" y="0"/>
                        <a:pt x="17" y="2"/>
                        <a:pt x="19" y="2"/>
                      </a:cubicBezTo>
                      <a:cubicBezTo>
                        <a:pt x="21" y="2"/>
                        <a:pt x="25" y="9"/>
                        <a:pt x="25" y="9"/>
                      </a:cubicBezTo>
                      <a:cubicBezTo>
                        <a:pt x="30" y="12"/>
                        <a:pt x="34" y="13"/>
                        <a:pt x="37" y="13"/>
                      </a:cubicBezTo>
                      <a:cubicBezTo>
                        <a:pt x="40" y="13"/>
                        <a:pt x="42" y="11"/>
                        <a:pt x="44" y="12"/>
                      </a:cubicBezTo>
                      <a:cubicBezTo>
                        <a:pt x="45" y="12"/>
                        <a:pt x="42" y="16"/>
                        <a:pt x="43" y="18"/>
                      </a:cubicBezTo>
                      <a:cubicBezTo>
                        <a:pt x="44" y="20"/>
                        <a:pt x="45" y="22"/>
                        <a:pt x="45" y="23"/>
                      </a:cubicBezTo>
                      <a:cubicBezTo>
                        <a:pt x="46" y="24"/>
                        <a:pt x="36" y="24"/>
                        <a:pt x="34" y="26"/>
                      </a:cubicBezTo>
                      <a:cubicBezTo>
                        <a:pt x="32" y="28"/>
                        <a:pt x="29" y="34"/>
                        <a:pt x="27" y="34"/>
                      </a:cubicBezTo>
                      <a:cubicBezTo>
                        <a:pt x="26" y="34"/>
                        <a:pt x="18" y="28"/>
                        <a:pt x="16" y="28"/>
                      </a:cubicBezTo>
                      <a:cubicBezTo>
                        <a:pt x="14" y="28"/>
                        <a:pt x="9" y="28"/>
                        <a:pt x="9" y="30"/>
                      </a:cubicBezTo>
                      <a:cubicBezTo>
                        <a:pt x="8" y="31"/>
                        <a:pt x="13" y="35"/>
                        <a:pt x="12" y="35"/>
                      </a:cubicBezTo>
                      <a:cubicBezTo>
                        <a:pt x="10" y="36"/>
                        <a:pt x="5" y="37"/>
                        <a:pt x="3" y="38"/>
                      </a:cubicBezTo>
                      <a:cubicBezTo>
                        <a:pt x="1" y="39"/>
                        <a:pt x="1" y="32"/>
                        <a:pt x="1" y="3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27" name="Freeform 298"/>
                <p:cNvSpPr>
                  <a:spLocks/>
                </p:cNvSpPr>
                <p:nvPr/>
              </p:nvSpPr>
              <p:spPr bwMode="auto">
                <a:xfrm>
                  <a:off x="4724" y="2018"/>
                  <a:ext cx="38" cy="50"/>
                </a:xfrm>
                <a:custGeom>
                  <a:avLst/>
                  <a:gdLst>
                    <a:gd name="T0" fmla="*/ 16 w 19"/>
                    <a:gd name="T1" fmla="*/ 11 h 25"/>
                    <a:gd name="T2" fmla="*/ 13 w 19"/>
                    <a:gd name="T3" fmla="*/ 19 h 25"/>
                    <a:gd name="T4" fmla="*/ 7 w 19"/>
                    <a:gd name="T5" fmla="*/ 25 h 25"/>
                    <a:gd name="T6" fmla="*/ 4 w 19"/>
                    <a:gd name="T7" fmla="*/ 20 h 25"/>
                    <a:gd name="T8" fmla="*/ 5 w 19"/>
                    <a:gd name="T9" fmla="*/ 10 h 25"/>
                    <a:gd name="T10" fmla="*/ 0 w 19"/>
                    <a:gd name="T11" fmla="*/ 5 h 25"/>
                    <a:gd name="T12" fmla="*/ 5 w 19"/>
                    <a:gd name="T13" fmla="*/ 0 h 25"/>
                    <a:gd name="T14" fmla="*/ 11 w 19"/>
                    <a:gd name="T15" fmla="*/ 4 h 25"/>
                    <a:gd name="T16" fmla="*/ 18 w 19"/>
                    <a:gd name="T17" fmla="*/ 6 h 25"/>
                    <a:gd name="T18" fmla="*/ 16 w 19"/>
                    <a:gd name="T19" fmla="*/ 1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9" h="25">
                      <a:moveTo>
                        <a:pt x="16" y="11"/>
                      </a:moveTo>
                      <a:cubicBezTo>
                        <a:pt x="16" y="14"/>
                        <a:pt x="15" y="18"/>
                        <a:pt x="13" y="19"/>
                      </a:cubicBezTo>
                      <a:cubicBezTo>
                        <a:pt x="10" y="22"/>
                        <a:pt x="8" y="25"/>
                        <a:pt x="7" y="25"/>
                      </a:cubicBezTo>
                      <a:cubicBezTo>
                        <a:pt x="6" y="24"/>
                        <a:pt x="4" y="22"/>
                        <a:pt x="4" y="20"/>
                      </a:cubicBezTo>
                      <a:cubicBezTo>
                        <a:pt x="4" y="17"/>
                        <a:pt x="7" y="12"/>
                        <a:pt x="5" y="10"/>
                      </a:cubicBezTo>
                      <a:cubicBezTo>
                        <a:pt x="4" y="8"/>
                        <a:pt x="0" y="9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6" y="0"/>
                        <a:pt x="10" y="4"/>
                        <a:pt x="11" y="4"/>
                      </a:cubicBezTo>
                      <a:cubicBezTo>
                        <a:pt x="12" y="5"/>
                        <a:pt x="17" y="3"/>
                        <a:pt x="18" y="6"/>
                      </a:cubicBezTo>
                      <a:cubicBezTo>
                        <a:pt x="19" y="8"/>
                        <a:pt x="16" y="11"/>
                        <a:pt x="16" y="1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28" name="Freeform 299"/>
                <p:cNvSpPr>
                  <a:spLocks/>
                </p:cNvSpPr>
                <p:nvPr/>
              </p:nvSpPr>
              <p:spPr bwMode="auto">
                <a:xfrm>
                  <a:off x="4744" y="1886"/>
                  <a:ext cx="172" cy="134"/>
                </a:xfrm>
                <a:custGeom>
                  <a:avLst/>
                  <a:gdLst>
                    <a:gd name="T0" fmla="*/ 19 w 85"/>
                    <a:gd name="T1" fmla="*/ 60 h 66"/>
                    <a:gd name="T2" fmla="*/ 3 w 85"/>
                    <a:gd name="T3" fmla="*/ 63 h 66"/>
                    <a:gd name="T4" fmla="*/ 3 w 85"/>
                    <a:gd name="T5" fmla="*/ 59 h 66"/>
                    <a:gd name="T6" fmla="*/ 14 w 85"/>
                    <a:gd name="T7" fmla="*/ 49 h 66"/>
                    <a:gd name="T8" fmla="*/ 32 w 85"/>
                    <a:gd name="T9" fmla="*/ 48 h 66"/>
                    <a:gd name="T10" fmla="*/ 38 w 85"/>
                    <a:gd name="T11" fmla="*/ 49 h 66"/>
                    <a:gd name="T12" fmla="*/ 44 w 85"/>
                    <a:gd name="T13" fmla="*/ 35 h 66"/>
                    <a:gd name="T14" fmla="*/ 49 w 85"/>
                    <a:gd name="T15" fmla="*/ 33 h 66"/>
                    <a:gd name="T16" fmla="*/ 51 w 85"/>
                    <a:gd name="T17" fmla="*/ 38 h 66"/>
                    <a:gd name="T18" fmla="*/ 59 w 85"/>
                    <a:gd name="T19" fmla="*/ 33 h 66"/>
                    <a:gd name="T20" fmla="*/ 64 w 85"/>
                    <a:gd name="T21" fmla="*/ 27 h 66"/>
                    <a:gd name="T22" fmla="*/ 69 w 85"/>
                    <a:gd name="T23" fmla="*/ 15 h 66"/>
                    <a:gd name="T24" fmla="*/ 69 w 85"/>
                    <a:gd name="T25" fmla="*/ 5 h 66"/>
                    <a:gd name="T26" fmla="*/ 73 w 85"/>
                    <a:gd name="T27" fmla="*/ 1 h 66"/>
                    <a:gd name="T28" fmla="*/ 79 w 85"/>
                    <a:gd name="T29" fmla="*/ 1 h 66"/>
                    <a:gd name="T30" fmla="*/ 82 w 85"/>
                    <a:gd name="T31" fmla="*/ 7 h 66"/>
                    <a:gd name="T32" fmla="*/ 83 w 85"/>
                    <a:gd name="T33" fmla="*/ 21 h 66"/>
                    <a:gd name="T34" fmla="*/ 76 w 85"/>
                    <a:gd name="T35" fmla="*/ 28 h 66"/>
                    <a:gd name="T36" fmla="*/ 74 w 85"/>
                    <a:gd name="T37" fmla="*/ 40 h 66"/>
                    <a:gd name="T38" fmla="*/ 76 w 85"/>
                    <a:gd name="T39" fmla="*/ 49 h 66"/>
                    <a:gd name="T40" fmla="*/ 69 w 85"/>
                    <a:gd name="T41" fmla="*/ 56 h 66"/>
                    <a:gd name="T42" fmla="*/ 50 w 85"/>
                    <a:gd name="T43" fmla="*/ 56 h 66"/>
                    <a:gd name="T44" fmla="*/ 45 w 85"/>
                    <a:gd name="T45" fmla="*/ 56 h 66"/>
                    <a:gd name="T46" fmla="*/ 39 w 85"/>
                    <a:gd name="T47" fmla="*/ 66 h 66"/>
                    <a:gd name="T48" fmla="*/ 38 w 85"/>
                    <a:gd name="T49" fmla="*/ 66 h 66"/>
                    <a:gd name="T50" fmla="*/ 32 w 85"/>
                    <a:gd name="T51" fmla="*/ 63 h 66"/>
                    <a:gd name="T52" fmla="*/ 34 w 85"/>
                    <a:gd name="T53" fmla="*/ 58 h 66"/>
                    <a:gd name="T54" fmla="*/ 27 w 85"/>
                    <a:gd name="T55" fmla="*/ 58 h 66"/>
                    <a:gd name="T56" fmla="*/ 19 w 85"/>
                    <a:gd name="T57" fmla="*/ 60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5" h="66">
                      <a:moveTo>
                        <a:pt x="19" y="60"/>
                      </a:moveTo>
                      <a:cubicBezTo>
                        <a:pt x="16" y="61"/>
                        <a:pt x="7" y="64"/>
                        <a:pt x="3" y="63"/>
                      </a:cubicBezTo>
                      <a:cubicBezTo>
                        <a:pt x="0" y="62"/>
                        <a:pt x="2" y="60"/>
                        <a:pt x="3" y="59"/>
                      </a:cubicBezTo>
                      <a:cubicBezTo>
                        <a:pt x="7" y="55"/>
                        <a:pt x="11" y="50"/>
                        <a:pt x="14" y="49"/>
                      </a:cubicBezTo>
                      <a:cubicBezTo>
                        <a:pt x="18" y="48"/>
                        <a:pt x="30" y="49"/>
                        <a:pt x="32" y="48"/>
                      </a:cubicBezTo>
                      <a:cubicBezTo>
                        <a:pt x="34" y="48"/>
                        <a:pt x="35" y="51"/>
                        <a:pt x="38" y="49"/>
                      </a:cubicBezTo>
                      <a:cubicBezTo>
                        <a:pt x="40" y="47"/>
                        <a:pt x="43" y="38"/>
                        <a:pt x="44" y="35"/>
                      </a:cubicBezTo>
                      <a:cubicBezTo>
                        <a:pt x="46" y="32"/>
                        <a:pt x="48" y="33"/>
                        <a:pt x="49" y="33"/>
                      </a:cubicBezTo>
                      <a:cubicBezTo>
                        <a:pt x="50" y="33"/>
                        <a:pt x="47" y="38"/>
                        <a:pt x="51" y="38"/>
                      </a:cubicBezTo>
                      <a:cubicBezTo>
                        <a:pt x="55" y="38"/>
                        <a:pt x="59" y="33"/>
                        <a:pt x="59" y="33"/>
                      </a:cubicBezTo>
                      <a:cubicBezTo>
                        <a:pt x="64" y="27"/>
                        <a:pt x="64" y="27"/>
                        <a:pt x="64" y="27"/>
                      </a:cubicBezTo>
                      <a:cubicBezTo>
                        <a:pt x="67" y="22"/>
                        <a:pt x="69" y="18"/>
                        <a:pt x="69" y="15"/>
                      </a:cubicBezTo>
                      <a:cubicBezTo>
                        <a:pt x="69" y="12"/>
                        <a:pt x="68" y="6"/>
                        <a:pt x="69" y="5"/>
                      </a:cubicBezTo>
                      <a:cubicBezTo>
                        <a:pt x="70" y="5"/>
                        <a:pt x="73" y="1"/>
                        <a:pt x="73" y="1"/>
                      </a:cubicBezTo>
                      <a:cubicBezTo>
                        <a:pt x="73" y="1"/>
                        <a:pt x="79" y="0"/>
                        <a:pt x="79" y="1"/>
                      </a:cubicBezTo>
                      <a:cubicBezTo>
                        <a:pt x="79" y="2"/>
                        <a:pt x="81" y="5"/>
                        <a:pt x="82" y="7"/>
                      </a:cubicBezTo>
                      <a:cubicBezTo>
                        <a:pt x="84" y="10"/>
                        <a:pt x="85" y="18"/>
                        <a:pt x="83" y="21"/>
                      </a:cubicBezTo>
                      <a:cubicBezTo>
                        <a:pt x="80" y="25"/>
                        <a:pt x="76" y="24"/>
                        <a:pt x="76" y="28"/>
                      </a:cubicBezTo>
                      <a:cubicBezTo>
                        <a:pt x="76" y="32"/>
                        <a:pt x="75" y="37"/>
                        <a:pt x="74" y="40"/>
                      </a:cubicBezTo>
                      <a:cubicBezTo>
                        <a:pt x="73" y="43"/>
                        <a:pt x="77" y="48"/>
                        <a:pt x="76" y="49"/>
                      </a:cubicBezTo>
                      <a:cubicBezTo>
                        <a:pt x="75" y="50"/>
                        <a:pt x="71" y="56"/>
                        <a:pt x="69" y="56"/>
                      </a:cubicBezTo>
                      <a:cubicBezTo>
                        <a:pt x="66" y="56"/>
                        <a:pt x="52" y="56"/>
                        <a:pt x="50" y="56"/>
                      </a:cubicBezTo>
                      <a:cubicBezTo>
                        <a:pt x="48" y="56"/>
                        <a:pt x="47" y="54"/>
                        <a:pt x="45" y="56"/>
                      </a:cubicBezTo>
                      <a:cubicBezTo>
                        <a:pt x="43" y="58"/>
                        <a:pt x="42" y="64"/>
                        <a:pt x="39" y="66"/>
                      </a:cubicBezTo>
                      <a:cubicBezTo>
                        <a:pt x="39" y="66"/>
                        <a:pt x="38" y="66"/>
                        <a:pt x="38" y="66"/>
                      </a:cubicBezTo>
                      <a:cubicBezTo>
                        <a:pt x="36" y="66"/>
                        <a:pt x="32" y="66"/>
                        <a:pt x="32" y="63"/>
                      </a:cubicBezTo>
                      <a:cubicBezTo>
                        <a:pt x="32" y="61"/>
                        <a:pt x="36" y="60"/>
                        <a:pt x="34" y="58"/>
                      </a:cubicBezTo>
                      <a:cubicBezTo>
                        <a:pt x="33" y="56"/>
                        <a:pt x="28" y="57"/>
                        <a:pt x="27" y="58"/>
                      </a:cubicBezTo>
                      <a:cubicBezTo>
                        <a:pt x="25" y="58"/>
                        <a:pt x="19" y="60"/>
                        <a:pt x="19" y="6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  <p:sp>
              <p:nvSpPr>
                <p:cNvPr id="1129" name="Freeform 300"/>
                <p:cNvSpPr>
                  <a:spLocks/>
                </p:cNvSpPr>
                <p:nvPr/>
              </p:nvSpPr>
              <p:spPr bwMode="auto">
                <a:xfrm>
                  <a:off x="4772" y="2016"/>
                  <a:ext cx="31" cy="24"/>
                </a:xfrm>
                <a:custGeom>
                  <a:avLst/>
                  <a:gdLst>
                    <a:gd name="T0" fmla="*/ 1 w 15"/>
                    <a:gd name="T1" fmla="*/ 4 h 12"/>
                    <a:gd name="T2" fmla="*/ 11 w 15"/>
                    <a:gd name="T3" fmla="*/ 0 h 12"/>
                    <a:gd name="T4" fmla="*/ 14 w 15"/>
                    <a:gd name="T5" fmla="*/ 7 h 12"/>
                    <a:gd name="T6" fmla="*/ 9 w 15"/>
                    <a:gd name="T7" fmla="*/ 6 h 12"/>
                    <a:gd name="T8" fmla="*/ 1 w 15"/>
                    <a:gd name="T9" fmla="*/ 12 h 12"/>
                    <a:gd name="T10" fmla="*/ 0 w 15"/>
                    <a:gd name="T11" fmla="*/ 7 h 12"/>
                    <a:gd name="T12" fmla="*/ 1 w 15"/>
                    <a:gd name="T13" fmla="*/ 4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2">
                      <a:moveTo>
                        <a:pt x="1" y="4"/>
                      </a:moveTo>
                      <a:cubicBezTo>
                        <a:pt x="1" y="3"/>
                        <a:pt x="9" y="0"/>
                        <a:pt x="11" y="0"/>
                      </a:cubicBezTo>
                      <a:cubicBezTo>
                        <a:pt x="13" y="1"/>
                        <a:pt x="15" y="7"/>
                        <a:pt x="14" y="7"/>
                      </a:cubicBezTo>
                      <a:cubicBezTo>
                        <a:pt x="13" y="8"/>
                        <a:pt x="11" y="7"/>
                        <a:pt x="9" y="6"/>
                      </a:cubicBezTo>
                      <a:cubicBezTo>
                        <a:pt x="7" y="6"/>
                        <a:pt x="3" y="12"/>
                        <a:pt x="1" y="12"/>
                      </a:cubicBezTo>
                      <a:cubicBezTo>
                        <a:pt x="0" y="12"/>
                        <a:pt x="0" y="9"/>
                        <a:pt x="0" y="7"/>
                      </a:cubicBezTo>
                      <a:cubicBezTo>
                        <a:pt x="0" y="6"/>
                        <a:pt x="1" y="4"/>
                        <a:pt x="1" y="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 cap="flat" cmpd="sng">
                  <a:solidFill>
                    <a:srgbClr val="FFFFF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de-DE" kern="0" dirty="0">
                    <a:solidFill>
                      <a:srgbClr val="FFFFFF"/>
                    </a:solidFill>
                    <a:latin typeface="Arial" pitchFamily="34" charset="0"/>
                    <a:ea typeface="ＭＳ Ｐゴシック" pitchFamily="34" charset="-128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1102" name="Freeform 197"/>
            <p:cNvSpPr>
              <a:spLocks/>
            </p:cNvSpPr>
            <p:nvPr/>
          </p:nvSpPr>
          <p:spPr bwMode="auto">
            <a:xfrm>
              <a:off x="4688523" y="3092428"/>
              <a:ext cx="27143" cy="17346"/>
            </a:xfrm>
            <a:custGeom>
              <a:avLst/>
              <a:gdLst>
                <a:gd name="T0" fmla="*/ 6 w 11"/>
                <a:gd name="T1" fmla="*/ 6 h 6"/>
                <a:gd name="T2" fmla="*/ 1 w 11"/>
                <a:gd name="T3" fmla="*/ 4 h 6"/>
                <a:gd name="T4" fmla="*/ 3 w 11"/>
                <a:gd name="T5" fmla="*/ 1 h 6"/>
                <a:gd name="T6" fmla="*/ 7 w 11"/>
                <a:gd name="T7" fmla="*/ 0 h 6"/>
                <a:gd name="T8" fmla="*/ 10 w 11"/>
                <a:gd name="T9" fmla="*/ 2 h 6"/>
                <a:gd name="T10" fmla="*/ 6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6" y="6"/>
                  </a:moveTo>
                  <a:cubicBezTo>
                    <a:pt x="4" y="6"/>
                    <a:pt x="2" y="4"/>
                    <a:pt x="1" y="4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10" y="0"/>
                    <a:pt x="10" y="2"/>
                  </a:cubicBezTo>
                  <a:cubicBezTo>
                    <a:pt x="11" y="4"/>
                    <a:pt x="8" y="6"/>
                    <a:pt x="6" y="6"/>
                  </a:cubicBezTo>
                  <a:close/>
                </a:path>
              </a:pathLst>
            </a:custGeom>
            <a:solidFill>
              <a:schemeClr val="tx2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  <p:sp>
          <p:nvSpPr>
            <p:cNvPr id="1103" name="Freeform 197"/>
            <p:cNvSpPr>
              <a:spLocks/>
            </p:cNvSpPr>
            <p:nvPr/>
          </p:nvSpPr>
          <p:spPr bwMode="auto">
            <a:xfrm flipH="1">
              <a:off x="6730817" y="3299211"/>
              <a:ext cx="18288" cy="18288"/>
            </a:xfrm>
            <a:custGeom>
              <a:avLst/>
              <a:gdLst>
                <a:gd name="T0" fmla="*/ 6 w 11"/>
                <a:gd name="T1" fmla="*/ 6 h 6"/>
                <a:gd name="T2" fmla="*/ 1 w 11"/>
                <a:gd name="T3" fmla="*/ 4 h 6"/>
                <a:gd name="T4" fmla="*/ 3 w 11"/>
                <a:gd name="T5" fmla="*/ 1 h 6"/>
                <a:gd name="T6" fmla="*/ 7 w 11"/>
                <a:gd name="T7" fmla="*/ 0 h 6"/>
                <a:gd name="T8" fmla="*/ 10 w 11"/>
                <a:gd name="T9" fmla="*/ 2 h 6"/>
                <a:gd name="T10" fmla="*/ 6 w 11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6" y="6"/>
                  </a:moveTo>
                  <a:cubicBezTo>
                    <a:pt x="4" y="6"/>
                    <a:pt x="2" y="4"/>
                    <a:pt x="1" y="4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3" y="1"/>
                    <a:pt x="5" y="0"/>
                    <a:pt x="7" y="0"/>
                  </a:cubicBezTo>
                  <a:cubicBezTo>
                    <a:pt x="8" y="0"/>
                    <a:pt x="10" y="0"/>
                    <a:pt x="10" y="2"/>
                  </a:cubicBezTo>
                  <a:cubicBezTo>
                    <a:pt x="11" y="4"/>
                    <a:pt x="8" y="6"/>
                    <a:pt x="6" y="6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de-DE" kern="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endParaRPr>
            </a:p>
          </p:txBody>
        </p:sp>
      </p:grpSp>
      <p:sp>
        <p:nvSpPr>
          <p:cNvPr id="845" name="TextBox 844"/>
          <p:cNvSpPr txBox="1"/>
          <p:nvPr/>
        </p:nvSpPr>
        <p:spPr>
          <a:xfrm>
            <a:off x="312738" y="1143000"/>
            <a:ext cx="4441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590 sites in 42 countries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84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08624" y="6597352"/>
            <a:ext cx="935376" cy="260648"/>
          </a:xfrm>
        </p:spPr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178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Trial design</a:t>
            </a:r>
            <a:endParaRPr lang="en-GB" dirty="0"/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252248" y="4114800"/>
            <a:ext cx="8820252" cy="1219200"/>
          </a:xfrm>
        </p:spPr>
        <p:txBody>
          <a:bodyPr/>
          <a:lstStyle/>
          <a:p>
            <a:pPr marL="285750" indent="-285750">
              <a:spcAft>
                <a:spcPts val="300"/>
              </a:spcAft>
            </a:pPr>
            <a:r>
              <a:rPr lang="en-GB" sz="2200" dirty="0"/>
              <a:t>Study medication was given in addition to standard of care</a:t>
            </a:r>
          </a:p>
          <a:p>
            <a:pPr marL="742950" lvl="1" indent="-285750">
              <a:spcAft>
                <a:spcPts val="300"/>
              </a:spcAft>
            </a:pPr>
            <a:r>
              <a:rPr lang="en-US" dirty="0"/>
              <a:t>Glucose-lowering therapy was to remain unchanged for first 12 weeks</a:t>
            </a:r>
            <a:endParaRPr lang="en-GB" dirty="0"/>
          </a:p>
          <a:p>
            <a:pPr marL="285750" indent="-285750">
              <a:spcAft>
                <a:spcPts val="300"/>
              </a:spcAft>
            </a:pPr>
            <a:r>
              <a:rPr lang="en-GB" sz="2200" dirty="0"/>
              <a:t>Treatment assignment double masked</a:t>
            </a:r>
          </a:p>
          <a:p>
            <a:pPr marL="285750" indent="-285750">
              <a:spcAft>
                <a:spcPts val="300"/>
              </a:spcAft>
            </a:pPr>
            <a:r>
              <a:rPr lang="en-US" sz="2200" dirty="0"/>
              <a:t>The trial was to continue until at least 691 patients experienced an adjudicated primary outcome event</a:t>
            </a:r>
            <a:endParaRPr lang="en-GB" sz="2200" dirty="0"/>
          </a:p>
          <a:p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ounded 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2819400" y="1981581"/>
            <a:ext cx="1950212" cy="949071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0795" cap="flat" cmpd="sng" algn="ctr">
            <a:noFill/>
            <a:prstDash val="solid"/>
          </a:ln>
          <a:effectLst/>
          <a:extLst/>
        </p:spPr>
        <p:txBody>
          <a:bodyPr lIns="0" tIns="36000" rIns="0" bIns="36000"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prstClr val="white"/>
                </a:solidFill>
                <a:cs typeface="Arial" charset="0"/>
              </a:rPr>
              <a:t>Randomised and treated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kern="0" dirty="0">
                <a:solidFill>
                  <a:prstClr val="white"/>
                </a:solidFill>
                <a:cs typeface="Arial" charset="0"/>
              </a:rPr>
              <a:t>(n=7020)</a:t>
            </a:r>
            <a:endParaRPr lang="en-US" kern="0" dirty="0">
              <a:solidFill>
                <a:prstClr val="white"/>
              </a:solidFill>
              <a:cs typeface="Arial" charset="0"/>
            </a:endParaRPr>
          </a:p>
        </p:txBody>
      </p:sp>
      <p:cxnSp>
        <p:nvCxnSpPr>
          <p:cNvPr id="10" name="Straight Connector 116"/>
          <p:cNvCxnSpPr>
            <a:endCxn id="9" idx="1"/>
          </p:cNvCxnSpPr>
          <p:nvPr/>
        </p:nvCxnSpPr>
        <p:spPr>
          <a:xfrm flipV="1">
            <a:off x="2705100" y="2456117"/>
            <a:ext cx="114300" cy="142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24" name="Rounded 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5365184" y="1977480"/>
            <a:ext cx="3474720" cy="946224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  <a:extLst/>
        </p:spPr>
        <p:txBody>
          <a:bodyPr lIns="36000" tIns="36000" rIns="36000" bIns="36000" anchor="ctr" anchorCtr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cs typeface="Arial" charset="0"/>
              </a:rPr>
              <a:t>Empagliflozin 10 mg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cs typeface="Arial" charset="0"/>
              </a:rPr>
              <a:t> (n=2345) </a:t>
            </a:r>
          </a:p>
        </p:txBody>
      </p:sp>
      <p:sp>
        <p:nvSpPr>
          <p:cNvPr id="25" name="Rounded 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365184" y="3035808"/>
            <a:ext cx="3474720" cy="950976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xtLst/>
        </p:spPr>
        <p:txBody>
          <a:bodyPr lIns="36000" tIns="36000" rIns="36000" bIns="36000" anchor="ctr" anchorCtr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cs typeface="Arial" charset="0"/>
              </a:rPr>
              <a:t>Empagliflozin 25 mg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cs typeface="Arial" charset="0"/>
              </a:rPr>
              <a:t>(n=2342) </a:t>
            </a:r>
          </a:p>
        </p:txBody>
      </p:sp>
      <p:sp>
        <p:nvSpPr>
          <p:cNvPr id="26" name="Rounded 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365184" y="914400"/>
            <a:ext cx="3474720" cy="950976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>
            <a:noFill/>
          </a:ln>
          <a:extLst/>
        </p:spPr>
        <p:txBody>
          <a:bodyPr lIns="36000" tIns="36000" rIns="36000" bIns="36000" anchor="ctr" anchorCtr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FFFFFF"/>
                </a:solidFill>
                <a:cs typeface="Arial" charset="0"/>
              </a:rPr>
              <a:t>Placebo </a:t>
            </a:r>
            <a:br>
              <a:rPr lang="en-US" sz="2000" kern="0" dirty="0">
                <a:solidFill>
                  <a:srgbClr val="FFFFFF"/>
                </a:solidFill>
                <a:cs typeface="Arial" charset="0"/>
              </a:rPr>
            </a:br>
            <a:r>
              <a:rPr lang="en-US" sz="2000" kern="0" dirty="0">
                <a:solidFill>
                  <a:srgbClr val="FFFFFF"/>
                </a:solidFill>
                <a:cs typeface="Arial" charset="0"/>
              </a:rPr>
              <a:t>(n=2333)</a:t>
            </a:r>
          </a:p>
        </p:txBody>
      </p:sp>
      <p:sp>
        <p:nvSpPr>
          <p:cNvPr id="28" name="Rounded 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295400" y="1984428"/>
            <a:ext cx="1371600" cy="946224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10795" cap="flat" cmpd="sng" algn="ctr">
            <a:noFill/>
            <a:prstDash val="solid"/>
          </a:ln>
          <a:effectLst/>
          <a:extLst/>
        </p:spPr>
        <p:txBody>
          <a:bodyPr lIns="0" tIns="36000" rIns="0" bIns="36000" anchor="ctr" anchorCtr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prstClr val="white"/>
                </a:solidFill>
                <a:cs typeface="Arial" charset="0"/>
              </a:rPr>
              <a:t>Screening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prstClr val="white"/>
                </a:solidFill>
                <a:cs typeface="Arial" charset="0"/>
              </a:rPr>
              <a:t>(n=11531)</a:t>
            </a:r>
          </a:p>
        </p:txBody>
      </p:sp>
      <p:cxnSp>
        <p:nvCxnSpPr>
          <p:cNvPr id="29" name="Straight Connector 79"/>
          <p:cNvCxnSpPr>
            <a:stCxn id="28" idx="3"/>
          </p:cNvCxnSpPr>
          <p:nvPr/>
        </p:nvCxnSpPr>
        <p:spPr>
          <a:xfrm>
            <a:off x="2667000" y="2457540"/>
            <a:ext cx="1143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</a:ln>
          <a:effectLst/>
        </p:spPr>
      </p:cxnSp>
      <p:cxnSp>
        <p:nvCxnSpPr>
          <p:cNvPr id="48" name="Elbow Connector 47"/>
          <p:cNvCxnSpPr>
            <a:stCxn id="9" idx="3"/>
            <a:endCxn id="26" idx="1"/>
          </p:cNvCxnSpPr>
          <p:nvPr/>
        </p:nvCxnSpPr>
        <p:spPr>
          <a:xfrm flipV="1">
            <a:off x="4769612" y="1389888"/>
            <a:ext cx="595572" cy="106622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stCxn id="9" idx="3"/>
            <a:endCxn id="25" idx="1"/>
          </p:cNvCxnSpPr>
          <p:nvPr/>
        </p:nvCxnSpPr>
        <p:spPr>
          <a:xfrm>
            <a:off x="4769612" y="2456117"/>
            <a:ext cx="595572" cy="105517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9" idx="3"/>
            <a:endCxn id="24" idx="1"/>
          </p:cNvCxnSpPr>
          <p:nvPr/>
        </p:nvCxnSpPr>
        <p:spPr>
          <a:xfrm flipV="1">
            <a:off x="4769612" y="2450592"/>
            <a:ext cx="595572" cy="5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8884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endParaRPr lang="en-GB" dirty="0"/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252248" y="1295400"/>
            <a:ext cx="8663152" cy="3657600"/>
          </a:xfrm>
        </p:spPr>
        <p:txBody>
          <a:bodyPr/>
          <a:lstStyle/>
          <a:p>
            <a:pPr marL="285750" indent="-285750">
              <a:spcAft>
                <a:spcPts val="1200"/>
              </a:spcAft>
            </a:pPr>
            <a:r>
              <a:rPr lang="en-GB" sz="2200" dirty="0"/>
              <a:t>September 15</a:t>
            </a:r>
            <a:r>
              <a:rPr lang="en-GB" sz="2200" baseline="30000" dirty="0"/>
              <a:t>th</a:t>
            </a:r>
            <a:r>
              <a:rPr lang="en-GB" sz="2200" dirty="0"/>
              <a:t> 2010: First patient entered</a:t>
            </a:r>
          </a:p>
          <a:p>
            <a:pPr marL="285750" indent="-285750">
              <a:spcAft>
                <a:spcPts val="1200"/>
              </a:spcAft>
            </a:pPr>
            <a:r>
              <a:rPr lang="en-GB" sz="2200" dirty="0"/>
              <a:t>April 13</a:t>
            </a:r>
            <a:r>
              <a:rPr lang="en-GB" sz="2200" baseline="30000" dirty="0"/>
              <a:t>th</a:t>
            </a:r>
            <a:r>
              <a:rPr lang="en-GB" sz="2200" dirty="0"/>
              <a:t> 2013: Last patient entered</a:t>
            </a:r>
          </a:p>
          <a:p>
            <a:pPr marL="285750" indent="-285750">
              <a:spcAft>
                <a:spcPts val="1200"/>
              </a:spcAft>
            </a:pPr>
            <a:r>
              <a:rPr lang="en-GB" sz="2200" dirty="0"/>
              <a:t>December 15</a:t>
            </a:r>
            <a:r>
              <a:rPr lang="en-GB" sz="2200" baseline="30000" dirty="0"/>
              <a:t>th</a:t>
            </a:r>
            <a:r>
              <a:rPr lang="en-GB" sz="2200" dirty="0"/>
              <a:t> 2014: Closeout (final visits) started </a:t>
            </a:r>
          </a:p>
          <a:p>
            <a:pPr marL="285750" indent="-285750">
              <a:spcAft>
                <a:spcPts val="1200"/>
              </a:spcAft>
            </a:pPr>
            <a:r>
              <a:rPr lang="en-GB" sz="2200" dirty="0"/>
              <a:t>April 13</a:t>
            </a:r>
            <a:r>
              <a:rPr lang="en-GB" sz="2200" baseline="30000" dirty="0"/>
              <a:t>th</a:t>
            </a:r>
            <a:r>
              <a:rPr lang="en-GB" sz="2200" dirty="0"/>
              <a:t> 2015: Last patient out</a:t>
            </a:r>
          </a:p>
          <a:p>
            <a:pPr marL="285750" indent="-285750">
              <a:spcAft>
                <a:spcPts val="1200"/>
              </a:spcAft>
            </a:pPr>
            <a:endParaRPr lang="en-US" sz="2200" dirty="0"/>
          </a:p>
          <a:p>
            <a:pPr marL="285750" indent="-285750">
              <a:spcAft>
                <a:spcPts val="1200"/>
              </a:spcAft>
            </a:pPr>
            <a:r>
              <a:rPr lang="en-US" sz="2200" dirty="0"/>
              <a:t>Efforts were made to t</a:t>
            </a:r>
            <a:r>
              <a:rPr lang="nb-NO" sz="2200" dirty="0"/>
              <a:t>rack outcomes and vital status for all patients, including those who discontinued trial medication </a:t>
            </a:r>
            <a:endParaRPr lang="en-GB" sz="2200" dirty="0"/>
          </a:p>
          <a:p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20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Patient disposition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485175"/>
              </p:ext>
            </p:extLst>
          </p:nvPr>
        </p:nvGraphicFramePr>
        <p:xfrm>
          <a:off x="320040" y="1371600"/>
          <a:ext cx="8519161" cy="27390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1089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764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Placebo</a:t>
                      </a:r>
                    </a:p>
                  </a:txBody>
                  <a:tcPr marL="0" marR="0" marT="36000" marB="3600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Empagliflozin</a:t>
                      </a:r>
                      <a:r>
                        <a:rPr lang="en-GB" sz="1800" baseline="0" dirty="0">
                          <a:solidFill>
                            <a:srgbClr val="5A5A5A"/>
                          </a:solidFill>
                        </a:rPr>
                        <a:t> </a:t>
                      </a:r>
                      <a:br>
                        <a:rPr lang="en-GB" sz="1800" baseline="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800" baseline="0" dirty="0">
                          <a:solidFill>
                            <a:srgbClr val="5A5A5A"/>
                          </a:solidFill>
                        </a:rPr>
                        <a:t>10 mg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Empagliflozin </a:t>
                      </a:r>
                      <a:br>
                        <a:rPr lang="en-GB" sz="1800" dirty="0">
                          <a:solidFill>
                            <a:srgbClr val="5A5A5A"/>
                          </a:solidFill>
                        </a:rPr>
                      </a:br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25</a:t>
                      </a:r>
                      <a:r>
                        <a:rPr lang="en-GB" sz="1800" baseline="0" dirty="0">
                          <a:solidFill>
                            <a:srgbClr val="5A5A5A"/>
                          </a:solidFill>
                        </a:rPr>
                        <a:t> mg </a:t>
                      </a:r>
                      <a:endParaRPr lang="en-GB" sz="1800" baseline="30000" dirty="0">
                        <a:solidFill>
                          <a:srgbClr val="5A5A5A"/>
                        </a:solidFill>
                      </a:endParaRPr>
                    </a:p>
                  </a:txBody>
                  <a:tcPr marL="0" marR="0" marT="36000" marB="36000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862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/>
                    </a:p>
                  </a:txBody>
                  <a:tcPr>
                    <a:solidFill>
                      <a:schemeClr val="bg1">
                        <a:alpha val="2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5A5A5A"/>
                          </a:solidFill>
                        </a:rPr>
                        <a:t>N (%)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Intent-to-treat 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2333 (100)</a:t>
                      </a:r>
                    </a:p>
                  </a:txBody>
                  <a:tcP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aseline="0" dirty="0">
                          <a:solidFill>
                            <a:srgbClr val="5A5A5A"/>
                          </a:solidFill>
                        </a:rPr>
                        <a:t>2345 (100)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aseline="0" dirty="0">
                          <a:solidFill>
                            <a:srgbClr val="5A5A5A"/>
                          </a:solidFill>
                        </a:rPr>
                        <a:t>2342 (100)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Discontinued study drug prematurely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683 (29.3) 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555 (23.7) 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542 (23.1) 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Completed study or died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2266 (97.1)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2264 (96.5) 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>
                          <a:solidFill>
                            <a:srgbClr val="5A5A5A"/>
                          </a:solidFill>
                          <a:latin typeface="+mn-lt"/>
                        </a:rPr>
                        <a:t>2264 (96.5) </a:t>
                      </a:r>
                      <a:endParaRPr lang="en-GB" sz="180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dirty="0">
                          <a:solidFill>
                            <a:srgbClr val="5A5A5A"/>
                          </a:solidFill>
                        </a:rPr>
                        <a:t>Vital status 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5A5A5A"/>
                          </a:solidFill>
                          <a:latin typeface="+mn-lt"/>
                        </a:rPr>
                        <a:t>2316 (99.3)</a:t>
                      </a:r>
                      <a:endParaRPr lang="en-GB" sz="1800" b="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5A5A5A"/>
                          </a:solidFill>
                          <a:latin typeface="+mn-lt"/>
                        </a:rPr>
                        <a:t>2324</a:t>
                      </a:r>
                      <a:r>
                        <a:rPr lang="en-US" sz="1800" b="0" baseline="0" dirty="0">
                          <a:solidFill>
                            <a:srgbClr val="5A5A5A"/>
                          </a:solidFill>
                          <a:latin typeface="+mn-lt"/>
                        </a:rPr>
                        <a:t> (</a:t>
                      </a:r>
                      <a:r>
                        <a:rPr lang="en-US" sz="1800" b="0" dirty="0">
                          <a:solidFill>
                            <a:srgbClr val="5A5A5A"/>
                          </a:solidFill>
                          <a:latin typeface="+mn-lt"/>
                        </a:rPr>
                        <a:t>99.1)</a:t>
                      </a:r>
                      <a:endParaRPr lang="en-GB" sz="1800" b="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0" dirty="0">
                          <a:solidFill>
                            <a:srgbClr val="5A5A5A"/>
                          </a:solidFill>
                          <a:latin typeface="+mn-lt"/>
                        </a:rPr>
                        <a:t>2327 (99.4)</a:t>
                      </a:r>
                      <a:endParaRPr lang="en-GB" sz="1800" b="0" dirty="0">
                        <a:solidFill>
                          <a:srgbClr val="5A5A5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65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inclusion and exclusion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Key inclusion criteria</a:t>
            </a:r>
          </a:p>
          <a:p>
            <a:pPr lvl="1">
              <a:buFont typeface="Century Gothic" panose="020B0502020202020204" pitchFamily="34" charset="0"/>
              <a:buChar char="–"/>
            </a:pPr>
            <a:r>
              <a:rPr lang="en-US" sz="2000" dirty="0"/>
              <a:t>Adults with type 2 diabetes</a:t>
            </a:r>
          </a:p>
          <a:p>
            <a:pPr lvl="1">
              <a:buFont typeface="Century Gothic" panose="020B0502020202020204" pitchFamily="34" charset="0"/>
              <a:buChar char="–"/>
            </a:pPr>
            <a:r>
              <a:rPr lang="en-US" sz="2000" dirty="0"/>
              <a:t>BMI ≤45 kg/m</a:t>
            </a:r>
            <a:r>
              <a:rPr lang="en-US" sz="2000" baseline="30000" dirty="0"/>
              <a:t>2</a:t>
            </a:r>
            <a:r>
              <a:rPr lang="en-US" sz="2000" dirty="0"/>
              <a:t> </a:t>
            </a:r>
          </a:p>
          <a:p>
            <a:pPr lvl="1">
              <a:buFont typeface="Century Gothic" panose="020B0502020202020204" pitchFamily="34" charset="0"/>
              <a:buChar char="–"/>
            </a:pPr>
            <a:r>
              <a:rPr lang="en-US" sz="2000" dirty="0"/>
              <a:t>HbA1c 7–10%* </a:t>
            </a:r>
          </a:p>
          <a:p>
            <a:pPr lvl="1">
              <a:buFont typeface="Century Gothic" panose="020B0502020202020204" pitchFamily="34" charset="0"/>
              <a:buChar char="–"/>
            </a:pPr>
            <a:r>
              <a:rPr lang="en-US" sz="2000" dirty="0"/>
              <a:t>Established </a:t>
            </a:r>
            <a:r>
              <a:rPr lang="en-GB" sz="2000" dirty="0"/>
              <a:t>cardiovascular disease</a:t>
            </a:r>
          </a:p>
          <a:p>
            <a:pPr lvl="2"/>
            <a:r>
              <a:rPr lang="en-GB" dirty="0"/>
              <a:t>Prior myocardial infarction, coronary artery disease, stroke, unstable angina or occlusive peripheral arterial disease</a:t>
            </a:r>
            <a:endParaRPr lang="en-US" dirty="0"/>
          </a:p>
          <a:p>
            <a:endParaRPr lang="en-US" sz="2400" dirty="0"/>
          </a:p>
          <a:p>
            <a:r>
              <a:rPr lang="en-US" sz="2400" dirty="0"/>
              <a:t>Key exclusion criteria</a:t>
            </a:r>
          </a:p>
          <a:p>
            <a:pPr lvl="1">
              <a:buFont typeface="Century Gothic" panose="020B0502020202020204" pitchFamily="34" charset="0"/>
              <a:buChar char="–"/>
            </a:pPr>
            <a:r>
              <a:rPr lang="en-US" sz="2000" dirty="0"/>
              <a:t>eGFR &lt;30 mL/min/1.73m</a:t>
            </a:r>
            <a:r>
              <a:rPr lang="en-US" sz="2000" baseline="30000" dirty="0"/>
              <a:t>2</a:t>
            </a:r>
            <a:r>
              <a:rPr lang="en-US" sz="2000" dirty="0"/>
              <a:t> (MDRD) 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252000" y="6382800"/>
            <a:ext cx="7092308" cy="250556"/>
          </a:xfrm>
        </p:spPr>
        <p:txBody>
          <a:bodyPr/>
          <a:lstStyle/>
          <a:p>
            <a:r>
              <a:rPr lang="en-US" dirty="0"/>
              <a:t>BMI, body mass index; eGFR, estimated glomerular filtration rate; MDRD, Modification of Diet in Renal Disease</a:t>
            </a:r>
            <a:br>
              <a:rPr lang="en-US" dirty="0"/>
            </a:br>
            <a:r>
              <a:rPr lang="en-US" dirty="0"/>
              <a:t>*No glucose-lowering therapy for </a:t>
            </a:r>
            <a:r>
              <a:rPr lang="en-US" dirty="0">
                <a:cs typeface="Arial"/>
              </a:rPr>
              <a:t>≥</a:t>
            </a:r>
            <a:r>
              <a:rPr lang="en-US" dirty="0"/>
              <a:t>12 weeks prior to </a:t>
            </a:r>
            <a:r>
              <a:rPr lang="en-US" dirty="0" err="1"/>
              <a:t>randomisation</a:t>
            </a:r>
            <a:r>
              <a:rPr lang="en-US" dirty="0"/>
              <a:t> or no change in dose for </a:t>
            </a:r>
            <a:r>
              <a:rPr lang="en-US" dirty="0">
                <a:cs typeface="Arial"/>
              </a:rPr>
              <a:t>≥</a:t>
            </a:r>
            <a:r>
              <a:rPr lang="en-US" dirty="0"/>
              <a:t>12 weeks prior to randomisation or, in the case of insulin, unchanged by &gt;10% compared to the dose at randomisation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0857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Pre-specified primary and key secondary outcomes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Primary outcome</a:t>
            </a:r>
          </a:p>
          <a:p>
            <a:pPr lvl="1"/>
            <a:r>
              <a:rPr lang="en-US" sz="2000" b="1" dirty="0"/>
              <a:t>3-point MACE: </a:t>
            </a:r>
            <a:r>
              <a:rPr lang="en-US" sz="2000" dirty="0"/>
              <a:t>Time to first occurrence of CV death, non-fatal MI or non-fatal stroke</a:t>
            </a:r>
          </a:p>
          <a:p>
            <a:pPr lvl="1"/>
            <a:endParaRPr lang="en-US" sz="2000" dirty="0"/>
          </a:p>
          <a:p>
            <a:r>
              <a:rPr lang="en-US" sz="2400" dirty="0"/>
              <a:t>Key secondary outcome</a:t>
            </a:r>
            <a:endParaRPr lang="en-US" sz="2400" b="1" i="1" dirty="0">
              <a:solidFill>
                <a:srgbClr val="FF0000"/>
              </a:solidFill>
            </a:endParaRPr>
          </a:p>
          <a:p>
            <a:pPr lvl="1"/>
            <a:r>
              <a:rPr lang="en-US" sz="2000" b="1" dirty="0"/>
              <a:t>4-point MACE: </a:t>
            </a:r>
            <a:r>
              <a:rPr lang="en-US" sz="2000" dirty="0"/>
              <a:t>Time to first occurrence of CV death, non-fatal MI, non-fatal stroke or hospitalisation for unstable angina</a:t>
            </a:r>
            <a:endParaRPr lang="en-GB" sz="1600" dirty="0"/>
          </a:p>
          <a:p>
            <a:pPr lvl="1"/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>
                <a:solidFill>
                  <a:srgbClr val="5A5A5A"/>
                </a:solidFill>
              </a:rPr>
              <a:t>CV, cardiovascular; MI, myocardial infarction; MACE, </a:t>
            </a:r>
            <a:r>
              <a:rPr lang="en-GB" dirty="0">
                <a:solidFill>
                  <a:srgbClr val="5A5A5A"/>
                </a:solidFill>
              </a:rPr>
              <a:t>Major Adverse Cardiovascular Event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0168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Further pre-specified outcomes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CV death</a:t>
            </a:r>
          </a:p>
          <a:p>
            <a:r>
              <a:rPr lang="en-US" sz="2200" dirty="0"/>
              <a:t>Non-fatal MI</a:t>
            </a:r>
          </a:p>
          <a:p>
            <a:r>
              <a:rPr lang="en-US" sz="2200" dirty="0"/>
              <a:t>Non-fatal stroke</a:t>
            </a:r>
          </a:p>
          <a:p>
            <a:r>
              <a:rPr lang="en-US" sz="2200" dirty="0" err="1"/>
              <a:t>Hospitalisation</a:t>
            </a:r>
            <a:r>
              <a:rPr lang="en-US" sz="2200" dirty="0"/>
              <a:t> for heart failure</a:t>
            </a:r>
          </a:p>
          <a:p>
            <a:r>
              <a:rPr lang="en-US" sz="2200" dirty="0"/>
              <a:t>All-cause mortality</a:t>
            </a:r>
          </a:p>
          <a:p>
            <a:endParaRPr lang="en-US" sz="2200" dirty="0"/>
          </a:p>
          <a:p>
            <a:r>
              <a:rPr lang="en-US" sz="2200" dirty="0"/>
              <a:t>All CV and neurological events were adjudicated by independent, masked, clinical event committees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CV, cardiovascular; MI, myocardial infarction</a:t>
            </a:r>
          </a:p>
        </p:txBody>
      </p:sp>
    </p:spTree>
    <p:extLst>
      <p:ext uri="{BB962C8B-B14F-4D97-AF65-F5344CB8AC3E}">
        <p14:creationId xmlns:p14="http://schemas.microsoft.com/office/powerpoint/2010/main" val="2198406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analyses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200" dirty="0"/>
              <a:t>Changes from baseline in:</a:t>
            </a:r>
          </a:p>
          <a:p>
            <a:pPr lvl="1"/>
            <a:r>
              <a:rPr lang="en-CA" sz="2200" dirty="0"/>
              <a:t>HbA1c</a:t>
            </a:r>
          </a:p>
          <a:p>
            <a:pPr lvl="1"/>
            <a:r>
              <a:rPr lang="en-CA" sz="2200" dirty="0"/>
              <a:t>Weight</a:t>
            </a:r>
          </a:p>
          <a:p>
            <a:pPr lvl="1"/>
            <a:r>
              <a:rPr lang="en-CA" sz="2200" dirty="0"/>
              <a:t>Waist circumference</a:t>
            </a:r>
          </a:p>
          <a:p>
            <a:pPr lvl="1"/>
            <a:r>
              <a:rPr lang="en-CA" sz="2200" dirty="0"/>
              <a:t>Systolic and diastolic blood pressure</a:t>
            </a:r>
          </a:p>
          <a:p>
            <a:pPr lvl="1"/>
            <a:r>
              <a:rPr lang="en-CA" sz="2200" dirty="0"/>
              <a:t>Heart rate</a:t>
            </a:r>
          </a:p>
          <a:p>
            <a:pPr lvl="1"/>
            <a:r>
              <a:rPr lang="en-CA" sz="2200" dirty="0"/>
              <a:t>LDL cholesterol</a:t>
            </a:r>
          </a:p>
          <a:p>
            <a:pPr lvl="1"/>
            <a:r>
              <a:rPr lang="en-CA" sz="2200" dirty="0"/>
              <a:t>HDL cholesterol</a:t>
            </a:r>
          </a:p>
          <a:p>
            <a:pPr marL="457200" lvl="1" indent="0">
              <a:buNone/>
            </a:pPr>
            <a:endParaRPr lang="en-GB" sz="2200" dirty="0"/>
          </a:p>
          <a:p>
            <a:r>
              <a:rPr lang="en-CA" sz="2200" dirty="0"/>
              <a:t>Safety and tolerability </a:t>
            </a:r>
          </a:p>
          <a:p>
            <a:pPr lvl="1"/>
            <a:r>
              <a:rPr lang="en-CA" sz="2200" dirty="0"/>
              <a:t>Adverse events </a:t>
            </a:r>
          </a:p>
          <a:p>
            <a:pPr marL="457200" lvl="1" indent="0">
              <a:buNone/>
            </a:pPr>
            <a:endParaRPr lang="en-CA" sz="2200" dirty="0"/>
          </a:p>
          <a:p>
            <a:pPr lvl="1"/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HDL, high density lipoprotein; LDL, low density lipoprotein</a:t>
            </a:r>
          </a:p>
        </p:txBody>
      </p:sp>
    </p:spTree>
    <p:extLst>
      <p:ext uri="{BB962C8B-B14F-4D97-AF65-F5344CB8AC3E}">
        <p14:creationId xmlns:p14="http://schemas.microsoft.com/office/powerpoint/2010/main" val="1254671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Statistical testing strategy for MACE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Analysis compared empagliflozin 10 mg and 25 mg (pooled) versus placebo</a:t>
            </a:r>
          </a:p>
          <a:p>
            <a:r>
              <a:rPr lang="en-US" sz="2200" dirty="0"/>
              <a:t>Hierarchy to be used: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dirty="0"/>
              <a:t>Test of non-inferiority for 3-point MACE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dirty="0"/>
              <a:t>Test of non-inferiority for 4-point MACE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dirty="0"/>
              <a:t>Test of superiority for 3-point MACE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200" dirty="0"/>
              <a:t>Test of superiority for 4-point MACE </a:t>
            </a:r>
          </a:p>
          <a:p>
            <a:r>
              <a:rPr lang="en-US" sz="2200" dirty="0"/>
              <a:t>Each tested at </a:t>
            </a:r>
            <a:r>
              <a:rPr lang="en-US" sz="2200" dirty="0">
                <a:sym typeface="Symbol"/>
              </a:rPr>
              <a:t>=0.0249, allowing for 0.0001 penalty for inclusion of interim data in NDA to FDA</a:t>
            </a:r>
            <a:endParaRPr lang="en-US" sz="2200" dirty="0"/>
          </a:p>
          <a:p>
            <a:r>
              <a:rPr lang="en-US" sz="2200" dirty="0"/>
              <a:t>Non-inferiority was concluded if two-sided upper bound of 95.02% CI was &lt;1.3</a:t>
            </a:r>
          </a:p>
          <a:p>
            <a:r>
              <a:rPr lang="en-US" sz="2200" dirty="0"/>
              <a:t>Superiority was concluded if two-sided</a:t>
            </a:r>
            <a:r>
              <a:rPr lang="en-US" sz="2200" i="1" dirty="0"/>
              <a:t> p</a:t>
            </a:r>
            <a:r>
              <a:rPr lang="en-US" sz="2200" dirty="0"/>
              <a:t>≤0.0498</a:t>
            </a:r>
            <a:endParaRPr lang="en-GB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52000" y="6382800"/>
            <a:ext cx="7344336" cy="250556"/>
          </a:xfrm>
        </p:spPr>
        <p:txBody>
          <a:bodyPr/>
          <a:lstStyle/>
          <a:p>
            <a:r>
              <a:rPr lang="en-US" dirty="0"/>
              <a:t>MACE; </a:t>
            </a:r>
            <a:r>
              <a:rPr lang="en-GB" dirty="0"/>
              <a:t>Major Adverse Cardiovascular Event; NDA, New Drug Application; FDA, Food and Drug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102042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6016" y="5805264"/>
            <a:ext cx="2000250" cy="92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Statistical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200" dirty="0"/>
              <a:t>Analyses of CV outcomes were based on a Cox proportional hazards model 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Patients who did not have an event were censored on the last day they were known to be free of the outcome 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Cumulative incidence functions were corrected for mortality as a competing risk (except for all-cause mortality)  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The primary analysis was conducted in patients treated with ≥1 dose of study drug (intent-to-treat population)</a:t>
            </a:r>
          </a:p>
          <a:p>
            <a:pPr>
              <a:spcAft>
                <a:spcPts val="600"/>
              </a:spcAft>
            </a:pPr>
            <a:r>
              <a:rPr lang="en-GB" sz="2200" dirty="0"/>
              <a:t>The CV outcome analyses were independently validated by statisticians at the University of Freiburg, Germany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28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Further pre-defined analyses of the primary outcome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Secondary analyses: </a:t>
            </a:r>
          </a:p>
          <a:p>
            <a:pPr lvl="1"/>
            <a:r>
              <a:rPr lang="en-US" sz="2200" dirty="0"/>
              <a:t>Comparisons of empagliflozin 10 mg versus placebo and empagliflozin 25 mg versus placebo</a:t>
            </a:r>
            <a:endParaRPr lang="en-GB" sz="2200" dirty="0"/>
          </a:p>
          <a:p>
            <a:endParaRPr lang="en-GB" sz="2200" dirty="0"/>
          </a:p>
          <a:p>
            <a:r>
              <a:rPr lang="en-GB" sz="2200" dirty="0"/>
              <a:t>Sensitivity analyses:</a:t>
            </a:r>
          </a:p>
          <a:p>
            <a:pPr lvl="1"/>
            <a:r>
              <a:rPr lang="en-GB" sz="2200" dirty="0"/>
              <a:t>To assess the robustness of the outcomes, we used three subsets of the data set (two on-treatment sets and one per-protocol set)</a:t>
            </a:r>
          </a:p>
          <a:p>
            <a:endParaRPr lang="en-GB" sz="2200" dirty="0"/>
          </a:p>
          <a:p>
            <a:r>
              <a:rPr lang="en-GB" sz="2200" dirty="0"/>
              <a:t>Subgroup analyses based on baseline characteristics</a:t>
            </a:r>
            <a:endParaRPr lang="nb-NO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7133C-5F9C-4F7F-9637-3E296898A78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344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9zN02YE.mrLG2HhDf4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9zN02YE.mrLG2HhDf4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9zN02YE.mrLG2HhDf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9zN02YE.mrLG2HhDf4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iW9zN02YE.mrLG2HhDf4g"/>
</p:tagLst>
</file>

<file path=ppt/theme/theme1.xml><?xml version="1.0" encoding="utf-8"?>
<a:theme xmlns:a="http://schemas.openxmlformats.org/drawingml/2006/main" name="1_Office Theme">
  <a:themeElements>
    <a:clrScheme name="Custom 9">
      <a:dk1>
        <a:sysClr val="windowText" lastClr="000000"/>
      </a:dk1>
      <a:lt1>
        <a:sysClr val="window" lastClr="FFFFFF"/>
      </a:lt1>
      <a:dk2>
        <a:srgbClr val="5A5A5A"/>
      </a:dk2>
      <a:lt2>
        <a:srgbClr val="D7D7D7"/>
      </a:lt2>
      <a:accent1>
        <a:srgbClr val="F0414B"/>
      </a:accent1>
      <a:accent2>
        <a:srgbClr val="6482C3"/>
      </a:accent2>
      <a:accent3>
        <a:srgbClr val="5A5A5A"/>
      </a:accent3>
      <a:accent4>
        <a:srgbClr val="962891"/>
      </a:accent4>
      <a:accent5>
        <a:srgbClr val="009999"/>
      </a:accent5>
      <a:accent6>
        <a:srgbClr val="FF9933"/>
      </a:accent6>
      <a:hlink>
        <a:srgbClr val="5A5A5A"/>
      </a:hlink>
      <a:folHlink>
        <a:srgbClr val="5A5A5A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B0F0"/>
        </a:solidFill>
        <a:ln>
          <a:noFill/>
        </a:ln>
      </a:spPr>
      <a:bodyPr rtlCol="0" anchor="ctr"/>
      <a:lstStyle>
        <a:defPPr algn="ctr">
          <a:defRPr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976</Words>
  <Application>Microsoft Macintosh PowerPoint</Application>
  <PresentationFormat>On-screen Show (4:3)</PresentationFormat>
  <Paragraphs>232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BatangChe</vt:lpstr>
      <vt:lpstr>Calibri</vt:lpstr>
      <vt:lpstr>Century Gothic</vt:lpstr>
      <vt:lpstr>ＭＳ Ｐゴシック</vt:lpstr>
      <vt:lpstr>Symbol</vt:lpstr>
      <vt:lpstr>Wingdings</vt:lpstr>
      <vt:lpstr>Arial</vt:lpstr>
      <vt:lpstr>1_Office Theme</vt:lpstr>
      <vt:lpstr>Empagliflozin</vt:lpstr>
      <vt:lpstr>Empagliflozin modulates several factors related to CV risk</vt:lpstr>
      <vt:lpstr>EMPA-REG OUTCOME®</vt:lpstr>
      <vt:lpstr>Trial design</vt:lpstr>
      <vt:lpstr>Disclosure</vt:lpstr>
      <vt:lpstr>Participating countries </vt:lpstr>
      <vt:lpstr>Trial design</vt:lpstr>
      <vt:lpstr>Timeline</vt:lpstr>
      <vt:lpstr>Patient disposition</vt:lpstr>
      <vt:lpstr>Key inclusion and exclusion criteria</vt:lpstr>
      <vt:lpstr>Pre-specified primary and key secondary outcomes</vt:lpstr>
      <vt:lpstr>Further pre-specified outcomes </vt:lpstr>
      <vt:lpstr>Additional analyses </vt:lpstr>
      <vt:lpstr>Statistical testing strategy for MACE</vt:lpstr>
      <vt:lpstr>Statistical analysis</vt:lpstr>
      <vt:lpstr>Further pre-defined analyses of the primary outcome </vt:lpstr>
    </vt:vector>
  </TitlesOfParts>
  <Company>Fleishman-Hillard</Company>
  <LinksUpToDate>false</LinksUpToDate>
  <SharedDoc>false</SharedDoc>
  <HyperlinksChanged>false</HyperlinksChanged>
  <AppVersion>15.0028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Johansen</dc:creator>
  <cp:lastModifiedBy>Monica Dennis</cp:lastModifiedBy>
  <cp:revision>353</cp:revision>
  <dcterms:created xsi:type="dcterms:W3CDTF">2015-08-03T10:23:40Z</dcterms:created>
  <dcterms:modified xsi:type="dcterms:W3CDTF">2016-12-08T02:50:34Z</dcterms:modified>
</cp:coreProperties>
</file>