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751" r:id="rId2"/>
    <p:sldId id="758" r:id="rId3"/>
    <p:sldId id="738" r:id="rId4"/>
    <p:sldId id="759" r:id="rId5"/>
    <p:sldId id="743" r:id="rId6"/>
    <p:sldId id="745" r:id="rId7"/>
    <p:sldId id="744" r:id="rId8"/>
    <p:sldId id="662" r:id="rId9"/>
    <p:sldId id="761" r:id="rId10"/>
    <p:sldId id="753" r:id="rId11"/>
    <p:sldId id="627" r:id="rId1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56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AFC3224-09F7-4F55-948D-4056ABC73080}" type="datetimeFigureOut">
              <a:rPr lang="en-US" smtClean="0"/>
              <a:t>1/29/16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74461006-A7E2-4678-88B1-148F77D53D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5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C8656-D2B2-45E7-84AE-C89576B703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5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9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9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0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67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02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1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67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27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8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12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F421B-3E21-41B6-98A8-F010E63EDA1A}" type="datetimeFigureOut">
              <a:rPr lang="en-US" smtClean="0"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AFDB8-9481-4779-9B18-5D65FF39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0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sonTEDTalk1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38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sonTEDTalk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51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93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ttsonTEDTalk3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0952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39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sonTEDTalk4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79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01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sonTEDTalk5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25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78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ttsonTEDTalk6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09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ttsonTEDTalk7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06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08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sonTEDTalk8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73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ttsonTEDTalk9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087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47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sonTEDTalk10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084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2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tsonTEDTalk11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17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512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16923</TotalTime>
  <Words>1</Words>
  <Application>Microsoft Macintosh PowerPoint</Application>
  <PresentationFormat>On-screen Show (4:3)</PresentationFormat>
  <Paragraphs>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Mattson, Mark (NIH/NIA/IRP) [E]</dc:creator>
  <cp:lastModifiedBy>Monica Dennis</cp:lastModifiedBy>
  <cp:revision>438</cp:revision>
  <cp:lastPrinted>2013-05-17T14:46:03Z</cp:lastPrinted>
  <dcterms:created xsi:type="dcterms:W3CDTF">2012-03-15T16:42:39Z</dcterms:created>
  <dcterms:modified xsi:type="dcterms:W3CDTF">2016-01-29T13:45:56Z</dcterms:modified>
</cp:coreProperties>
</file>